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402" r:id="rId6"/>
    <p:sldId id="462" r:id="rId7"/>
    <p:sldId id="274" r:id="rId8"/>
    <p:sldId id="306" r:id="rId9"/>
    <p:sldId id="480" r:id="rId10"/>
    <p:sldId id="405" r:id="rId11"/>
    <p:sldId id="408" r:id="rId12"/>
    <p:sldId id="433" r:id="rId13"/>
    <p:sldId id="475" r:id="rId14"/>
    <p:sldId id="476" r:id="rId15"/>
    <p:sldId id="474" r:id="rId16"/>
    <p:sldId id="453" r:id="rId17"/>
    <p:sldId id="461" r:id="rId1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8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8122" autoAdjust="0"/>
  </p:normalViewPr>
  <p:slideViewPr>
    <p:cSldViewPr>
      <p:cViewPr varScale="1">
        <p:scale>
          <a:sx n="52" d="100"/>
          <a:sy n="52" d="100"/>
        </p:scale>
        <p:origin x="254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84"/>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1147" tIns="45573" rIns="91147" bIns="45573"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98102" y="1"/>
            <a:ext cx="2982119" cy="464820"/>
          </a:xfrm>
          <a:prstGeom prst="rect">
            <a:avLst/>
          </a:prstGeom>
        </p:spPr>
        <p:txBody>
          <a:bodyPr vert="horz" lIns="91147" tIns="45573" rIns="91147" bIns="45573" rtlCol="0"/>
          <a:lstStyle>
            <a:lvl1pPr algn="r" fontAlgn="auto">
              <a:spcBef>
                <a:spcPts val="0"/>
              </a:spcBef>
              <a:spcAft>
                <a:spcPts val="0"/>
              </a:spcAft>
              <a:defRPr sz="1200">
                <a:latin typeface="+mn-lt"/>
                <a:cs typeface="+mn-cs"/>
              </a:defRPr>
            </a:lvl1pPr>
          </a:lstStyle>
          <a:p>
            <a:pPr>
              <a:defRPr/>
            </a:pPr>
            <a:fld id="{FCA8A1A8-EF3A-4A40-B2CE-1E51EDE587A5}" type="datetimeFigureOut">
              <a:rPr lang="en-US"/>
              <a:pPr>
                <a:defRPr/>
              </a:pPr>
              <a:t>8/7/2019</a:t>
            </a:fld>
            <a:endParaRPr lang="en-US" dirty="0"/>
          </a:p>
        </p:txBody>
      </p:sp>
      <p:sp>
        <p:nvSpPr>
          <p:cNvPr id="4" name="Footer Placeholder 3"/>
          <p:cNvSpPr>
            <a:spLocks noGrp="1"/>
          </p:cNvSpPr>
          <p:nvPr>
            <p:ph type="ftr" sz="quarter" idx="2"/>
          </p:nvPr>
        </p:nvSpPr>
        <p:spPr>
          <a:xfrm>
            <a:off x="1" y="8829967"/>
            <a:ext cx="2982119" cy="464820"/>
          </a:xfrm>
          <a:prstGeom prst="rect">
            <a:avLst/>
          </a:prstGeom>
        </p:spPr>
        <p:txBody>
          <a:bodyPr vert="horz" lIns="91147" tIns="45573" rIns="91147" bIns="45573"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1147" tIns="45573" rIns="91147" bIns="45573" rtlCol="0" anchor="b"/>
          <a:lstStyle>
            <a:lvl1pPr algn="r" fontAlgn="auto">
              <a:spcBef>
                <a:spcPts val="0"/>
              </a:spcBef>
              <a:spcAft>
                <a:spcPts val="0"/>
              </a:spcAft>
              <a:defRPr sz="1200">
                <a:latin typeface="+mn-lt"/>
                <a:cs typeface="+mn-cs"/>
              </a:defRPr>
            </a:lvl1pPr>
          </a:lstStyle>
          <a:p>
            <a:pPr>
              <a:defRPr/>
            </a:pPr>
            <a:fld id="{2F637C27-FFF1-4675-B259-C07F6039966F}" type="slidenum">
              <a:rPr lang="en-US"/>
              <a:pPr>
                <a:defRPr/>
              </a:pPr>
              <a:t>‹#›</a:t>
            </a:fld>
            <a:endParaRPr lang="en-US" dirty="0"/>
          </a:p>
        </p:txBody>
      </p:sp>
    </p:spTree>
    <p:extLst>
      <p:ext uri="{BB962C8B-B14F-4D97-AF65-F5344CB8AC3E}">
        <p14:creationId xmlns:p14="http://schemas.microsoft.com/office/powerpoint/2010/main" val="3622407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82119" cy="464820"/>
          </a:xfrm>
          <a:prstGeom prst="rect">
            <a:avLst/>
          </a:prstGeom>
        </p:spPr>
        <p:txBody>
          <a:bodyPr vert="horz" lIns="91147" tIns="45573" rIns="91147" bIns="45573" rtlCol="0"/>
          <a:lstStyle>
            <a:lvl1pPr algn="l" fontAlgn="auto">
              <a:spcBef>
                <a:spcPts val="0"/>
              </a:spcBef>
              <a:spcAft>
                <a:spcPts val="0"/>
              </a:spcAft>
              <a:defRPr sz="1200">
                <a:latin typeface="+mn-lt"/>
                <a:cs typeface="+mn-cs"/>
              </a:defRPr>
            </a:lvl1pPr>
          </a:lstStyle>
          <a:p>
            <a:pPr>
              <a:defRPr/>
            </a:pPr>
            <a:endParaRPr lang="en-NZ" dirty="0"/>
          </a:p>
        </p:txBody>
      </p:sp>
      <p:sp>
        <p:nvSpPr>
          <p:cNvPr id="3" name="Date Placeholder 2"/>
          <p:cNvSpPr>
            <a:spLocks noGrp="1"/>
          </p:cNvSpPr>
          <p:nvPr>
            <p:ph type="dt" idx="1"/>
          </p:nvPr>
        </p:nvSpPr>
        <p:spPr>
          <a:xfrm>
            <a:off x="3898102" y="1"/>
            <a:ext cx="2982119" cy="464820"/>
          </a:xfrm>
          <a:prstGeom prst="rect">
            <a:avLst/>
          </a:prstGeom>
        </p:spPr>
        <p:txBody>
          <a:bodyPr vert="horz" lIns="91147" tIns="45573" rIns="91147" bIns="45573" rtlCol="0"/>
          <a:lstStyle>
            <a:lvl1pPr algn="r" fontAlgn="auto">
              <a:spcBef>
                <a:spcPts val="0"/>
              </a:spcBef>
              <a:spcAft>
                <a:spcPts val="0"/>
              </a:spcAft>
              <a:defRPr sz="1200">
                <a:latin typeface="+mn-lt"/>
                <a:cs typeface="+mn-cs"/>
              </a:defRPr>
            </a:lvl1pPr>
          </a:lstStyle>
          <a:p>
            <a:pPr>
              <a:defRPr/>
            </a:pPr>
            <a:fld id="{05C4DEFE-9606-4395-8D71-0EA723128B13}" type="datetimeFigureOut">
              <a:rPr lang="en-NZ"/>
              <a:pPr>
                <a:defRPr/>
              </a:pPr>
              <a:t>7/08/2019</a:t>
            </a:fld>
            <a:endParaRPr lang="en-NZ" dirty="0"/>
          </a:p>
        </p:txBody>
      </p:sp>
      <p:sp>
        <p:nvSpPr>
          <p:cNvPr id="4" name="Slide Image Placeholder 3"/>
          <p:cNvSpPr>
            <a:spLocks noGrp="1" noRot="1" noChangeAspect="1"/>
          </p:cNvSpPr>
          <p:nvPr>
            <p:ph type="sldImg" idx="2"/>
          </p:nvPr>
        </p:nvSpPr>
        <p:spPr>
          <a:xfrm>
            <a:off x="1116013" y="698500"/>
            <a:ext cx="4649787" cy="3486150"/>
          </a:xfrm>
          <a:prstGeom prst="rect">
            <a:avLst/>
          </a:prstGeom>
          <a:noFill/>
          <a:ln w="12700">
            <a:solidFill>
              <a:prstClr val="black"/>
            </a:solidFill>
          </a:ln>
        </p:spPr>
        <p:txBody>
          <a:bodyPr vert="horz" lIns="91147" tIns="45573" rIns="91147" bIns="45573" rtlCol="0" anchor="ctr"/>
          <a:lstStyle/>
          <a:p>
            <a:pPr lvl="0"/>
            <a:endParaRPr lang="en-NZ" noProof="0"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1147" tIns="45573" rIns="91147" bIns="4557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p:cNvSpPr>
            <a:spLocks noGrp="1"/>
          </p:cNvSpPr>
          <p:nvPr>
            <p:ph type="ftr" sz="quarter" idx="4"/>
          </p:nvPr>
        </p:nvSpPr>
        <p:spPr>
          <a:xfrm>
            <a:off x="1" y="8829967"/>
            <a:ext cx="2982119" cy="464820"/>
          </a:xfrm>
          <a:prstGeom prst="rect">
            <a:avLst/>
          </a:prstGeom>
        </p:spPr>
        <p:txBody>
          <a:bodyPr vert="horz" lIns="91147" tIns="45573" rIns="91147" bIns="45573" rtlCol="0" anchor="b"/>
          <a:lstStyle>
            <a:lvl1pPr algn="l" fontAlgn="auto">
              <a:spcBef>
                <a:spcPts val="0"/>
              </a:spcBef>
              <a:spcAft>
                <a:spcPts val="0"/>
              </a:spcAft>
              <a:defRPr sz="1200">
                <a:latin typeface="+mn-lt"/>
                <a:cs typeface="+mn-cs"/>
              </a:defRPr>
            </a:lvl1pPr>
          </a:lstStyle>
          <a:p>
            <a:pPr>
              <a:defRPr/>
            </a:pPr>
            <a:endParaRPr lang="en-NZ"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1147" tIns="45573" rIns="91147" bIns="45573" rtlCol="0" anchor="b"/>
          <a:lstStyle>
            <a:lvl1pPr algn="r" fontAlgn="auto">
              <a:spcBef>
                <a:spcPts val="0"/>
              </a:spcBef>
              <a:spcAft>
                <a:spcPts val="0"/>
              </a:spcAft>
              <a:defRPr sz="1200">
                <a:latin typeface="+mn-lt"/>
                <a:cs typeface="+mn-cs"/>
              </a:defRPr>
            </a:lvl1pPr>
          </a:lstStyle>
          <a:p>
            <a:pPr>
              <a:defRPr/>
            </a:pPr>
            <a:fld id="{D263A5B8-23B6-4272-AD80-0620E613CB8E}" type="slidenum">
              <a:rPr lang="en-NZ"/>
              <a:pPr>
                <a:defRPr/>
              </a:pPr>
              <a:t>‹#›</a:t>
            </a:fld>
            <a:endParaRPr lang="en-NZ" dirty="0"/>
          </a:p>
        </p:txBody>
      </p:sp>
    </p:spTree>
    <p:extLst>
      <p:ext uri="{BB962C8B-B14F-4D97-AF65-F5344CB8AC3E}">
        <p14:creationId xmlns:p14="http://schemas.microsoft.com/office/powerpoint/2010/main" val="2121372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dirty="0"/>
              <a:t>Agenda</a:t>
            </a:r>
          </a:p>
          <a:p>
            <a:pPr marL="228600" indent="-228600">
              <a:buFont typeface="+mj-lt"/>
              <a:buAutoNum type="arabicPeriod"/>
            </a:pPr>
            <a:r>
              <a:rPr lang="en-NZ" altLang="en-US" dirty="0"/>
              <a:t>A bit about HASANZ</a:t>
            </a:r>
          </a:p>
          <a:p>
            <a:pPr marL="228600" indent="-228600">
              <a:buFont typeface="+mj-lt"/>
              <a:buAutoNum type="arabicPeriod"/>
            </a:pPr>
            <a:r>
              <a:rPr lang="en-NZ" altLang="en-US" dirty="0"/>
              <a:t>Key current and future projects</a:t>
            </a:r>
          </a:p>
          <a:p>
            <a:pPr marL="228600" indent="-228600">
              <a:buFont typeface="+mj-lt"/>
              <a:buAutoNum type="arabicPeriod"/>
            </a:pPr>
            <a:r>
              <a:rPr lang="en-NZ" altLang="en-US" dirty="0"/>
              <a:t>The Future </a:t>
            </a:r>
          </a:p>
          <a:p>
            <a:pPr marL="228600" indent="-228600">
              <a:buFont typeface="+mj-lt"/>
              <a:buAutoNum type="arabicPeriod"/>
            </a:pPr>
            <a:r>
              <a:rPr lang="en-NZ" altLang="en-US" dirty="0"/>
              <a:t>What is means for you</a:t>
            </a:r>
          </a:p>
        </p:txBody>
      </p:sp>
      <p:sp>
        <p:nvSpPr>
          <p:cNvPr id="4" name="Slide Number Placeholder 3"/>
          <p:cNvSpPr>
            <a:spLocks noGrp="1"/>
          </p:cNvSpPr>
          <p:nvPr>
            <p:ph type="sldNum" sz="quarter" idx="5"/>
          </p:nvPr>
        </p:nvSpPr>
        <p:spPr/>
        <p:txBody>
          <a:bodyPr/>
          <a:lstStyle/>
          <a:p>
            <a:pPr>
              <a:defRPr/>
            </a:pPr>
            <a:fld id="{FCC597CA-2B25-4BC0-97EC-B7F40BF955AF}" type="slidenum">
              <a:rPr lang="en-NZ" smtClean="0"/>
              <a:pPr>
                <a:defRPr/>
              </a:pPr>
              <a:t>1</a:t>
            </a:fld>
            <a:endParaRPr lang="en-N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a:solidFill>
                  <a:schemeClr val="tx1"/>
                </a:solidFill>
                <a:effectLst/>
                <a:latin typeface="+mn-lt"/>
                <a:ea typeface="+mn-ea"/>
                <a:cs typeface="+mn-cs"/>
              </a:rPr>
              <a:t>Scope of the professions, and ensuring businesses know which professional to go to for help.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a:solidFill>
                  <a:schemeClr val="tx1"/>
                </a:solidFill>
                <a:effectLst/>
                <a:latin typeface="+mn-lt"/>
                <a:ea typeface="+mn-ea"/>
                <a:cs typeface="+mn-cs"/>
              </a:rPr>
              <a:t>Competency frameworks – do they exist for all disciplines?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a:solidFill>
                  <a:schemeClr val="tx1"/>
                </a:solidFill>
                <a:effectLst/>
                <a:latin typeface="+mn-lt"/>
                <a:ea typeface="+mn-ea"/>
                <a:cs typeface="+mn-cs"/>
              </a:rPr>
              <a:t>Education and development pathways – Can people get access to the training and development they need to meet competency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a:solidFill>
                  <a:schemeClr val="tx1"/>
                </a:solidFill>
                <a:effectLst/>
                <a:latin typeface="+mn-lt"/>
                <a:ea typeface="+mn-ea"/>
                <a:cs typeface="+mn-cs"/>
              </a:rPr>
              <a:t>Skills shortages and future demand – do we have enough people working discipline now and in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a:solidFill>
                  <a:schemeClr val="tx1"/>
                </a:solidFill>
                <a:effectLst/>
                <a:latin typeface="+mn-lt"/>
                <a:ea typeface="+mn-ea"/>
                <a:cs typeface="+mn-cs"/>
              </a:rPr>
              <a:t>Additional enabling recommendations – The report also includes some other recommendations to support improvements in capacity and capability.</a:t>
            </a:r>
          </a:p>
          <a:p>
            <a:endParaRPr lang="en-NZ" dirty="0"/>
          </a:p>
          <a:p>
            <a:endParaRPr lang="en-NZ" dirty="0"/>
          </a:p>
          <a:p>
            <a:pPr marL="171450" indent="-171450">
              <a:buFont typeface="Arial" panose="020B0604020202020204" pitchFamily="34" charset="0"/>
              <a:buChar char="•"/>
            </a:pPr>
            <a:r>
              <a:rPr lang="en-NZ" sz="1200" kern="1200" dirty="0">
                <a:solidFill>
                  <a:schemeClr val="tx1"/>
                </a:solidFill>
                <a:effectLst/>
                <a:latin typeface="+mn-lt"/>
                <a:ea typeface="+mn-ea"/>
                <a:cs typeface="+mn-cs"/>
              </a:rPr>
              <a:t>Businesses do not fully understand what the various disciplines do. </a:t>
            </a:r>
          </a:p>
          <a:p>
            <a:pPr marL="171450" indent="-171450">
              <a:buFont typeface="Arial" panose="020B0604020202020204" pitchFamily="34" charset="0"/>
              <a:buChar char="•"/>
            </a:pPr>
            <a:r>
              <a:rPr lang="en-NZ" sz="1200" kern="1200" dirty="0">
                <a:solidFill>
                  <a:schemeClr val="tx1"/>
                </a:solidFill>
                <a:effectLst/>
                <a:latin typeface="+mn-lt"/>
                <a:ea typeface="+mn-ea"/>
                <a:cs typeface="+mn-cs"/>
              </a:rPr>
              <a:t>They don’t know some disciplines exist or that to deal with some issues they might need to use several professionals. </a:t>
            </a:r>
          </a:p>
          <a:p>
            <a:pPr marL="171450" indent="-171450">
              <a:buFont typeface="Arial" panose="020B0604020202020204" pitchFamily="34" charset="0"/>
              <a:buChar char="•"/>
            </a:pPr>
            <a:r>
              <a:rPr lang="en-NZ" sz="1200" kern="1200" dirty="0">
                <a:solidFill>
                  <a:schemeClr val="tx1"/>
                </a:solidFill>
                <a:effectLst/>
                <a:latin typeface="+mn-lt"/>
                <a:ea typeface="+mn-ea"/>
                <a:cs typeface="+mn-cs"/>
              </a:rPr>
              <a:t>As a result, they are confused about who to go to for support and there is a risk they will get suboptimal advice. </a:t>
            </a:r>
          </a:p>
          <a:p>
            <a:pPr marL="171450" indent="-171450">
              <a:buFont typeface="Arial" panose="020B0604020202020204" pitchFamily="34" charset="0"/>
              <a:buChar char="•"/>
            </a:pPr>
            <a:r>
              <a:rPr lang="en-NZ" sz="1200" b="0" kern="1200" dirty="0">
                <a:solidFill>
                  <a:schemeClr val="tx1"/>
                </a:solidFill>
                <a:effectLst/>
                <a:latin typeface="+mn-lt"/>
                <a:ea typeface="+mn-ea"/>
                <a:cs typeface="+mn-cs"/>
              </a:rPr>
              <a:t>The disciplines themselves </a:t>
            </a:r>
            <a:r>
              <a:rPr lang="en-NZ" sz="1200" kern="1200" dirty="0">
                <a:solidFill>
                  <a:schemeClr val="tx1"/>
                </a:solidFill>
                <a:effectLst/>
                <a:latin typeface="+mn-lt"/>
                <a:ea typeface="+mn-ea"/>
                <a:cs typeface="+mn-cs"/>
              </a:rPr>
              <a:t>do not agree on who does what, where the boundaries lie.</a:t>
            </a:r>
          </a:p>
          <a:p>
            <a:pPr marL="171450" indent="-171450">
              <a:buFont typeface="Arial" panose="020B0604020202020204" pitchFamily="34" charset="0"/>
              <a:buChar char="•"/>
            </a:pPr>
            <a:r>
              <a:rPr lang="en-NZ" sz="1200" kern="1200" dirty="0">
                <a:solidFill>
                  <a:schemeClr val="tx1"/>
                </a:solidFill>
                <a:effectLst/>
                <a:latin typeface="+mn-lt"/>
                <a:ea typeface="+mn-ea"/>
                <a:cs typeface="+mn-cs"/>
              </a:rPr>
              <a:t>Where overlaps and cross-overs in roles occur, there is not always mechanisms to support them to work together. </a:t>
            </a:r>
          </a:p>
          <a:p>
            <a:endParaRPr lang="en-NZ" dirty="0"/>
          </a:p>
          <a:p>
            <a:pPr marL="0" indent="0" algn="l" defTabSz="914400" rtl="0" eaLnBrk="1" latinLnBrk="0" hangingPunct="1">
              <a:buFont typeface="Arial" panose="020B0604020202020204" pitchFamily="34" charset="0"/>
              <a:buNone/>
            </a:pPr>
            <a:r>
              <a:rPr lang="en-NZ" sz="1200" kern="1200" dirty="0">
                <a:solidFill>
                  <a:schemeClr val="tx1"/>
                </a:solidFill>
                <a:effectLst/>
                <a:latin typeface="+mn-lt"/>
                <a:ea typeface="+mn-ea"/>
                <a:cs typeface="+mn-cs"/>
              </a:rPr>
              <a:t>There are significant gaps in education and development pathways for many disciplines.</a:t>
            </a:r>
          </a:p>
          <a:p>
            <a:pPr marL="171450" indent="-171450" algn="l" defTabSz="914400" rtl="0" eaLnBrk="1" latinLnBrk="0" hangingPunct="1">
              <a:buFont typeface="Arial" panose="020B0604020202020204" pitchFamily="34" charset="0"/>
              <a:buChar char="•"/>
            </a:pPr>
            <a:r>
              <a:rPr lang="en-NZ" sz="1200" kern="1200" dirty="0">
                <a:solidFill>
                  <a:schemeClr val="tx1"/>
                </a:solidFill>
                <a:effectLst/>
                <a:latin typeface="+mn-lt"/>
                <a:ea typeface="+mn-ea"/>
                <a:cs typeface="+mn-cs"/>
              </a:rPr>
              <a:t>For some disciplines, there is no single course of study people can take at a New Zealand tertiary institution that will enable them to meet all the required competencies. </a:t>
            </a:r>
          </a:p>
          <a:p>
            <a:pPr marL="171450" indent="-171450" algn="l" defTabSz="914400" rtl="0" eaLnBrk="1" latinLnBrk="0" hangingPunct="1">
              <a:buFont typeface="Arial" panose="020B0604020202020204" pitchFamily="34" charset="0"/>
              <a:buChar char="•"/>
            </a:pPr>
            <a:r>
              <a:rPr lang="en-NZ" sz="1200" kern="1200" dirty="0">
                <a:solidFill>
                  <a:schemeClr val="tx1"/>
                </a:solidFill>
                <a:effectLst/>
                <a:latin typeface="+mn-lt"/>
                <a:ea typeface="+mn-ea"/>
                <a:cs typeface="+mn-cs"/>
              </a:rPr>
              <a:t>For small disciplines with low numbers of students it is not economical for tertiary institutions to run courses. </a:t>
            </a:r>
          </a:p>
          <a:p>
            <a:pPr marL="171450" indent="-171450" algn="l" defTabSz="914400" rtl="0" eaLnBrk="1" latinLnBrk="0" hangingPunct="1">
              <a:buFont typeface="Arial" panose="020B0604020202020204" pitchFamily="34" charset="0"/>
              <a:buChar char="•"/>
            </a:pPr>
            <a:r>
              <a:rPr lang="en-NZ" sz="1200" kern="1200" dirty="0">
                <a:solidFill>
                  <a:schemeClr val="tx1"/>
                </a:solidFill>
                <a:effectLst/>
                <a:latin typeface="+mn-lt"/>
                <a:ea typeface="+mn-ea"/>
                <a:cs typeface="+mn-cs"/>
              </a:rPr>
              <a:t>Tertiary institutions do not allow or support students to take papers from multiple universities in order to meet competency requirements. </a:t>
            </a:r>
          </a:p>
          <a:p>
            <a:pPr marL="0" indent="0" algn="l" defTabSz="914400" rtl="0" eaLnBrk="1" latinLnBrk="0" hangingPunct="1">
              <a:buFont typeface="Arial" panose="020B0604020202020204" pitchFamily="34" charset="0"/>
              <a:buNone/>
            </a:pPr>
            <a:r>
              <a:rPr lang="en-NZ" sz="1200" kern="1200" dirty="0">
                <a:solidFill>
                  <a:schemeClr val="tx1"/>
                </a:solidFill>
                <a:effectLst/>
                <a:latin typeface="+mn-lt"/>
                <a:ea typeface="+mn-ea"/>
                <a:cs typeface="+mn-cs"/>
              </a:rPr>
              <a:t>Education and development are not being designed to meet competency frameworks</a:t>
            </a:r>
          </a:p>
          <a:p>
            <a:pPr marL="171450" indent="-171450" algn="l" defTabSz="914400" rtl="0" eaLnBrk="1" latinLnBrk="0" hangingPunct="1">
              <a:buFont typeface="Arial" panose="020B0604020202020204" pitchFamily="34" charset="0"/>
              <a:buChar char="•"/>
            </a:pPr>
            <a:r>
              <a:rPr lang="en-NZ" sz="1200" kern="1200" dirty="0">
                <a:solidFill>
                  <a:schemeClr val="tx1"/>
                </a:solidFill>
                <a:effectLst/>
                <a:latin typeface="+mn-lt"/>
                <a:ea typeface="+mn-ea"/>
                <a:cs typeface="+mn-cs"/>
              </a:rPr>
              <a:t>In some instances this is because there is no agreed competency framework</a:t>
            </a:r>
          </a:p>
          <a:p>
            <a:pPr marL="171450" indent="-171450" algn="l" defTabSz="914400" rtl="0" eaLnBrk="1" latinLnBrk="0" hangingPunct="1">
              <a:buFont typeface="Arial" panose="020B0604020202020204" pitchFamily="34" charset="0"/>
              <a:buChar char="•"/>
            </a:pPr>
            <a:r>
              <a:rPr lang="en-NZ" sz="1200" kern="1200" dirty="0">
                <a:solidFill>
                  <a:schemeClr val="tx1"/>
                </a:solidFill>
                <a:effectLst/>
                <a:latin typeface="+mn-lt"/>
                <a:ea typeface="+mn-ea"/>
                <a:cs typeface="+mn-cs"/>
              </a:rPr>
              <a:t>In other cases, courses aren’t always updated to reflect newly adopted or modified frameworks. </a:t>
            </a:r>
          </a:p>
          <a:p>
            <a:pPr marL="628650" lvl="1" indent="-171450" algn="l" defTabSz="914400" rtl="0" eaLnBrk="1" latinLnBrk="0" hangingPunct="1">
              <a:buFont typeface="Arial" panose="020B0604020202020204" pitchFamily="34" charset="0"/>
              <a:buChar char="•"/>
            </a:pPr>
            <a:r>
              <a:rPr lang="en-NZ" sz="1200" kern="1200" dirty="0">
                <a:solidFill>
                  <a:schemeClr val="tx1"/>
                </a:solidFill>
                <a:effectLst/>
                <a:latin typeface="+mn-lt"/>
                <a:ea typeface="+mn-ea"/>
                <a:cs typeface="+mn-cs"/>
              </a:rPr>
              <a:t>Danger of mis-match between what is taught and what is needed in the market</a:t>
            </a:r>
          </a:p>
          <a:p>
            <a:pPr marL="171450" indent="-171450" algn="l" defTabSz="914400" rtl="0" eaLnBrk="1" latinLnBrk="0" hangingPunct="1">
              <a:buFont typeface="Arial" panose="020B0604020202020204" pitchFamily="34" charset="0"/>
              <a:buChar char="•"/>
            </a:pPr>
            <a:r>
              <a:rPr lang="en-NZ" sz="1200" kern="1200" dirty="0">
                <a:solidFill>
                  <a:schemeClr val="tx1"/>
                </a:solidFill>
                <a:effectLst/>
                <a:latin typeface="+mn-lt"/>
                <a:ea typeface="+mn-ea"/>
                <a:cs typeface="+mn-cs"/>
              </a:rPr>
              <a:t>(For example, with the INSHPO framework for Generalists)</a:t>
            </a:r>
          </a:p>
          <a:p>
            <a:pPr marL="0" indent="0" algn="l" defTabSz="914400" rtl="0" eaLnBrk="1" latinLnBrk="0" hangingPunct="1">
              <a:buFont typeface="Arial" panose="020B0604020202020204" pitchFamily="34" charset="0"/>
              <a:buNone/>
            </a:pPr>
            <a:r>
              <a:rPr lang="en-NZ" sz="1200" kern="1200" dirty="0">
                <a:solidFill>
                  <a:schemeClr val="tx1"/>
                </a:solidFill>
                <a:effectLst/>
                <a:latin typeface="+mn-lt"/>
                <a:ea typeface="+mn-ea"/>
                <a:cs typeface="+mn-cs"/>
              </a:rPr>
              <a:t>There is a lack of flexible, non-traditional learning pathways</a:t>
            </a:r>
          </a:p>
          <a:p>
            <a:pPr marL="171450" indent="-171450" algn="l" defTabSz="914400" rtl="0" eaLnBrk="1" latinLnBrk="0" hangingPunct="1">
              <a:buFont typeface="Arial" panose="020B0604020202020204" pitchFamily="34" charset="0"/>
              <a:buChar char="•"/>
            </a:pPr>
            <a:r>
              <a:rPr lang="en-NZ" sz="1200" kern="1200" dirty="0">
                <a:solidFill>
                  <a:schemeClr val="tx1"/>
                </a:solidFill>
                <a:effectLst/>
                <a:latin typeface="+mn-lt"/>
                <a:ea typeface="+mn-ea"/>
                <a:cs typeface="+mn-cs"/>
              </a:rPr>
              <a:t>This would diversity the reach of health and safety, meaning those who didn’t go to university could build the relevant competencies.</a:t>
            </a:r>
          </a:p>
          <a:p>
            <a:pPr marL="171450" indent="-171450" algn="l" defTabSz="914400" rtl="0" eaLnBrk="1" latinLnBrk="0" hangingPunct="1">
              <a:buFont typeface="Arial" panose="020B0604020202020204" pitchFamily="34" charset="0"/>
              <a:buChar char="•"/>
            </a:pPr>
            <a:r>
              <a:rPr lang="en-NZ" sz="1200" kern="1200" dirty="0">
                <a:solidFill>
                  <a:schemeClr val="tx1"/>
                </a:solidFill>
                <a:effectLst/>
                <a:latin typeface="+mn-lt"/>
                <a:ea typeface="+mn-ea"/>
                <a:cs typeface="+mn-cs"/>
              </a:rPr>
              <a:t>It would also provide an accessible pathway for health and safety representatives into some of the disciplines.</a:t>
            </a:r>
          </a:p>
          <a:p>
            <a:endParaRPr lang="en-NZ" dirty="0"/>
          </a:p>
          <a:p>
            <a:endParaRPr lang="en-NZ" dirty="0"/>
          </a:p>
        </p:txBody>
      </p:sp>
      <p:sp>
        <p:nvSpPr>
          <p:cNvPr id="4" name="Slide Number Placeholder 3"/>
          <p:cNvSpPr>
            <a:spLocks noGrp="1"/>
          </p:cNvSpPr>
          <p:nvPr>
            <p:ph type="sldNum" sz="quarter" idx="10"/>
          </p:nvPr>
        </p:nvSpPr>
        <p:spPr/>
        <p:txBody>
          <a:bodyPr/>
          <a:lstStyle/>
          <a:p>
            <a:fld id="{A6FE24E8-F2D6-4812-A64E-7F329797AE9B}" type="slidenum">
              <a:rPr lang="en-NZ" smtClean="0"/>
              <a:t>10</a:t>
            </a:fld>
            <a:endParaRPr lang="en-NZ" dirty="0"/>
          </a:p>
        </p:txBody>
      </p:sp>
    </p:spTree>
    <p:extLst>
      <p:ext uri="{BB962C8B-B14F-4D97-AF65-F5344CB8AC3E}">
        <p14:creationId xmlns:p14="http://schemas.microsoft.com/office/powerpoint/2010/main" val="197695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spcAft>
                <a:spcPts val="600"/>
              </a:spcAft>
            </a:pPr>
            <a:endParaRPr lang="en-NZ" sz="2000" dirty="0"/>
          </a:p>
          <a:p>
            <a:pPr>
              <a:lnSpc>
                <a:spcPct val="120000"/>
              </a:lnSpc>
              <a:spcBef>
                <a:spcPts val="0"/>
              </a:spcBef>
              <a:spcAft>
                <a:spcPts val="600"/>
              </a:spcAft>
            </a:pPr>
            <a:endParaRPr lang="en-NZ" sz="2000" b="1" dirty="0">
              <a:ea typeface="Verdana" panose="020B0604030504040204" pitchFamily="34" charset="0"/>
            </a:endParaRPr>
          </a:p>
          <a:p>
            <a:pPr>
              <a:lnSpc>
                <a:spcPct val="120000"/>
              </a:lnSpc>
              <a:spcBef>
                <a:spcPts val="0"/>
              </a:spcBef>
              <a:spcAft>
                <a:spcPts val="600"/>
              </a:spcAft>
            </a:pPr>
            <a:endParaRPr lang="en-US" sz="2000" b="1" dirty="0">
              <a:ea typeface="Verdana" panose="020B0604030504040204" pitchFamily="34" charset="0"/>
            </a:endParaRPr>
          </a:p>
        </p:txBody>
      </p:sp>
      <p:sp>
        <p:nvSpPr>
          <p:cNvPr id="4" name="Slide Number Placeholder 3"/>
          <p:cNvSpPr>
            <a:spLocks noGrp="1"/>
          </p:cNvSpPr>
          <p:nvPr>
            <p:ph type="sldNum" sz="quarter" idx="10"/>
          </p:nvPr>
        </p:nvSpPr>
        <p:spPr/>
        <p:txBody>
          <a:bodyPr/>
          <a:lstStyle/>
          <a:p>
            <a:fld id="{A6FE24E8-F2D6-4812-A64E-7F329797AE9B}" type="slidenum">
              <a:rPr lang="en-NZ" smtClean="0"/>
              <a:t>11</a:t>
            </a:fld>
            <a:endParaRPr lang="en-NZ" dirty="0"/>
          </a:p>
        </p:txBody>
      </p:sp>
    </p:spTree>
    <p:extLst>
      <p:ext uri="{BB962C8B-B14F-4D97-AF65-F5344CB8AC3E}">
        <p14:creationId xmlns:p14="http://schemas.microsoft.com/office/powerpoint/2010/main" val="2936228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What we are doing</a:t>
            </a:r>
          </a:p>
          <a:p>
            <a:r>
              <a:rPr lang="en-NZ" dirty="0"/>
              <a:t>What it means for you</a:t>
            </a:r>
          </a:p>
        </p:txBody>
      </p:sp>
      <p:sp>
        <p:nvSpPr>
          <p:cNvPr id="4" name="Slide Number Placeholder 3"/>
          <p:cNvSpPr>
            <a:spLocks noGrp="1"/>
          </p:cNvSpPr>
          <p:nvPr>
            <p:ph type="sldNum" sz="quarter" idx="10"/>
          </p:nvPr>
        </p:nvSpPr>
        <p:spPr/>
        <p:txBody>
          <a:bodyPr/>
          <a:lstStyle/>
          <a:p>
            <a:fld id="{A6FE24E8-F2D6-4812-A64E-7F329797AE9B}" type="slidenum">
              <a:rPr lang="en-NZ" smtClean="0"/>
              <a:t>12</a:t>
            </a:fld>
            <a:endParaRPr lang="en-NZ" dirty="0"/>
          </a:p>
        </p:txBody>
      </p:sp>
    </p:spTree>
    <p:extLst>
      <p:ext uri="{BB962C8B-B14F-4D97-AF65-F5344CB8AC3E}">
        <p14:creationId xmlns:p14="http://schemas.microsoft.com/office/powerpoint/2010/main" val="167411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We have a huge capability and capacity problem in New Zealand n terms of our health and safety workforce.</a:t>
            </a:r>
            <a:r>
              <a:rPr lang="en-GB" altLang="en-US" baseline="0" dirty="0"/>
              <a:t>  </a:t>
            </a:r>
          </a:p>
          <a:p>
            <a:pPr eaLnBrk="1" hangingPunct="1">
              <a:spcBef>
                <a:spcPct val="0"/>
              </a:spcBef>
            </a:pPr>
            <a:endParaRPr lang="en-GB" altLang="en-US" baseline="0" dirty="0"/>
          </a:p>
          <a:p>
            <a:pPr eaLnBrk="1" hangingPunct="1">
              <a:spcBef>
                <a:spcPct val="0"/>
              </a:spcBef>
            </a:pPr>
            <a:r>
              <a:rPr lang="en-US" sz="1200" b="0" i="0" kern="1200" dirty="0">
                <a:solidFill>
                  <a:schemeClr val="tx1"/>
                </a:solidFill>
                <a:effectLst/>
                <a:latin typeface="+mn-lt"/>
                <a:ea typeface="+mn-ea"/>
                <a:cs typeface="+mn-cs"/>
              </a:rPr>
              <a:t>Independent Taskforce on Workplace Health and Safety (2013).  </a:t>
            </a:r>
            <a:r>
              <a:rPr lang="en-NZ" dirty="0"/>
              <a:t>During the consultation that it undertook as part of its investigation, the Taskforce found that </a:t>
            </a:r>
            <a:r>
              <a:rPr lang="en-GB" altLang="en-US" dirty="0"/>
              <a:t>advice from external health and safety advisors and other professionals is of variable quality</a:t>
            </a:r>
            <a:r>
              <a:rPr lang="en-GB" altLang="en-US" baseline="0" dirty="0"/>
              <a:t> and</a:t>
            </a:r>
            <a:r>
              <a:rPr lang="en-GB" altLang="en-US" dirty="0"/>
              <a:t> approaches, and that there is limited availability (supply) of expert advice from health and safety professionals. The lack of any requirement to meet standard competence or qualification levels before professionals can offer their services was seen as a key contributor to the lack of quality advice.</a:t>
            </a:r>
          </a:p>
          <a:p>
            <a:pPr eaLnBrk="1" hangingPunct="1">
              <a:spcBef>
                <a:spcPct val="0"/>
              </a:spcBef>
            </a:pPr>
            <a:endParaRPr lang="en-GB" altLang="en-US" dirty="0"/>
          </a:p>
          <a:p>
            <a:pPr eaLnBrk="1" hangingPunct="1">
              <a:spcBef>
                <a:spcPct val="0"/>
              </a:spcBef>
            </a:pPr>
            <a:r>
              <a:rPr lang="en-NZ" dirty="0"/>
              <a:t>The Taskforce also noted that, with the exception of medically trained professionals (e.g. nurses, doctors, Occupational Therapists and physiotherapists), registration is not compulsory. In addition to this, many health and safety advisers operate outside any registered professional body, thus avoiding all requirements to demonstrate qualifications or competencies. </a:t>
            </a:r>
            <a:endParaRPr lang="en-NZ" altLang="en-US" dirty="0"/>
          </a:p>
          <a:p>
            <a:endParaRPr lang="en-NZ" altLang="en-US" dirty="0"/>
          </a:p>
          <a:p>
            <a:pPr defTabSz="915589">
              <a:defRPr/>
            </a:pPr>
            <a:r>
              <a:rPr lang="en-NZ" i="1" dirty="0"/>
              <a:t>“Concerns were raised about the quality and availability of external health and safety advice. </a:t>
            </a:r>
          </a:p>
          <a:p>
            <a:pPr defTabSz="915589">
              <a:defRPr/>
            </a:pPr>
            <a:r>
              <a:rPr lang="en-NZ" i="1" dirty="0"/>
              <a:t>There is a high degree of variability among consultants in terms of their approaches, methods, competence levels and risk tolerances. </a:t>
            </a:r>
          </a:p>
          <a:p>
            <a:pPr defTabSz="915589">
              <a:defRPr/>
            </a:pPr>
            <a:r>
              <a:rPr lang="en-NZ" i="1" dirty="0"/>
              <a:t>It was noted that there is no standard competence level or qualification set required for consultants.” </a:t>
            </a:r>
          </a:p>
          <a:p>
            <a:pPr defTabSz="915589">
              <a:defRPr/>
            </a:pPr>
            <a:endParaRPr lang="en-NZ" altLang="en-US" i="1" dirty="0"/>
          </a:p>
          <a:p>
            <a:pPr defTabSz="915589">
              <a:defRPr/>
            </a:pPr>
            <a:r>
              <a:rPr lang="en-NZ" altLang="en-US" b="1" i="1" dirty="0"/>
              <a:t>Survey we did with PWC.  Roughly half the people working as H&amp;S advisors and consultants  have qualifications</a:t>
            </a:r>
            <a:r>
              <a:rPr lang="en-NZ" altLang="en-US" i="1" dirty="0"/>
              <a:t>.</a:t>
            </a:r>
          </a:p>
          <a:p>
            <a:pPr defTabSz="915589">
              <a:defRPr/>
            </a:pPr>
            <a:endParaRPr lang="en-NZ" altLang="en-US" i="1" dirty="0"/>
          </a:p>
          <a:p>
            <a:pPr defTabSz="915589">
              <a:defRPr/>
            </a:pPr>
            <a:r>
              <a:rPr lang="en-NZ" altLang="en-US" b="1" i="1" dirty="0"/>
              <a:t>Govt H&amp;S Lead</a:t>
            </a:r>
          </a:p>
          <a:p>
            <a:pPr defTabSz="915589">
              <a:defRPr/>
            </a:pPr>
            <a:r>
              <a:rPr lang="en-US" altLang="en-US" b="1" i="1" dirty="0"/>
              <a:t>Less than half (46.15%) of respondents hold a tertiary level health and safety qualification,  </a:t>
            </a:r>
          </a:p>
          <a:p>
            <a:pPr defTabSz="915589">
              <a:defRPr/>
            </a:pPr>
            <a:r>
              <a:rPr lang="en-US" altLang="en-US" b="1" i="1" dirty="0"/>
              <a:t>Most respondents (75%) have moved into health and safety from a previous career</a:t>
            </a:r>
            <a:endParaRPr lang="en-NZ" altLang="en-US" b="1" i="1" dirty="0"/>
          </a:p>
          <a:p>
            <a:pPr defTabSz="915589">
              <a:defRPr/>
            </a:pPr>
            <a:r>
              <a:rPr lang="en-US" altLang="en-US" b="1" i="1" dirty="0"/>
              <a:t>50% of respondents have been in their current role 5 years or less </a:t>
            </a:r>
          </a:p>
          <a:p>
            <a:pPr defTabSz="915589">
              <a:defRPr/>
            </a:pPr>
            <a:r>
              <a:rPr lang="en-US" altLang="en-US" i="1" dirty="0"/>
              <a:t> </a:t>
            </a:r>
          </a:p>
          <a:p>
            <a:pPr defTabSz="915589">
              <a:defRPr/>
            </a:pPr>
            <a:endParaRPr lang="en-US" altLang="en-US" b="1" i="1" dirty="0"/>
          </a:p>
          <a:p>
            <a:pPr defTabSz="915589">
              <a:defRPr/>
            </a:pPr>
            <a:r>
              <a:rPr lang="en-US" altLang="en-US" i="1" dirty="0"/>
              <a:t> </a:t>
            </a:r>
            <a:endParaRPr lang="en-NZ" altLang="en-US" i="1" dirty="0"/>
          </a:p>
          <a:p>
            <a:pPr defTabSz="915589">
              <a:defRPr/>
            </a:pPr>
            <a:r>
              <a:rPr lang="en-NZ" altLang="en-US" i="0" dirty="0"/>
              <a:t>The taskforce wanted one organisation that could represent all the disparate group.</a:t>
            </a:r>
          </a:p>
          <a:p>
            <a:pPr defTabSz="915589">
              <a:defRPr/>
            </a:pPr>
            <a:r>
              <a:rPr lang="en-NZ" altLang="en-US" b="1" i="0" dirty="0"/>
              <a:t>WorkSafe helped setup HASANZ</a:t>
            </a:r>
            <a:endParaRPr lang="en-GB" altLang="en-US" b="1" i="0" dirty="0"/>
          </a:p>
        </p:txBody>
      </p:sp>
      <p:sp>
        <p:nvSpPr>
          <p:cNvPr id="4" name="Slide Number Placeholder 3"/>
          <p:cNvSpPr>
            <a:spLocks noGrp="1"/>
          </p:cNvSpPr>
          <p:nvPr>
            <p:ph type="sldNum" sz="quarter" idx="5"/>
          </p:nvPr>
        </p:nvSpPr>
        <p:spPr/>
        <p:txBody>
          <a:bodyPr/>
          <a:lstStyle/>
          <a:p>
            <a:pPr>
              <a:defRPr/>
            </a:pPr>
            <a:fld id="{B7E2D51D-FE36-4583-AF81-1D3D7D77026D}" type="slidenum">
              <a:rPr lang="en-NZ" smtClean="0"/>
              <a:pPr>
                <a:defRPr/>
              </a:pPr>
              <a:t>2</a:t>
            </a:fld>
            <a:endParaRPr lang="en-NZ" dirty="0"/>
          </a:p>
        </p:txBody>
      </p:sp>
    </p:spTree>
    <p:extLst>
      <p:ext uri="{BB962C8B-B14F-4D97-AF65-F5344CB8AC3E}">
        <p14:creationId xmlns:p14="http://schemas.microsoft.com/office/powerpoint/2010/main" val="174007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pPr lvl="0"/>
            <a:r>
              <a:rPr lang="en-NZ" b="1" dirty="0"/>
              <a:t>The issues HASANZ was created to address</a:t>
            </a:r>
          </a:p>
          <a:p>
            <a:pPr lvl="0"/>
            <a:endParaRPr lang="en-NZ" b="1" dirty="0"/>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taskforce identified a specific issue with quality, capability and capacity of the NZ H&amp;S professions.</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Businesses were also at fault as leadership was not generally focused on health &amp; safety and they couldn’t easily find good H&amp;S advice</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And businesses certainly did not understand the nuance of different types of H&amp;S specialist professions or capability</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The task force found that many companies were receiving advise from people without qualifications or capability, often just replicating information from others and over charging, which undermined trust in the industry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a:solidFill>
                  <a:schemeClr val="tx1"/>
                </a:solidFill>
                <a:effectLst/>
                <a:latin typeface="+mn-lt"/>
                <a:ea typeface="+mn-ea"/>
                <a:cs typeface="+mn-cs"/>
              </a:rPr>
              <a:t>Also, health &amp; safety advisors often “fell into their roles” rather than selecting H&amp;S as a chosen career path. As a result some did not upskill and obtain the requisite qualifications.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a:solidFill>
                  <a:schemeClr val="tx1"/>
                </a:solidFill>
                <a:effectLst/>
                <a:latin typeface="+mn-lt"/>
                <a:ea typeface="+mn-ea"/>
                <a:cs typeface="+mn-cs"/>
              </a:rPr>
              <a:t>Large organisations have found it difficult to get high quality H&amp;S advisors for Exec positions and often import them</a:t>
            </a:r>
          </a:p>
          <a:p>
            <a:pPr marL="171450" lvl="0" indent="-171450">
              <a:buFont typeface="Arial" panose="020B0604020202020204" pitchFamily="34" charset="0"/>
              <a:buChar char="•"/>
            </a:pPr>
            <a:r>
              <a:rPr lang="en-NZ" sz="1200" kern="1200" dirty="0">
                <a:solidFill>
                  <a:schemeClr val="tx1"/>
                </a:solidFill>
                <a:effectLst/>
                <a:latin typeface="+mn-lt"/>
                <a:ea typeface="+mn-ea"/>
                <a:cs typeface="+mn-cs"/>
              </a:rPr>
              <a:t>Government were finding it difficult to know who to deal with and as a consequence did not engage with the professions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a:solidFill>
                  <a:schemeClr val="tx1"/>
                </a:solidFill>
                <a:effectLst/>
                <a:latin typeface="+mn-lt"/>
                <a:ea typeface="+mn-ea"/>
                <a:cs typeface="+mn-cs"/>
              </a:rPr>
              <a:t>Recent research has helped us understand that 50% of advisors are over 50 and over 50% lack qualifications.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200" kern="1200" dirty="0">
                <a:solidFill>
                  <a:schemeClr val="tx1"/>
                </a:solidFill>
                <a:effectLst/>
                <a:latin typeface="+mn-lt"/>
                <a:ea typeface="+mn-ea"/>
                <a:cs typeface="+mn-cs"/>
              </a:rPr>
              <a:t>As a result (HASANZ) The Health and Safety Association of NZ was established end of 2014 to act as the professional body for all NZ H&amp;S advisors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D69CC30-2BA9-4DA0-BDBD-9F892243C2CE}" type="slidenum">
              <a:rPr lang="en-NZ" smtClean="0"/>
              <a:t>3</a:t>
            </a:fld>
            <a:endParaRPr lang="en-NZ" dirty="0"/>
          </a:p>
        </p:txBody>
      </p:sp>
    </p:spTree>
    <p:extLst>
      <p:ext uri="{BB962C8B-B14F-4D97-AF65-F5344CB8AC3E}">
        <p14:creationId xmlns:p14="http://schemas.microsoft.com/office/powerpoint/2010/main" val="2264541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655638"/>
            <a:ext cx="4376738" cy="32829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a:solidFill>
                  <a:schemeClr val="tx1"/>
                </a:solidFill>
                <a:effectLst/>
                <a:latin typeface="+mn-lt"/>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a:solidFill>
                  <a:schemeClr val="tx1"/>
                </a:solidFill>
                <a:effectLst/>
                <a:latin typeface="+mn-lt"/>
                <a:ea typeface="+mn-ea"/>
                <a:cs typeface="+mn-cs"/>
              </a:rPr>
              <a:t>The research and report cover 7 disciplines</a:t>
            </a:r>
          </a:p>
          <a:p>
            <a:pPr marL="342900" indent="-342900">
              <a:lnSpc>
                <a:spcPct val="150000"/>
              </a:lnSpc>
              <a:buFont typeface="Arial" panose="020B0604020202020204" pitchFamily="34" charset="0"/>
              <a:buChar char="•"/>
            </a:pPr>
            <a:r>
              <a:rPr lang="en-NZ" sz="1200" b="1" dirty="0">
                <a:latin typeface="Verdana" panose="020B0604030504040204" pitchFamily="34" charset="0"/>
                <a:ea typeface="Verdana" panose="020B0604030504040204" pitchFamily="34" charset="0"/>
              </a:rPr>
              <a:t>Generalists</a:t>
            </a:r>
          </a:p>
          <a:p>
            <a:pPr marL="342900" indent="-342900">
              <a:lnSpc>
                <a:spcPct val="150000"/>
              </a:lnSpc>
              <a:buFont typeface="Arial" panose="020B0604020202020204" pitchFamily="34" charset="0"/>
              <a:buChar char="•"/>
            </a:pPr>
            <a:r>
              <a:rPr lang="en-NZ" sz="1200" b="1" dirty="0">
                <a:latin typeface="Verdana" panose="020B0604030504040204" pitchFamily="34" charset="0"/>
                <a:ea typeface="Verdana" panose="020B0604030504040204" pitchFamily="34" charset="0"/>
              </a:rPr>
              <a:t>Occupational Hygienists</a:t>
            </a:r>
          </a:p>
          <a:p>
            <a:pPr marL="342900" indent="-342900">
              <a:lnSpc>
                <a:spcPct val="150000"/>
              </a:lnSpc>
              <a:buFont typeface="Arial" panose="020B0604020202020204" pitchFamily="34" charset="0"/>
              <a:buChar char="•"/>
            </a:pPr>
            <a:r>
              <a:rPr lang="en-NZ" sz="1200" b="1" dirty="0">
                <a:latin typeface="Verdana" panose="020B0604030504040204" pitchFamily="34" charset="0"/>
                <a:ea typeface="Verdana" panose="020B0604030504040204" pitchFamily="34" charset="0"/>
              </a:rPr>
              <a:t>Hazardous Substances Professionals</a:t>
            </a:r>
          </a:p>
          <a:p>
            <a:pPr marL="342900" indent="-342900">
              <a:lnSpc>
                <a:spcPct val="150000"/>
              </a:lnSpc>
              <a:buFont typeface="Arial" panose="020B0604020202020204" pitchFamily="34" charset="0"/>
              <a:buChar char="•"/>
            </a:pPr>
            <a:r>
              <a:rPr lang="en-NZ" sz="1200" b="1" dirty="0">
                <a:latin typeface="Verdana" panose="020B0604030504040204" pitchFamily="34" charset="0"/>
                <a:ea typeface="Verdana" panose="020B0604030504040204" pitchFamily="34" charset="0"/>
              </a:rPr>
              <a:t>Ergonomists / Human Factors Professionals</a:t>
            </a:r>
          </a:p>
          <a:p>
            <a:pPr marL="342900" indent="-342900">
              <a:lnSpc>
                <a:spcPct val="150000"/>
              </a:lnSpc>
              <a:buFont typeface="Arial" panose="020B0604020202020204" pitchFamily="34" charset="0"/>
              <a:buChar char="•"/>
            </a:pPr>
            <a:r>
              <a:rPr lang="en-NZ" sz="1200" b="1" dirty="0">
                <a:latin typeface="Verdana" panose="020B0604030504040204" pitchFamily="34" charset="0"/>
                <a:ea typeface="Verdana" panose="020B0604030504040204" pitchFamily="34" charset="0"/>
              </a:rPr>
              <a:t>Occupational Therapists</a:t>
            </a:r>
          </a:p>
          <a:p>
            <a:pPr marL="342900" indent="-342900">
              <a:lnSpc>
                <a:spcPct val="150000"/>
              </a:lnSpc>
              <a:buFont typeface="Arial" panose="020B0604020202020204" pitchFamily="34" charset="0"/>
              <a:buChar char="•"/>
            </a:pPr>
            <a:r>
              <a:rPr lang="en-NZ" sz="1200" b="1" dirty="0">
                <a:latin typeface="Verdana" panose="020B0604030504040204" pitchFamily="34" charset="0"/>
                <a:ea typeface="Verdana" panose="020B0604030504040204" pitchFamily="34" charset="0"/>
              </a:rPr>
              <a:t>Occupational Health Nurses</a:t>
            </a:r>
          </a:p>
          <a:p>
            <a:pPr marL="342900" indent="-342900">
              <a:lnSpc>
                <a:spcPct val="150000"/>
              </a:lnSpc>
              <a:buFont typeface="Arial" panose="020B0604020202020204" pitchFamily="34" charset="0"/>
              <a:buChar char="•"/>
            </a:pPr>
            <a:r>
              <a:rPr lang="en-NZ" sz="1200" b="1" dirty="0">
                <a:latin typeface="Verdana" panose="020B0604030504040204" pitchFamily="34" charset="0"/>
                <a:ea typeface="Verdana" panose="020B0604030504040204" pitchFamily="34" charset="0"/>
              </a:rPr>
              <a:t>Occupational Health Physiotherapists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kern="1200" dirty="0">
              <a:solidFill>
                <a:schemeClr val="tx1"/>
              </a:solidFill>
              <a:effectLst/>
              <a:latin typeface="+mn-lt"/>
              <a:ea typeface="+mn-ea"/>
              <a:cs typeface="+mn-cs"/>
            </a:endParaRPr>
          </a:p>
          <a:p>
            <a:r>
              <a:rPr lang="en-NZ" sz="2000" dirty="0">
                <a:latin typeface="+mn-lt"/>
              </a:rPr>
              <a:t>A </a:t>
            </a:r>
            <a:r>
              <a:rPr lang="en-NZ" sz="2000" b="1" dirty="0">
                <a:latin typeface="+mn-lt"/>
              </a:rPr>
              <a:t>non profit</a:t>
            </a:r>
          </a:p>
          <a:p>
            <a:endParaRPr lang="en-NZ" sz="2000" b="1" dirty="0">
              <a:latin typeface="+mn-lt"/>
            </a:endParaRPr>
          </a:p>
          <a:p>
            <a:r>
              <a:rPr lang="en-NZ" sz="2000" b="1" dirty="0">
                <a:latin typeface="+mn-lt"/>
              </a:rPr>
              <a:t>Collaborative</a:t>
            </a:r>
            <a:r>
              <a:rPr lang="en-NZ" sz="2000" dirty="0">
                <a:latin typeface="+mn-lt"/>
              </a:rPr>
              <a:t> and focusing on a number of </a:t>
            </a:r>
            <a:r>
              <a:rPr lang="en-NZ" sz="2000" b="1" dirty="0">
                <a:latin typeface="+mn-lt"/>
              </a:rPr>
              <a:t>System levers </a:t>
            </a:r>
          </a:p>
          <a:p>
            <a:endParaRPr lang="en-NZ" sz="2000" b="1" dirty="0">
              <a:latin typeface="+mn-lt"/>
            </a:endParaRPr>
          </a:p>
          <a:p>
            <a:pPr lvl="0"/>
            <a:r>
              <a:rPr lang="en-NZ" sz="2000" b="1" dirty="0"/>
              <a:t>Slide 6: Focusing on sorting out ourselves, so we spoke with one voice</a:t>
            </a:r>
          </a:p>
          <a:p>
            <a:pPr lvl="0"/>
            <a:endParaRPr lang="en-NZ" sz="20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2000" kern="1200" dirty="0">
                <a:solidFill>
                  <a:schemeClr val="tx1"/>
                </a:solidFill>
                <a:effectLst/>
                <a:latin typeface="+mn-lt"/>
                <a:ea typeface="+mn-ea"/>
                <a:cs typeface="+mn-cs"/>
              </a:rPr>
              <a:t>HASANZ is as a system level player, not a membership based association.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2000" kern="1200" dirty="0">
                <a:solidFill>
                  <a:schemeClr val="tx1"/>
                </a:solidFill>
                <a:effectLst/>
                <a:latin typeface="+mn-lt"/>
                <a:ea typeface="+mn-ea"/>
                <a:cs typeface="+mn-cs"/>
              </a:rPr>
              <a:t>Our vision is to address NZ’s H&amp;S advisor capability and capacity and to better link our professions to business and government  </a:t>
            </a:r>
          </a:p>
          <a:p>
            <a:pPr marL="171450" lvl="0" indent="-171450">
              <a:buFont typeface="Arial" panose="020B0604020202020204" pitchFamily="34" charset="0"/>
              <a:buChar char="•"/>
            </a:pPr>
            <a:r>
              <a:rPr lang="en-NZ" sz="2000" kern="1200" dirty="0">
                <a:solidFill>
                  <a:schemeClr val="tx1"/>
                </a:solidFill>
                <a:effectLst/>
                <a:latin typeface="+mn-lt"/>
                <a:ea typeface="+mn-ea"/>
                <a:cs typeface="+mn-cs"/>
              </a:rPr>
              <a:t>We’re assisting to lift the bar on the H&amp;S profession. Providing clarity and having people aspire to the profession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BD69CC30-2BA9-4DA0-BDBD-9F892243C2CE}" type="slidenum">
              <a:rPr lang="en-NZ" smtClean="0"/>
              <a:t>4</a:t>
            </a:fld>
            <a:endParaRPr lang="en-NZ" dirty="0"/>
          </a:p>
        </p:txBody>
      </p:sp>
    </p:spTree>
    <p:extLst>
      <p:ext uri="{BB962C8B-B14F-4D97-AF65-F5344CB8AC3E}">
        <p14:creationId xmlns:p14="http://schemas.microsoft.com/office/powerpoint/2010/main" val="48716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HASANZ was set up nearly 5 years ago to lift capacity and capability in the H&amp;S workforce. </a:t>
            </a:r>
          </a:p>
          <a:p>
            <a:pPr fontAlgn="base"/>
            <a:r>
              <a:rPr lang="en-US" sz="1200" b="0" i="0" kern="1200" dirty="0">
                <a:solidFill>
                  <a:schemeClr val="tx1"/>
                </a:solidFill>
                <a:effectLst/>
                <a:latin typeface="+mn-lt"/>
                <a:ea typeface="+mn-ea"/>
                <a:cs typeface="+mn-cs"/>
              </a:rPr>
              <a:t>It gave the various H&amp;S professions - for the first time - a way that they can work together so they can magnify their impact and reach. </a:t>
            </a:r>
          </a:p>
          <a:p>
            <a:r>
              <a:rPr lang="en-US" sz="1200" b="0" dirty="0"/>
              <a:t>The first few years of its existence focused on building relationships and understanding how this organisation can best deliver for its member associations and for New Zealand. </a:t>
            </a:r>
          </a:p>
          <a:p>
            <a:r>
              <a:rPr lang="en-US" sz="1200" b="0" dirty="0"/>
              <a:t>That work was really important because if you are trying to take a whole lot of people on a journey it’s essential to know where you are headed and the best way to get there. </a:t>
            </a:r>
          </a:p>
          <a:p>
            <a:endParaRPr lang="en-US" sz="1200" b="0" dirty="0"/>
          </a:p>
          <a:p>
            <a:r>
              <a:rPr lang="en-US" sz="1200" b="1" dirty="0"/>
              <a:t>However, last year HASANZ shifted gear </a:t>
            </a:r>
            <a:r>
              <a:rPr lang="en-US" sz="1200" b="0" dirty="0"/>
              <a:t>and we are now very much in delivery mode. </a:t>
            </a:r>
          </a:p>
          <a:p>
            <a:endParaRPr lang="en-US" sz="1200" b="0" dirty="0"/>
          </a:p>
          <a:p>
            <a:r>
              <a:rPr lang="en-US" sz="1200" b="1" dirty="0"/>
              <a:t>This delivery work is focused around three things </a:t>
            </a:r>
            <a:r>
              <a:rPr lang="en-US" sz="1200" b="0" dirty="0"/>
              <a:t>that reflect HASANZ’S core purpose:</a:t>
            </a:r>
          </a:p>
          <a:p>
            <a:pPr marL="171450" indent="-171450">
              <a:buFont typeface="Arial" panose="020B0604020202020204" pitchFamily="34" charset="0"/>
              <a:buChar char="•"/>
            </a:pPr>
            <a:r>
              <a:rPr lang="en-US" sz="1200" b="0" dirty="0"/>
              <a:t>Growing the supply of capable H&amp;S professionals</a:t>
            </a:r>
          </a:p>
          <a:p>
            <a:pPr marL="171450" indent="-171450">
              <a:buFont typeface="Arial" panose="020B0604020202020204" pitchFamily="34" charset="0"/>
              <a:buChar char="•"/>
            </a:pPr>
            <a:r>
              <a:rPr lang="en-US" sz="1200" b="0" dirty="0"/>
              <a:t>Building demand for qualified professionals </a:t>
            </a:r>
          </a:p>
          <a:p>
            <a:pPr marL="171450" indent="-171450">
              <a:buFont typeface="Arial" panose="020B0604020202020204" pitchFamily="34" charset="0"/>
              <a:buChar char="•"/>
            </a:pPr>
            <a:r>
              <a:rPr lang="en-US" sz="1200" b="0" dirty="0"/>
              <a:t>And connecting professionals with the businesses who need their services. </a:t>
            </a:r>
          </a:p>
          <a:p>
            <a:endParaRPr lang="en-US" sz="1200" b="1" dirty="0"/>
          </a:p>
          <a:p>
            <a:endParaRPr lang="en-NZ" dirty="0"/>
          </a:p>
          <a:p>
            <a:endParaRPr lang="en-NZ" dirty="0"/>
          </a:p>
          <a:p>
            <a:endParaRPr lang="en-NZ" dirty="0"/>
          </a:p>
          <a:p>
            <a:endParaRPr lang="en-NZ" dirty="0"/>
          </a:p>
        </p:txBody>
      </p:sp>
      <p:sp>
        <p:nvSpPr>
          <p:cNvPr id="4" name="Slide Number Placeholder 3"/>
          <p:cNvSpPr>
            <a:spLocks noGrp="1"/>
          </p:cNvSpPr>
          <p:nvPr>
            <p:ph type="sldNum" sz="quarter" idx="10"/>
          </p:nvPr>
        </p:nvSpPr>
        <p:spPr/>
        <p:txBody>
          <a:bodyPr/>
          <a:lstStyle/>
          <a:p>
            <a:fld id="{BD69CC30-2BA9-4DA0-BDBD-9F892243C2CE}" type="slidenum">
              <a:rPr lang="en-NZ" smtClean="0"/>
              <a:t>5</a:t>
            </a:fld>
            <a:endParaRPr lang="en-NZ" dirty="0"/>
          </a:p>
        </p:txBody>
      </p:sp>
    </p:spTree>
    <p:extLst>
      <p:ext uri="{BB962C8B-B14F-4D97-AF65-F5344CB8AC3E}">
        <p14:creationId xmlns:p14="http://schemas.microsoft.com/office/powerpoint/2010/main" val="2349374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A6FE24E8-F2D6-4812-A64E-7F329797AE9B}" type="slidenum">
              <a:rPr lang="en-NZ" smtClean="0"/>
              <a:t>6</a:t>
            </a:fld>
            <a:endParaRPr lang="en-NZ" dirty="0"/>
          </a:p>
        </p:txBody>
      </p:sp>
    </p:spTree>
    <p:extLst>
      <p:ext uri="{BB962C8B-B14F-4D97-AF65-F5344CB8AC3E}">
        <p14:creationId xmlns:p14="http://schemas.microsoft.com/office/powerpoint/2010/main" val="197695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dirty="0"/>
              <a:t>Launch two months ago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dirty="0"/>
              <a:t>Connecting business with H&amp;S people.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dirty="0"/>
              <a:t>Registered professionals may use the HASANZ Registered quality mark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200" dirty="0"/>
          </a:p>
          <a:p>
            <a:pPr marL="171450" indent="-171450">
              <a:buFont typeface="Arial" panose="020B0604020202020204" pitchFamily="34" charset="0"/>
              <a:buChar char="•"/>
            </a:pPr>
            <a:r>
              <a:rPr lang="en-NZ" sz="1200" dirty="0"/>
              <a:t>Professional recognition of individuals (like engineers &amp; accountants)</a:t>
            </a:r>
          </a:p>
          <a:p>
            <a:pPr marL="171450" indent="-171450">
              <a:buFont typeface="Arial" panose="020B0604020202020204" pitchFamily="34" charset="0"/>
              <a:buChar char="•"/>
            </a:pPr>
            <a:r>
              <a:rPr lang="en-NZ" sz="1200" dirty="0"/>
              <a:t>Grow awareness that H&amp;S is a profession</a:t>
            </a:r>
          </a:p>
          <a:p>
            <a:pPr marL="171450" indent="-171450">
              <a:buFont typeface="Arial" panose="020B0604020202020204" pitchFamily="34" charset="0"/>
              <a:buChar char="•"/>
            </a:pPr>
            <a:r>
              <a:rPr lang="en-NZ" sz="1200" dirty="0"/>
              <a:t>Show a Career Pathway</a:t>
            </a:r>
          </a:p>
          <a:p>
            <a:pPr marL="171450" indent="-171450">
              <a:buFont typeface="Arial" panose="020B0604020202020204" pitchFamily="34" charset="0"/>
              <a:buChar char="•"/>
            </a:pPr>
            <a:r>
              <a:rPr lang="en-NZ" sz="1200" dirty="0"/>
              <a:t>Reduce the level of advice to businesses given by low skilled people</a:t>
            </a:r>
          </a:p>
          <a:p>
            <a:pPr marL="171450" indent="-171450">
              <a:buFont typeface="Arial" panose="020B0604020202020204" pitchFamily="34" charset="0"/>
              <a:buChar char="•"/>
            </a:pPr>
            <a:r>
              <a:rPr lang="en-NZ" sz="1200" dirty="0"/>
              <a:t>Code of Ethics, insurance and complaints procedures</a:t>
            </a:r>
          </a:p>
          <a:p>
            <a:pPr marL="171450" indent="-171450">
              <a:buFont typeface="Arial" panose="020B0604020202020204" pitchFamily="34" charset="0"/>
              <a:buChar char="•"/>
            </a:pPr>
            <a:r>
              <a:rPr lang="en-NZ" sz="1200" dirty="0"/>
              <a:t>On-going CPD</a:t>
            </a:r>
          </a:p>
          <a:p>
            <a:pPr marL="171450" indent="-171450">
              <a:buFont typeface="Arial" panose="020B0604020202020204" pitchFamily="34" charset="0"/>
              <a:buChar char="•"/>
            </a:pPr>
            <a:r>
              <a:rPr lang="en-NZ" sz="1200" dirty="0"/>
              <a:t>Registered professionals may use the HASANZ Registered quality mark </a:t>
            </a:r>
          </a:p>
          <a:p>
            <a:pPr marL="171450" indent="-171450">
              <a:buFont typeface="Arial" panose="020B0604020202020204" pitchFamily="34" charset="0"/>
              <a:buChar char="•"/>
            </a:pPr>
            <a:r>
              <a:rPr lang="en-NZ" sz="1200" dirty="0"/>
              <a:t>HASANZ Registered quality mark has been trademarked to protect the brand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dirty="0"/>
              <a:t> </a:t>
            </a:r>
          </a:p>
          <a:p>
            <a:endParaRPr lang="en-NZ" dirty="0"/>
          </a:p>
        </p:txBody>
      </p:sp>
      <p:sp>
        <p:nvSpPr>
          <p:cNvPr id="4" name="Slide Number Placeholder 3"/>
          <p:cNvSpPr>
            <a:spLocks noGrp="1"/>
          </p:cNvSpPr>
          <p:nvPr>
            <p:ph type="sldNum" sz="quarter" idx="10"/>
          </p:nvPr>
        </p:nvSpPr>
        <p:spPr/>
        <p:txBody>
          <a:bodyPr/>
          <a:lstStyle/>
          <a:p>
            <a:fld id="{A6FE24E8-F2D6-4812-A64E-7F329797AE9B}" type="slidenum">
              <a:rPr lang="en-NZ" smtClean="0"/>
              <a:t>7</a:t>
            </a:fld>
            <a:endParaRPr lang="en-NZ" dirty="0"/>
          </a:p>
        </p:txBody>
      </p:sp>
    </p:spTree>
    <p:extLst>
      <p:ext uri="{BB962C8B-B14F-4D97-AF65-F5344CB8AC3E}">
        <p14:creationId xmlns:p14="http://schemas.microsoft.com/office/powerpoint/2010/main" val="1038123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90563"/>
            <a:ext cx="4598987" cy="3448050"/>
          </a:xfrm>
        </p:spPr>
      </p:sp>
      <p:sp>
        <p:nvSpPr>
          <p:cNvPr id="3" name="Notes Placeholder 2"/>
          <p:cNvSpPr>
            <a:spLocks noGrp="1"/>
          </p:cNvSpPr>
          <p:nvPr>
            <p:ph type="body" idx="1"/>
          </p:nvPr>
        </p:nvSpPr>
        <p:spPr/>
        <p:txBody>
          <a:bodyPr/>
          <a:lstStyle/>
          <a:p>
            <a:pPr lvl="0"/>
            <a:r>
              <a:rPr lang="en-NZ" b="1" dirty="0"/>
              <a:t>Slide 7: </a:t>
            </a:r>
            <a:r>
              <a:rPr lang="en-NZ" b="0" dirty="0"/>
              <a:t>Developing a pipeline. </a:t>
            </a:r>
          </a:p>
          <a:p>
            <a:pPr lvl="0"/>
            <a:endParaRPr lang="en-NZ" dirty="0"/>
          </a:p>
          <a:p>
            <a:pPr lvl="0"/>
            <a:r>
              <a:rPr lang="en-NZ" dirty="0"/>
              <a:t>Businesses are struggling to find good H&amp;S people which is presenting the market a challenge</a:t>
            </a:r>
          </a:p>
          <a:p>
            <a:pPr lvl="0"/>
            <a:r>
              <a:rPr lang="en-NZ" dirty="0"/>
              <a:t>As I mentioned 50% of advisors lack qualifications and 50% are over 50 so our problem only get’s worse.</a:t>
            </a:r>
          </a:p>
          <a:p>
            <a:pPr lvl="0"/>
            <a:endParaRPr lang="en-NZ" dirty="0"/>
          </a:p>
          <a:p>
            <a:pPr lvl="0"/>
            <a:r>
              <a:rPr lang="en-NZ" dirty="0"/>
              <a:t>We’re in the process of completing a stock take, of both our professions and education which we’ll release shortly</a:t>
            </a:r>
          </a:p>
          <a:p>
            <a:pPr lvl="0"/>
            <a:r>
              <a:rPr lang="en-NZ" dirty="0"/>
              <a:t>This will give us a good evidence baseline to quantify the needs and develop projects</a:t>
            </a:r>
          </a:p>
          <a:p>
            <a:pPr marL="171450" lvl="0" indent="-171450">
              <a:buFont typeface="Arial" panose="020B0604020202020204" pitchFamily="34" charset="0"/>
              <a:buChar char="•"/>
            </a:pPr>
            <a:r>
              <a:rPr lang="en-NZ" dirty="0"/>
              <a:t>as an example, we presented a case for Worksafe to support the market development of our Occupational Hygienists. Worksafe have invested $500,000 over 3 years which we’re applying to a plan.</a:t>
            </a:r>
          </a:p>
          <a:p>
            <a:pPr lvl="0"/>
            <a:endParaRPr lang="en-NZ" dirty="0"/>
          </a:p>
          <a:p>
            <a:pPr lvl="0"/>
            <a:r>
              <a:rPr lang="en-NZ" dirty="0"/>
              <a:t>We’re thinking about where future H&amp;S practitioners, professionals and specialists could come from – a pipeline.</a:t>
            </a:r>
          </a:p>
          <a:p>
            <a:pPr marL="628650" lvl="1" indent="-171450">
              <a:buFont typeface="Arial" panose="020B0604020202020204" pitchFamily="34" charset="0"/>
              <a:buChar char="•"/>
            </a:pPr>
            <a:r>
              <a:rPr lang="en-NZ" dirty="0"/>
              <a:t>Practitioners</a:t>
            </a:r>
          </a:p>
          <a:p>
            <a:pPr marL="628650" lvl="1" indent="-171450">
              <a:buFont typeface="Arial" panose="020B0604020202020204" pitchFamily="34" charset="0"/>
              <a:buChar char="•"/>
            </a:pPr>
            <a:r>
              <a:rPr lang="en-NZ" dirty="0"/>
              <a:t>Graduates from health sciences, engineering and other disciplines</a:t>
            </a:r>
          </a:p>
          <a:p>
            <a:pPr marL="628650" lvl="1" indent="-171450">
              <a:buFont typeface="Arial" panose="020B0604020202020204" pitchFamily="34" charset="0"/>
              <a:buChar char="•"/>
            </a:pPr>
            <a:r>
              <a:rPr lang="en-NZ" dirty="0"/>
              <a:t>People who want to come off the tools or want a 2</a:t>
            </a:r>
            <a:r>
              <a:rPr lang="en-NZ" baseline="30000" dirty="0"/>
              <a:t>nd</a:t>
            </a:r>
            <a:r>
              <a:rPr lang="en-NZ" dirty="0"/>
              <a:t> career</a:t>
            </a:r>
          </a:p>
          <a:p>
            <a:pPr marL="628650" lvl="1" indent="-171450">
              <a:buFont typeface="Arial" panose="020B0604020202020204" pitchFamily="34" charset="0"/>
              <a:buChar char="•"/>
            </a:pPr>
            <a:r>
              <a:rPr lang="en-NZ" dirty="0"/>
              <a:t>Reformed injured who have a very personal passion</a:t>
            </a:r>
          </a:p>
          <a:p>
            <a:pPr marL="628650" lvl="1" indent="-171450">
              <a:buFont typeface="Arial" panose="020B0604020202020204" pitchFamily="34" charset="0"/>
              <a:buChar char="•"/>
            </a:pPr>
            <a:r>
              <a:rPr lang="en-NZ" dirty="0"/>
              <a:t>And my favourite long term opportunity – Health &amp; Safety Reps who provide a great future pipeline opportunity</a:t>
            </a:r>
          </a:p>
          <a:p>
            <a:pPr marL="628650" lvl="1" indent="-171450">
              <a:buFont typeface="Arial" panose="020B0604020202020204" pitchFamily="34" charset="0"/>
              <a:buChar char="•"/>
            </a:pPr>
            <a:endParaRPr lang="en-NZ" dirty="0"/>
          </a:p>
          <a:p>
            <a:pPr marL="171450" lvl="0" indent="-171450">
              <a:buFont typeface="Arial" panose="020B0604020202020204" pitchFamily="34" charset="0"/>
              <a:buChar char="•"/>
            </a:pPr>
            <a:r>
              <a:rPr lang="en-NZ" dirty="0"/>
              <a:t>We’re also thinking about whether we have appropriate education capacity and capability so are thinking about this issue from an ANZ perspective</a:t>
            </a:r>
          </a:p>
          <a:p>
            <a:pPr marL="171450" lvl="0" indent="-171450">
              <a:buFont typeface="Arial" panose="020B0604020202020204" pitchFamily="34" charset="0"/>
              <a:buChar char="•"/>
            </a:pPr>
            <a:endParaRPr lang="en-NZ" dirty="0"/>
          </a:p>
          <a:p>
            <a:pPr marL="171450" lvl="0" indent="-171450">
              <a:buFont typeface="Arial" panose="020B0604020202020204" pitchFamily="34" charset="0"/>
              <a:buChar char="•"/>
            </a:pPr>
            <a:r>
              <a:rPr lang="en-NZ" dirty="0"/>
              <a:t>To address act as a catalyst to support our pipeline, we released a scholarship program in Sep-18. We came up with the idea, quickly raised $250,000 for a 2 year program and asked for applications for 12 scholarships. We received over 100 applicants and ended up appointing 19 scholarships.</a:t>
            </a:r>
          </a:p>
          <a:p>
            <a:pPr marL="171450" lvl="0" indent="-171450">
              <a:buFont typeface="Arial" panose="020B0604020202020204" pitchFamily="34" charset="0"/>
              <a:buChar char="•"/>
            </a:pPr>
            <a:r>
              <a:rPr lang="en-NZ" dirty="0"/>
              <a:t>Qualifications is only part of this puzzle so we’ve also included field trips and mentoring and are exploring graduate program options</a:t>
            </a:r>
          </a:p>
          <a:p>
            <a:pPr marL="171450" lvl="0" indent="-171450">
              <a:buFont typeface="Arial" panose="020B0604020202020204" pitchFamily="34" charset="0"/>
              <a:buChar char="•"/>
            </a:pPr>
            <a:r>
              <a:rPr lang="en-NZ" dirty="0"/>
              <a:t>This year we supported diplomas for practitioners and post grads, however in the future we’ll also be supporting applied research and focusing on our vulnerable areas such as Maori and Pacifica people.</a:t>
            </a:r>
          </a:p>
          <a:p>
            <a:pPr marL="171450" lvl="0" indent="-171450">
              <a:buFont typeface="Arial" panose="020B0604020202020204" pitchFamily="34" charset="0"/>
              <a:buChar char="•"/>
            </a:pPr>
            <a:r>
              <a:rPr lang="en-NZ" dirty="0"/>
              <a:t>We’re very ambitious, so we’re now out fundraising and think we could really make an impact to H&amp;S advisor capability and capacity in NZ if we provided 30-40 scholarships per year for 10 years. We think, given the marketing and awareness raising, many more would migrate to H&amp;S as a great career option and think we could have 1,000 people + engaging in H&amp;S career development over 10 years. Depending on fund raising success of course.</a:t>
            </a:r>
          </a:p>
          <a:p>
            <a:pPr marL="171450" lvl="0" indent="-171450">
              <a:buFont typeface="Arial" panose="020B0604020202020204" pitchFamily="34" charset="0"/>
              <a:buChar char="•"/>
            </a:pPr>
            <a:r>
              <a:rPr lang="en-NZ" dirty="0"/>
              <a:t>We think this program could really make a difference to business advice and outcomes for our workers </a:t>
            </a:r>
          </a:p>
          <a:p>
            <a:pPr lvl="0"/>
            <a:endParaRPr lang="en-NZ" dirty="0"/>
          </a:p>
        </p:txBody>
      </p:sp>
      <p:sp>
        <p:nvSpPr>
          <p:cNvPr id="4" name="Slide Number Placeholder 3"/>
          <p:cNvSpPr>
            <a:spLocks noGrp="1"/>
          </p:cNvSpPr>
          <p:nvPr>
            <p:ph type="sldNum" sz="quarter" idx="5"/>
          </p:nvPr>
        </p:nvSpPr>
        <p:spPr/>
        <p:txBody>
          <a:bodyPr/>
          <a:lstStyle/>
          <a:p>
            <a:fld id="{BD69CC30-2BA9-4DA0-BDBD-9F892243C2CE}" type="slidenum">
              <a:rPr lang="en-NZ" smtClean="0"/>
              <a:t>8</a:t>
            </a:fld>
            <a:endParaRPr lang="en-NZ" dirty="0"/>
          </a:p>
        </p:txBody>
      </p:sp>
    </p:spTree>
    <p:extLst>
      <p:ext uri="{BB962C8B-B14F-4D97-AF65-F5344CB8AC3E}">
        <p14:creationId xmlns:p14="http://schemas.microsoft.com/office/powerpoint/2010/main" val="90293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mn-ea"/>
                <a:cs typeface="+mn-cs"/>
              </a:rPr>
              <a:t>General – wanting to do a diploma or degree in Occ &amp;S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mn-ea"/>
                <a:cs typeface="+mn-cs"/>
              </a:rPr>
              <a:t>Post graduate – those wanting to undertake post grad study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mn-ea"/>
                <a:cs typeface="+mn-cs"/>
              </a:rPr>
              <a:t>Raised $250K last year.  Aiming for $1M this year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mn-ea"/>
                <a:cs typeface="+mn-cs"/>
              </a:rPr>
              <a:t>Potentially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NZ" sz="1200" kern="1200" dirty="0">
                <a:solidFill>
                  <a:schemeClr val="tx1"/>
                </a:solidFill>
                <a:effectLst/>
                <a:latin typeface="+mn-lt"/>
                <a:ea typeface="+mn-ea"/>
                <a:cs typeface="+mn-cs"/>
              </a:rPr>
              <a:t>Applied research.  ACC is keen on that. Masters and PhDs  For example, fatigue in the transport sector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NZ" sz="1200" kern="1200" dirty="0">
                <a:solidFill>
                  <a:schemeClr val="tx1"/>
                </a:solidFill>
                <a:effectLst/>
                <a:latin typeface="+mn-lt"/>
                <a:ea typeface="+mn-ea"/>
                <a:cs typeface="+mn-cs"/>
              </a:rPr>
              <a:t>Maori and Pasifika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mn-ea"/>
                <a:cs typeface="+mn-cs"/>
              </a:rPr>
              <a:t>Hats off to those organisations which had the foresight to get behind the HASANZ Scholarship programme – we all know that education is the key to change.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mn-ea"/>
                <a:cs typeface="+mn-cs"/>
              </a:rPr>
              <a:t>Air New Zealand,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mn-ea"/>
                <a:cs typeface="+mn-cs"/>
              </a:rPr>
              <a:t>Z Energy,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mn-ea"/>
                <a:cs typeface="+mn-cs"/>
              </a:rPr>
              <a:t>Fonterra,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mn-ea"/>
                <a:cs typeface="+mn-cs"/>
              </a:rPr>
              <a:t>KiwiRail,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mn-ea"/>
                <a:cs typeface="+mn-cs"/>
              </a:rPr>
              <a:t>PwC New Zealand.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mn-ea"/>
                <a:cs typeface="+mn-cs"/>
              </a:rPr>
              <a:t>Treescape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mn-ea"/>
                <a:cs typeface="+mn-cs"/>
              </a:rPr>
              <a:t>SafetyApp.Pro,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a:solidFill>
                  <a:schemeClr val="tx1"/>
                </a:solidFill>
                <a:effectLst/>
                <a:latin typeface="+mn-lt"/>
                <a:ea typeface="+mn-ea"/>
                <a:cs typeface="+mn-cs"/>
              </a:rPr>
              <a:t>Safe365</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20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NZ" sz="1200" kern="1200" dirty="0">
              <a:solidFill>
                <a:schemeClr val="tx1"/>
              </a:solidFill>
              <a:effectLst/>
              <a:latin typeface="+mn-lt"/>
              <a:ea typeface="+mn-ea"/>
              <a:cs typeface="+mn-cs"/>
            </a:endParaRPr>
          </a:p>
          <a:p>
            <a:pPr marL="284464" indent="-284464" eaLnBrk="1" fontAlgn="auto" hangingPunct="1">
              <a:spcBef>
                <a:spcPts val="0"/>
              </a:spcBef>
              <a:spcAft>
                <a:spcPts val="0"/>
              </a:spcAft>
              <a:defRPr/>
            </a:pPr>
            <a:endParaRPr lang="en-NZ" dirty="0"/>
          </a:p>
        </p:txBody>
      </p:sp>
      <p:sp>
        <p:nvSpPr>
          <p:cNvPr id="4" name="Slide Number Placeholder 3"/>
          <p:cNvSpPr>
            <a:spLocks noGrp="1"/>
          </p:cNvSpPr>
          <p:nvPr>
            <p:ph type="sldNum" sz="quarter" idx="5"/>
          </p:nvPr>
        </p:nvSpPr>
        <p:spPr/>
        <p:txBody>
          <a:bodyPr/>
          <a:lstStyle/>
          <a:p>
            <a:pPr>
              <a:defRPr/>
            </a:pPr>
            <a:fld id="{7EF0D6A4-1F93-4AE8-B9C0-DA479186BF03}" type="slidenum">
              <a:rPr lang="en-NZ" smtClean="0"/>
              <a:pPr>
                <a:defRPr/>
              </a:pPr>
              <a:t>9</a:t>
            </a:fld>
            <a:endParaRPr lang="en-NZ" dirty="0"/>
          </a:p>
        </p:txBody>
      </p:sp>
    </p:spTree>
    <p:extLst>
      <p:ext uri="{BB962C8B-B14F-4D97-AF65-F5344CB8AC3E}">
        <p14:creationId xmlns:p14="http://schemas.microsoft.com/office/powerpoint/2010/main" val="4114549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304800" y="304800"/>
            <a:ext cx="8458200" cy="6172200"/>
          </a:xfrm>
          <a:prstGeom prst="rect">
            <a:avLst/>
          </a:prstGeom>
          <a:solidFill>
            <a:srgbClr val="F587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2" descr="C:\Users\Madeesha\Desktop\5656.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52788" y="1714500"/>
            <a:ext cx="2655887"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09600" y="3352800"/>
            <a:ext cx="7772400" cy="1470025"/>
          </a:xfrm>
        </p:spPr>
        <p:txBody>
          <a:bodyPr>
            <a:normAutofit/>
          </a:bodyPr>
          <a:lstStyle>
            <a:lvl1pPr>
              <a:defRPr sz="4400">
                <a:solidFill>
                  <a:schemeClr val="bg1">
                    <a:lumMod val="95000"/>
                  </a:schemeClr>
                </a:solidFill>
                <a:latin typeface="Verdana" pitchFamily="34" charset="0"/>
                <a:ea typeface="Verdana" pitchFamily="34" charset="0"/>
                <a:cs typeface="Verdana" pitchFamily="34" charset="0"/>
              </a:defRPr>
            </a:lvl1pPr>
          </a:lstStyle>
          <a:p>
            <a:r>
              <a:rPr lang="en-US" dirty="0"/>
              <a:t>Click to edit Master title style</a:t>
            </a:r>
          </a:p>
        </p:txBody>
      </p:sp>
    </p:spTree>
    <p:extLst>
      <p:ext uri="{BB962C8B-B14F-4D97-AF65-F5344CB8AC3E}">
        <p14:creationId xmlns:p14="http://schemas.microsoft.com/office/powerpoint/2010/main" val="247839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457200" y="838200"/>
            <a:ext cx="8229600" cy="1588"/>
          </a:xfrm>
          <a:prstGeom prst="line">
            <a:avLst/>
          </a:prstGeom>
          <a:ln w="12700">
            <a:solidFill>
              <a:srgbClr val="F5871F"/>
            </a:solidFill>
          </a:ln>
        </p:spPr>
        <p:style>
          <a:lnRef idx="1">
            <a:schemeClr val="accent1"/>
          </a:lnRef>
          <a:fillRef idx="0">
            <a:schemeClr val="accent1"/>
          </a:fillRef>
          <a:effectRef idx="0">
            <a:schemeClr val="accent1"/>
          </a:effectRef>
          <a:fontRef idx="minor">
            <a:schemeClr val="tx1"/>
          </a:fontRef>
        </p:style>
      </p:cxnSp>
      <p:pic>
        <p:nvPicPr>
          <p:cNvPr id="6" name="Picture 2" descr="C:\Users\MeGraphic\Desktop\Untitle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5675313"/>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487362"/>
          </a:xfrm>
        </p:spPr>
        <p:txBody>
          <a:bodyPr>
            <a:normAutofit/>
          </a:bodyPr>
          <a:lstStyle>
            <a:lvl1pPr algn="l">
              <a:defRPr sz="2400" b="1">
                <a:solidFill>
                  <a:srgbClr val="F5871F"/>
                </a:solidFill>
                <a:latin typeface="Verdana" pitchFamily="34" charset="0"/>
                <a:ea typeface="Verdana" pitchFamily="34" charset="0"/>
                <a:cs typeface="Verdana" pitchFamily="34" charset="0"/>
              </a:defRPr>
            </a:lvl1pPr>
          </a:lstStyle>
          <a:p>
            <a:r>
              <a:rPr lang="en-US" dirty="0"/>
              <a:t>Click to edit Master title style</a:t>
            </a:r>
          </a:p>
        </p:txBody>
      </p:sp>
      <p:sp>
        <p:nvSpPr>
          <p:cNvPr id="8" name="Content Placeholder 2"/>
          <p:cNvSpPr>
            <a:spLocks noGrp="1"/>
          </p:cNvSpPr>
          <p:nvPr>
            <p:ph idx="1"/>
          </p:nvPr>
        </p:nvSpPr>
        <p:spPr>
          <a:xfrm>
            <a:off x="457200" y="1752600"/>
            <a:ext cx="8229600" cy="3733800"/>
          </a:xfrm>
        </p:spPr>
        <p:txBody>
          <a:bodyPr>
            <a:normAutofit/>
          </a:bodyPr>
          <a:lstStyle>
            <a:lvl1pPr marL="228600" indent="-228600">
              <a:defRPr lang="en-US" sz="1800" dirty="0" smtClean="0">
                <a:latin typeface="Verdana" pitchFamily="34" charset="0"/>
                <a:ea typeface="Verdana" pitchFamily="34" charset="0"/>
                <a:cs typeface="Verdana" pitchFamily="34" charset="0"/>
              </a:defRPr>
            </a:lvl1pPr>
          </a:lstStyle>
          <a:p>
            <a:pPr lvl="0"/>
            <a:r>
              <a:rPr lang="en-US" dirty="0"/>
              <a:t>Click to edit Master text styles</a:t>
            </a:r>
          </a:p>
        </p:txBody>
      </p:sp>
      <p:sp>
        <p:nvSpPr>
          <p:cNvPr id="11" name="Text Placeholder 10"/>
          <p:cNvSpPr>
            <a:spLocks noGrp="1"/>
          </p:cNvSpPr>
          <p:nvPr>
            <p:ph type="body" sz="quarter" idx="10"/>
          </p:nvPr>
        </p:nvSpPr>
        <p:spPr>
          <a:xfrm>
            <a:off x="457200" y="1066800"/>
            <a:ext cx="8229600" cy="457200"/>
          </a:xfrm>
        </p:spPr>
        <p:txBody>
          <a:bodyPr>
            <a:noAutofit/>
          </a:bodyPr>
          <a:lstStyle>
            <a:lvl1pPr>
              <a:buFontTx/>
              <a:buNone/>
              <a:defRPr sz="1800" b="1">
                <a:latin typeface="Verdana" pitchFamily="34" charset="0"/>
                <a:ea typeface="Verdana" pitchFamily="34" charset="0"/>
                <a:cs typeface="Verdana" pitchFamily="34" charset="0"/>
              </a:defRPr>
            </a:lvl1pPr>
            <a:lvl2pPr>
              <a:buFontTx/>
              <a:buNone/>
              <a:defRPr sz="1800" b="1">
                <a:latin typeface="Verdana" pitchFamily="34" charset="0"/>
                <a:ea typeface="Verdana" pitchFamily="34" charset="0"/>
                <a:cs typeface="Verdana" pitchFamily="34" charset="0"/>
              </a:defRPr>
            </a:lvl2pPr>
            <a:lvl3pPr>
              <a:buFontTx/>
              <a:buNone/>
              <a:defRPr sz="1800" b="1">
                <a:latin typeface="Verdana" pitchFamily="34" charset="0"/>
                <a:ea typeface="Verdana" pitchFamily="34" charset="0"/>
                <a:cs typeface="Verdana" pitchFamily="34" charset="0"/>
              </a:defRPr>
            </a:lvl3pPr>
            <a:lvl4pPr>
              <a:buFontTx/>
              <a:buNone/>
              <a:defRPr sz="1800" b="1">
                <a:latin typeface="Verdana" pitchFamily="34" charset="0"/>
                <a:ea typeface="Verdana" pitchFamily="34" charset="0"/>
                <a:cs typeface="Verdana" pitchFamily="34" charset="0"/>
              </a:defRPr>
            </a:lvl4pPr>
            <a:lvl5pPr>
              <a:buFontTx/>
              <a:buNone/>
              <a:defRPr sz="1800" b="1">
                <a:latin typeface="Verdana" pitchFamily="34" charset="0"/>
                <a:ea typeface="Verdana" pitchFamily="34" charset="0"/>
                <a:cs typeface="Verdana" pitchFamily="34" charset="0"/>
              </a:defRPr>
            </a:lvl5pPr>
          </a:lstStyle>
          <a:p>
            <a:pPr lvl="0"/>
            <a:r>
              <a:rPr lang="en-US" dirty="0"/>
              <a:t>Click to edit Master text styles</a:t>
            </a:r>
          </a:p>
        </p:txBody>
      </p:sp>
    </p:spTree>
    <p:extLst>
      <p:ext uri="{BB962C8B-B14F-4D97-AF65-F5344CB8AC3E}">
        <p14:creationId xmlns:p14="http://schemas.microsoft.com/office/powerpoint/2010/main" val="286161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2" descr="C:\Users\MeGraphic\Desktop\Untitle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5675313"/>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57200" y="838200"/>
            <a:ext cx="8229600" cy="1588"/>
          </a:xfrm>
          <a:prstGeom prst="line">
            <a:avLst/>
          </a:prstGeom>
          <a:ln w="12700">
            <a:solidFill>
              <a:srgbClr val="F5871F"/>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4648200" y="1752600"/>
            <a:ext cx="41910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itle 1"/>
          <p:cNvSpPr>
            <a:spLocks noGrp="1"/>
          </p:cNvSpPr>
          <p:nvPr>
            <p:ph type="title"/>
          </p:nvPr>
        </p:nvSpPr>
        <p:spPr>
          <a:xfrm>
            <a:off x="457200" y="274638"/>
            <a:ext cx="8229600" cy="487362"/>
          </a:xfrm>
        </p:spPr>
        <p:txBody>
          <a:bodyPr>
            <a:normAutofit/>
          </a:bodyPr>
          <a:lstStyle>
            <a:lvl1pPr algn="l">
              <a:defRPr sz="2400" b="1">
                <a:solidFill>
                  <a:srgbClr val="F5871F"/>
                </a:solidFill>
                <a:latin typeface="Verdana" pitchFamily="34" charset="0"/>
                <a:ea typeface="Verdana" pitchFamily="34" charset="0"/>
                <a:cs typeface="Verdana" pitchFamily="34" charset="0"/>
              </a:defRPr>
            </a:lvl1pPr>
          </a:lstStyle>
          <a:p>
            <a:r>
              <a:rPr lang="en-US" dirty="0"/>
              <a:t>Click to edit Master title style</a:t>
            </a:r>
          </a:p>
        </p:txBody>
      </p:sp>
      <p:sp>
        <p:nvSpPr>
          <p:cNvPr id="12" name="Text Placeholder 11"/>
          <p:cNvSpPr>
            <a:spLocks noGrp="1"/>
          </p:cNvSpPr>
          <p:nvPr>
            <p:ph type="body" sz="quarter" idx="10"/>
          </p:nvPr>
        </p:nvSpPr>
        <p:spPr>
          <a:xfrm>
            <a:off x="457200" y="1752600"/>
            <a:ext cx="4114800" cy="3733800"/>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13" name="Text Placeholder 10"/>
          <p:cNvSpPr>
            <a:spLocks noGrp="1"/>
          </p:cNvSpPr>
          <p:nvPr>
            <p:ph type="body" sz="quarter" idx="11"/>
          </p:nvPr>
        </p:nvSpPr>
        <p:spPr>
          <a:xfrm>
            <a:off x="457200" y="1066800"/>
            <a:ext cx="8229600" cy="457200"/>
          </a:xfrm>
        </p:spPr>
        <p:txBody>
          <a:bodyPr>
            <a:noAutofit/>
          </a:bodyPr>
          <a:lstStyle>
            <a:lvl1pPr>
              <a:buFontTx/>
              <a:buNone/>
              <a:defRPr sz="1800" b="1">
                <a:latin typeface="Verdana" pitchFamily="34" charset="0"/>
                <a:ea typeface="Verdana" pitchFamily="34" charset="0"/>
                <a:cs typeface="Verdana" pitchFamily="34" charset="0"/>
              </a:defRPr>
            </a:lvl1pPr>
            <a:lvl2pPr>
              <a:buFontTx/>
              <a:buNone/>
              <a:defRPr sz="1800" b="1">
                <a:latin typeface="Verdana" pitchFamily="34" charset="0"/>
                <a:ea typeface="Verdana" pitchFamily="34" charset="0"/>
                <a:cs typeface="Verdana" pitchFamily="34" charset="0"/>
              </a:defRPr>
            </a:lvl2pPr>
            <a:lvl3pPr>
              <a:buFontTx/>
              <a:buNone/>
              <a:defRPr sz="1800" b="1">
                <a:latin typeface="Verdana" pitchFamily="34" charset="0"/>
                <a:ea typeface="Verdana" pitchFamily="34" charset="0"/>
                <a:cs typeface="Verdana" pitchFamily="34" charset="0"/>
              </a:defRPr>
            </a:lvl3pPr>
            <a:lvl4pPr>
              <a:buFontTx/>
              <a:buNone/>
              <a:defRPr sz="1800" b="1">
                <a:latin typeface="Verdana" pitchFamily="34" charset="0"/>
                <a:ea typeface="Verdana" pitchFamily="34" charset="0"/>
                <a:cs typeface="Verdana" pitchFamily="34" charset="0"/>
              </a:defRPr>
            </a:lvl4pPr>
            <a:lvl5pPr>
              <a:buFontTx/>
              <a:buNone/>
              <a:defRPr sz="1800" b="1">
                <a:latin typeface="Verdana" pitchFamily="34" charset="0"/>
                <a:ea typeface="Verdana" pitchFamily="34" charset="0"/>
                <a:cs typeface="Verdana" pitchFamily="34" charset="0"/>
              </a:defRPr>
            </a:lvl5pPr>
          </a:lstStyle>
          <a:p>
            <a:pPr lvl="0"/>
            <a:r>
              <a:rPr lang="en-US" dirty="0"/>
              <a:t>Click to edit Master text styles</a:t>
            </a:r>
          </a:p>
        </p:txBody>
      </p:sp>
    </p:spTree>
    <p:extLst>
      <p:ext uri="{BB962C8B-B14F-4D97-AF65-F5344CB8AC3E}">
        <p14:creationId xmlns:p14="http://schemas.microsoft.com/office/powerpoint/2010/main" val="55208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Picture with Caption">
    <p:spTree>
      <p:nvGrpSpPr>
        <p:cNvPr id="1" name=""/>
        <p:cNvGrpSpPr/>
        <p:nvPr/>
      </p:nvGrpSpPr>
      <p:grpSpPr>
        <a:xfrm>
          <a:off x="0" y="0"/>
          <a:ext cx="0" cy="0"/>
          <a:chOff x="0" y="0"/>
          <a:chExt cx="0" cy="0"/>
        </a:xfrm>
      </p:grpSpPr>
      <p:pic>
        <p:nvPicPr>
          <p:cNvPr id="6" name="Picture 2" descr="C:\Users\MeGraphic\Desktop\Untitled-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5675313"/>
            <a:ext cx="8382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457200" y="838200"/>
            <a:ext cx="8229600" cy="1588"/>
          </a:xfrm>
          <a:prstGeom prst="line">
            <a:avLst/>
          </a:prstGeom>
          <a:ln w="12700">
            <a:solidFill>
              <a:srgbClr val="F5871F"/>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4648200" y="1752600"/>
            <a:ext cx="41910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itle 1"/>
          <p:cNvSpPr>
            <a:spLocks noGrp="1"/>
          </p:cNvSpPr>
          <p:nvPr>
            <p:ph type="title"/>
          </p:nvPr>
        </p:nvSpPr>
        <p:spPr>
          <a:xfrm>
            <a:off x="457200" y="274638"/>
            <a:ext cx="8229600" cy="487362"/>
          </a:xfrm>
        </p:spPr>
        <p:txBody>
          <a:bodyPr>
            <a:normAutofit/>
          </a:bodyPr>
          <a:lstStyle>
            <a:lvl1pPr algn="l">
              <a:defRPr sz="2400" b="1">
                <a:solidFill>
                  <a:srgbClr val="F5871F"/>
                </a:solidFill>
                <a:latin typeface="Verdana" pitchFamily="34" charset="0"/>
                <a:ea typeface="Verdana" pitchFamily="34" charset="0"/>
                <a:cs typeface="Verdana" pitchFamily="34" charset="0"/>
              </a:defRPr>
            </a:lvl1pPr>
          </a:lstStyle>
          <a:p>
            <a:r>
              <a:rPr lang="en-US" dirty="0"/>
              <a:t>Click to edit Master title style</a:t>
            </a:r>
          </a:p>
        </p:txBody>
      </p:sp>
      <p:sp>
        <p:nvSpPr>
          <p:cNvPr id="12" name="Text Placeholder 11"/>
          <p:cNvSpPr>
            <a:spLocks noGrp="1"/>
          </p:cNvSpPr>
          <p:nvPr>
            <p:ph type="body" sz="quarter" idx="10"/>
          </p:nvPr>
        </p:nvSpPr>
        <p:spPr>
          <a:xfrm>
            <a:off x="457200" y="1752600"/>
            <a:ext cx="4114800" cy="3733800"/>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p:txBody>
      </p:sp>
      <p:sp>
        <p:nvSpPr>
          <p:cNvPr id="13" name="Text Placeholder 10"/>
          <p:cNvSpPr>
            <a:spLocks noGrp="1"/>
          </p:cNvSpPr>
          <p:nvPr>
            <p:ph type="body" sz="quarter" idx="11"/>
          </p:nvPr>
        </p:nvSpPr>
        <p:spPr>
          <a:xfrm>
            <a:off x="457200" y="1066800"/>
            <a:ext cx="8229600" cy="457200"/>
          </a:xfrm>
        </p:spPr>
        <p:txBody>
          <a:bodyPr>
            <a:noAutofit/>
          </a:bodyPr>
          <a:lstStyle>
            <a:lvl1pPr>
              <a:buFontTx/>
              <a:buNone/>
              <a:defRPr sz="1800" b="1">
                <a:latin typeface="Verdana" pitchFamily="34" charset="0"/>
                <a:ea typeface="Verdana" pitchFamily="34" charset="0"/>
                <a:cs typeface="Verdana" pitchFamily="34" charset="0"/>
              </a:defRPr>
            </a:lvl1pPr>
            <a:lvl2pPr>
              <a:buFontTx/>
              <a:buNone/>
              <a:defRPr sz="1800" b="1">
                <a:latin typeface="Verdana" pitchFamily="34" charset="0"/>
                <a:ea typeface="Verdana" pitchFamily="34" charset="0"/>
                <a:cs typeface="Verdana" pitchFamily="34" charset="0"/>
              </a:defRPr>
            </a:lvl2pPr>
            <a:lvl3pPr>
              <a:buFontTx/>
              <a:buNone/>
              <a:defRPr sz="1800" b="1">
                <a:latin typeface="Verdana" pitchFamily="34" charset="0"/>
                <a:ea typeface="Verdana" pitchFamily="34" charset="0"/>
                <a:cs typeface="Verdana" pitchFamily="34" charset="0"/>
              </a:defRPr>
            </a:lvl3pPr>
            <a:lvl4pPr>
              <a:buFontTx/>
              <a:buNone/>
              <a:defRPr sz="1800" b="1">
                <a:latin typeface="Verdana" pitchFamily="34" charset="0"/>
                <a:ea typeface="Verdana" pitchFamily="34" charset="0"/>
                <a:cs typeface="Verdana" pitchFamily="34" charset="0"/>
              </a:defRPr>
            </a:lvl4pPr>
            <a:lvl5pPr>
              <a:buFontTx/>
              <a:buNone/>
              <a:defRPr sz="1800" b="1">
                <a:latin typeface="Verdana" pitchFamily="34" charset="0"/>
                <a:ea typeface="Verdana" pitchFamily="34" charset="0"/>
                <a:cs typeface="Verdana" pitchFamily="34" charset="0"/>
              </a:defRPr>
            </a:lvl5pPr>
          </a:lstStyle>
          <a:p>
            <a:pPr lvl="0"/>
            <a:r>
              <a:rPr lang="en-US" dirty="0"/>
              <a:t>Click to edit Master text styles</a:t>
            </a:r>
          </a:p>
        </p:txBody>
      </p:sp>
    </p:spTree>
    <p:extLst>
      <p:ext uri="{BB962C8B-B14F-4D97-AF65-F5344CB8AC3E}">
        <p14:creationId xmlns:p14="http://schemas.microsoft.com/office/powerpoint/2010/main" val="285074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457200" y="838200"/>
            <a:ext cx="8147050" cy="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5300" y="5995988"/>
            <a:ext cx="8147050"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p:nvPr>
        </p:nvSpPr>
        <p:spPr>
          <a:xfrm>
            <a:off x="457200" y="267206"/>
            <a:ext cx="8147050" cy="570994"/>
          </a:xfrm>
        </p:spPr>
        <p:txBody>
          <a:bodyPr anchor="t">
            <a:noAutofit/>
          </a:bodyPr>
          <a:lstStyle>
            <a:lvl1pPr>
              <a:defRPr sz="2400" cap="all" baseline="0">
                <a:solidFill>
                  <a:schemeClr val="accent6">
                    <a:lumMod val="75000"/>
                  </a:schemeClr>
                </a:solidFill>
              </a:defRPr>
            </a:lvl1pPr>
          </a:lstStyle>
          <a:p>
            <a:r>
              <a:rPr lang="en-US" dirty="0"/>
              <a:t>Click to edit Master title style</a:t>
            </a:r>
          </a:p>
        </p:txBody>
      </p:sp>
      <p:sp>
        <p:nvSpPr>
          <p:cNvPr id="12" name="Content Placeholder 2"/>
          <p:cNvSpPr>
            <a:spLocks noGrp="1"/>
          </p:cNvSpPr>
          <p:nvPr>
            <p:ph idx="1"/>
          </p:nvPr>
        </p:nvSpPr>
        <p:spPr>
          <a:xfrm>
            <a:off x="457200" y="1133475"/>
            <a:ext cx="8229600" cy="4863016"/>
          </a:xfrm>
        </p:spPr>
        <p:txBody>
          <a:bodyPr>
            <a:normAutofit/>
          </a:bodyPr>
          <a:lstStyle>
            <a:lvl1pPr>
              <a:defRPr sz="1800">
                <a:solidFill>
                  <a:schemeClr val="tx1"/>
                </a:solidFill>
              </a:defRPr>
            </a:lvl1pPr>
            <a:lvl2pPr>
              <a:defRPr sz="1800" b="0">
                <a:solidFill>
                  <a:schemeClr val="tx1"/>
                </a:solidFill>
              </a:defRPr>
            </a:lvl2pPr>
            <a:lvl3pPr>
              <a:defRPr sz="1800" b="0">
                <a:solidFill>
                  <a:schemeClr val="tx1"/>
                </a:solidFill>
              </a:defRPr>
            </a:lvl3pPr>
            <a:lvl4pPr>
              <a:defRPr sz="1800" b="0">
                <a:solidFill>
                  <a:schemeClr val="tx1"/>
                </a:solidFill>
              </a:defRPr>
            </a:lvl4pPr>
            <a:lvl5pPr>
              <a:defRPr sz="18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lgn="r">
              <a:defRPr b="1" smtClean="0">
                <a:solidFill>
                  <a:schemeClr val="bg1"/>
                </a:solidFill>
              </a:defRPr>
            </a:lvl1pPr>
          </a:lstStyle>
          <a:p>
            <a:pPr>
              <a:defRPr/>
            </a:pPr>
            <a:fld id="{2C932F06-5E35-4075-A5E3-D111FE98E52D}" type="slidenum">
              <a:rPr lang="en-US"/>
              <a:pPr>
                <a:defRPr/>
              </a:pPr>
              <a:t>‹#›</a:t>
            </a:fld>
            <a:endParaRPr lang="en-US" dirty="0"/>
          </a:p>
        </p:txBody>
      </p:sp>
    </p:spTree>
    <p:extLst>
      <p:ext uri="{BB962C8B-B14F-4D97-AF65-F5344CB8AC3E}">
        <p14:creationId xmlns:p14="http://schemas.microsoft.com/office/powerpoint/2010/main" val="304798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Title 1"/>
          <p:cNvSpPr>
            <a:spLocks noGrp="1"/>
          </p:cNvSpPr>
          <p:nvPr>
            <p:ph type="ctrTitle"/>
          </p:nvPr>
        </p:nvSpPr>
        <p:spPr>
          <a:xfrm>
            <a:off x="482600" y="1516815"/>
            <a:ext cx="8216900" cy="4521200"/>
          </a:xfrm>
        </p:spPr>
        <p:txBody>
          <a:bodyPr anchor="t">
            <a:normAutofit/>
          </a:bodyPr>
          <a:lstStyle>
            <a:lvl1pPr algn="l">
              <a:defRPr sz="2000">
                <a:solidFill>
                  <a:schemeClr val="tx1"/>
                </a:solidFill>
              </a:defRPr>
            </a:lvl1pPr>
          </a:lstStyle>
          <a:p>
            <a:r>
              <a:rPr lang="en-AU"/>
              <a:t>Click to edit Master title style</a:t>
            </a:r>
            <a:endParaRPr lang="en-US" dirty="0"/>
          </a:p>
        </p:txBody>
      </p:sp>
      <p:sp>
        <p:nvSpPr>
          <p:cNvPr id="19" name="Text Placeholder 18"/>
          <p:cNvSpPr>
            <a:spLocks noGrp="1"/>
          </p:cNvSpPr>
          <p:nvPr>
            <p:ph type="body" sz="quarter" idx="10"/>
          </p:nvPr>
        </p:nvSpPr>
        <p:spPr>
          <a:xfrm>
            <a:off x="482600" y="386690"/>
            <a:ext cx="6502400" cy="749300"/>
          </a:xfrm>
          <a:prstGeom prst="rect">
            <a:avLst/>
          </a:prstGeom>
        </p:spPr>
        <p:txBody>
          <a:bodyPr vert="horz"/>
          <a:lstStyle>
            <a:lvl1pPr marL="0" indent="0">
              <a:buNone/>
              <a:defRPr/>
            </a:lvl1pPr>
          </a:lstStyle>
          <a:p>
            <a:pPr lvl="0"/>
            <a:r>
              <a:rPr lang="en-AU"/>
              <a:t>Click to edit Master text styles</a:t>
            </a:r>
          </a:p>
        </p:txBody>
      </p:sp>
      <p:pic>
        <p:nvPicPr>
          <p:cNvPr id="5" name="Picture 4" descr="D:\Walshe- Letter Head\2.png">
            <a:extLst>
              <a:ext uri="{FF2B5EF4-FFF2-40B4-BE49-F238E27FC236}">
                <a16:creationId xmlns:a16="http://schemas.microsoft.com/office/drawing/2014/main" id="{99CED10D-1635-3541-A8BD-E34B1559502B}"/>
              </a:ext>
            </a:extLst>
          </p:cNvPr>
          <p:cNvPicPr/>
          <p:nvPr userDrawn="1"/>
        </p:nvPicPr>
        <p:blipFill>
          <a:blip r:embed="rId2"/>
          <a:stretch>
            <a:fillRect/>
          </a:stretch>
        </p:blipFill>
        <p:spPr bwMode="auto">
          <a:xfrm>
            <a:off x="4004109" y="5865"/>
            <a:ext cx="5139891" cy="818147"/>
          </a:xfrm>
          <a:prstGeom prst="rect">
            <a:avLst/>
          </a:prstGeom>
          <a:noFill/>
          <a:ln w="9525">
            <a:noFill/>
            <a:miter lim="800000"/>
            <a:headEnd/>
            <a:tailEnd/>
          </a:ln>
        </p:spPr>
      </p:pic>
    </p:spTree>
    <p:extLst>
      <p:ext uri="{BB962C8B-B14F-4D97-AF65-F5344CB8AC3E}">
        <p14:creationId xmlns:p14="http://schemas.microsoft.com/office/powerpoint/2010/main" val="2572175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2411EC5-F2D3-4F21-9FFA-E0326E73A21A}" type="datetimeFigureOut">
              <a:rPr lang="en-US"/>
              <a:pPr>
                <a:defRPr/>
              </a:pPr>
              <a:t>8/7/2019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A04485-58E1-47B0-B1CD-DCF4CA0B0FC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90" r:id="rId4"/>
    <p:sldLayoutId id="2147483794" r:id="rId5"/>
    <p:sldLayoutId id="2147483795"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hyperlink" Target="mailto:Lisa.Bridge@hasanz.org.nz" TargetMode="External"/><Relationship Id="rId2" Type="http://schemas.openxmlformats.org/officeDocument/2006/relationships/hyperlink" Target="mailto:Philip.Aldridge@hasanz.org.nz" TargetMode="External"/><Relationship Id="rId1" Type="http://schemas.openxmlformats.org/officeDocument/2006/relationships/slideLayout" Target="../slideLayouts/slideLayout2.xml"/><Relationship Id="rId5" Type="http://schemas.openxmlformats.org/officeDocument/2006/relationships/hyperlink" Target="mailto:Mia.Hradsky@hasanz.org.nz" TargetMode="External"/><Relationship Id="rId4" Type="http://schemas.openxmlformats.org/officeDocument/2006/relationships/hyperlink" Target="mailto:Kathryn.Maloney@hasanz.org.nz"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hyperlink" Target="https://register.hasanz.org.nz/"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09600" y="2781300"/>
            <a:ext cx="7772400" cy="3528020"/>
          </a:xfrm>
        </p:spPr>
        <p:txBody>
          <a:bodyPr rtlCol="0">
            <a:normAutofit/>
          </a:bodyPr>
          <a:lstStyle/>
          <a:p>
            <a:pPr eaLnBrk="1" fontAlgn="auto" hangingPunct="1">
              <a:spcAft>
                <a:spcPts val="1200"/>
              </a:spcAft>
              <a:defRPr/>
            </a:pPr>
            <a:r>
              <a:rPr lang="en-NZ" b="1" dirty="0"/>
              <a:t>NZISM</a:t>
            </a:r>
            <a:br>
              <a:rPr lang="en-NZ" b="1" dirty="0"/>
            </a:br>
            <a:br>
              <a:rPr lang="en-NZ" b="1" dirty="0"/>
            </a:br>
            <a:r>
              <a:rPr lang="en-NZ" sz="2400" b="1" dirty="0"/>
              <a:t>August 2019</a:t>
            </a:r>
            <a:br>
              <a:rPr lang="en-NZ" b="1" dirty="0"/>
            </a:br>
            <a:r>
              <a:rPr lang="en-US" sz="2400" b="1" dirty="0"/>
              <a:t>Philip Aldridge</a:t>
            </a:r>
            <a:endParaRPr lang="en-US" sz="2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NZ" sz="2200" dirty="0">
                <a:latin typeface="Verdana"/>
                <a:ea typeface="Verdana"/>
                <a:cs typeface="Verdana"/>
              </a:rPr>
              <a:t>STOCKTAKE/PIPELINE PROJECT FINDINGS</a:t>
            </a:r>
          </a:p>
        </p:txBody>
      </p:sp>
      <p:sp>
        <p:nvSpPr>
          <p:cNvPr id="4" name="Text Placeholder 3"/>
          <p:cNvSpPr>
            <a:spLocks noGrp="1"/>
          </p:cNvSpPr>
          <p:nvPr>
            <p:ph type="body" sz="quarter" idx="10"/>
          </p:nvPr>
        </p:nvSpPr>
        <p:spPr>
          <a:xfrm>
            <a:off x="389010" y="1060030"/>
            <a:ext cx="5593508" cy="4392488"/>
          </a:xfrm>
        </p:spPr>
        <p:txBody>
          <a:bodyPr>
            <a:noAutofit/>
          </a:bodyPr>
          <a:lstStyle/>
          <a:p>
            <a:r>
              <a:rPr lang="en-NZ" sz="2000" dirty="0">
                <a:cs typeface="Arial" panose="020B0604020202020204" pitchFamily="34" charset="0"/>
              </a:rPr>
              <a:t>Business don’t know what each discipline does</a:t>
            </a:r>
          </a:p>
          <a:p>
            <a:r>
              <a:rPr lang="en-NZ" sz="2000" dirty="0">
                <a:cs typeface="Arial" panose="020B0604020202020204" pitchFamily="34" charset="0"/>
              </a:rPr>
              <a:t>Not all disciplines have agreed competency frameworks</a:t>
            </a:r>
          </a:p>
          <a:p>
            <a:r>
              <a:rPr lang="en-NZ" sz="2000" dirty="0">
                <a:cs typeface="Arial" panose="020B0604020202020204" pitchFamily="34" charset="0"/>
              </a:rPr>
              <a:t>Substantial gaps in learning pathways and programmes.  Often programmes are not based on a competency frameworks</a:t>
            </a:r>
          </a:p>
          <a:p>
            <a:r>
              <a:rPr lang="en-NZ" sz="2000" dirty="0">
                <a:cs typeface="Arial" panose="020B0604020202020204" pitchFamily="34" charset="0"/>
              </a:rPr>
              <a:t>Skills shortages.  Most disciplines experiencing strong demand with big shortages in some areas</a:t>
            </a:r>
          </a:p>
          <a:p>
            <a:endParaRPr lang="en-NZ" sz="2000" dirty="0">
              <a:cs typeface="Arial" panose="020B0604020202020204" pitchFamily="34" charset="0"/>
            </a:endParaRPr>
          </a:p>
          <a:p>
            <a:r>
              <a:rPr lang="en-NZ" sz="2000" dirty="0">
                <a:cs typeface="Arial" panose="020B0604020202020204" pitchFamily="34" charset="0"/>
              </a:rPr>
              <a:t>&gt;50% people within 10 years (4,500 to 6,600) when the workforce is aging and the education provision is ‘’mixed’’</a:t>
            </a:r>
          </a:p>
          <a:p>
            <a:endParaRPr lang="en-NZ" sz="800" dirty="0">
              <a:cs typeface="Arial" panose="020B0604020202020204" pitchFamily="34" charset="0"/>
            </a:endParaRPr>
          </a:p>
          <a:p>
            <a:pPr marL="0" indent="0">
              <a:buNone/>
            </a:pPr>
            <a:endParaRPr lang="en-NZ" sz="800" dirty="0">
              <a:cs typeface="Arial" panose="020B0604020202020204" pitchFamily="34" charset="0"/>
            </a:endParaRPr>
          </a:p>
          <a:p>
            <a:pPr marL="0" indent="0">
              <a:buNone/>
            </a:pPr>
            <a:endParaRPr lang="en-NZ" sz="2000" dirty="0">
              <a:cs typeface="Arial" panose="020B0604020202020204" pitchFamily="34" charset="0"/>
            </a:endParaRPr>
          </a:p>
          <a:p>
            <a:endParaRPr lang="en-NZ" sz="2000" dirty="0">
              <a:cs typeface="Arial" panose="020B0604020202020204" pitchFamily="34" charset="0"/>
            </a:endParaRPr>
          </a:p>
          <a:p>
            <a:pPr marL="457200" indent="-457200">
              <a:lnSpc>
                <a:spcPct val="120000"/>
              </a:lnSpc>
              <a:spcBef>
                <a:spcPts val="0"/>
              </a:spcBef>
              <a:spcAft>
                <a:spcPts val="600"/>
              </a:spcAft>
              <a:buFont typeface="+mj-lt"/>
              <a:buAutoNum type="arabicPeriod"/>
            </a:pPr>
            <a:endParaRPr lang="en-NZ" sz="2000" dirty="0">
              <a:cs typeface="Arial" panose="020B0604020202020204" pitchFamily="34" charset="0"/>
            </a:endParaRPr>
          </a:p>
        </p:txBody>
      </p:sp>
      <p:grpSp>
        <p:nvGrpSpPr>
          <p:cNvPr id="5" name="Group 4">
            <a:extLst>
              <a:ext uri="{FF2B5EF4-FFF2-40B4-BE49-F238E27FC236}">
                <a16:creationId xmlns:a16="http://schemas.microsoft.com/office/drawing/2014/main" id="{A6C6119F-8518-4216-A9C7-21C8A05347FB}"/>
              </a:ext>
            </a:extLst>
          </p:cNvPr>
          <p:cNvGrpSpPr/>
          <p:nvPr/>
        </p:nvGrpSpPr>
        <p:grpSpPr>
          <a:xfrm>
            <a:off x="5724128" y="1268760"/>
            <a:ext cx="3238144" cy="3571040"/>
            <a:chOff x="5294592" y="1401763"/>
            <a:chExt cx="5661265" cy="6530939"/>
          </a:xfrm>
        </p:grpSpPr>
        <p:grpSp>
          <p:nvGrpSpPr>
            <p:cNvPr id="7" name="Group 6">
              <a:extLst>
                <a:ext uri="{FF2B5EF4-FFF2-40B4-BE49-F238E27FC236}">
                  <a16:creationId xmlns:a16="http://schemas.microsoft.com/office/drawing/2014/main" id="{5BC14DE6-9127-4A03-B2AD-7A54C5465C2C}"/>
                </a:ext>
              </a:extLst>
            </p:cNvPr>
            <p:cNvGrpSpPr/>
            <p:nvPr/>
          </p:nvGrpSpPr>
          <p:grpSpPr>
            <a:xfrm>
              <a:off x="5294592" y="1401763"/>
              <a:ext cx="5661265" cy="6355145"/>
              <a:chOff x="4541472" y="794014"/>
              <a:chExt cx="5661265" cy="6355145"/>
            </a:xfrm>
          </p:grpSpPr>
          <p:sp>
            <p:nvSpPr>
              <p:cNvPr id="9" name="Freeform 6">
                <a:extLst>
                  <a:ext uri="{FF2B5EF4-FFF2-40B4-BE49-F238E27FC236}">
                    <a16:creationId xmlns:a16="http://schemas.microsoft.com/office/drawing/2014/main" id="{41CBCCB3-A46B-467C-A7F2-0FBAC80A8C9E}"/>
                  </a:ext>
                </a:extLst>
              </p:cNvPr>
              <p:cNvSpPr>
                <a:spLocks/>
              </p:cNvSpPr>
              <p:nvPr/>
            </p:nvSpPr>
            <p:spPr bwMode="auto">
              <a:xfrm>
                <a:off x="7986923" y="1805414"/>
                <a:ext cx="1417657" cy="3043713"/>
              </a:xfrm>
              <a:custGeom>
                <a:avLst/>
                <a:gdLst>
                  <a:gd name="T0" fmla="*/ 942 w 1034"/>
                  <a:gd name="T1" fmla="*/ 850 h 2220"/>
                  <a:gd name="T2" fmla="*/ 988 w 1034"/>
                  <a:gd name="T3" fmla="*/ 806 h 2220"/>
                  <a:gd name="T4" fmla="*/ 1012 w 1034"/>
                  <a:gd name="T5" fmla="*/ 766 h 2220"/>
                  <a:gd name="T6" fmla="*/ 1032 w 1034"/>
                  <a:gd name="T7" fmla="*/ 702 h 2220"/>
                  <a:gd name="T8" fmla="*/ 1030 w 1034"/>
                  <a:gd name="T9" fmla="*/ 638 h 2220"/>
                  <a:gd name="T10" fmla="*/ 1012 w 1034"/>
                  <a:gd name="T11" fmla="*/ 574 h 2220"/>
                  <a:gd name="T12" fmla="*/ 974 w 1034"/>
                  <a:gd name="T13" fmla="*/ 518 h 2220"/>
                  <a:gd name="T14" fmla="*/ 940 w 1034"/>
                  <a:gd name="T15" fmla="*/ 486 h 2220"/>
                  <a:gd name="T16" fmla="*/ 896 w 1034"/>
                  <a:gd name="T17" fmla="*/ 458 h 2220"/>
                  <a:gd name="T18" fmla="*/ 850 w 1034"/>
                  <a:gd name="T19" fmla="*/ 442 h 2220"/>
                  <a:gd name="T20" fmla="*/ 756 w 1034"/>
                  <a:gd name="T21" fmla="*/ 442 h 2220"/>
                  <a:gd name="T22" fmla="*/ 696 w 1034"/>
                  <a:gd name="T23" fmla="*/ 466 h 2220"/>
                  <a:gd name="T24" fmla="*/ 622 w 1034"/>
                  <a:gd name="T25" fmla="*/ 382 h 2220"/>
                  <a:gd name="T26" fmla="*/ 542 w 1034"/>
                  <a:gd name="T27" fmla="*/ 304 h 2220"/>
                  <a:gd name="T28" fmla="*/ 358 w 1034"/>
                  <a:gd name="T29" fmla="*/ 162 h 2220"/>
                  <a:gd name="T30" fmla="*/ 158 w 1034"/>
                  <a:gd name="T31" fmla="*/ 54 h 2220"/>
                  <a:gd name="T32" fmla="*/ 0 w 1034"/>
                  <a:gd name="T33" fmla="*/ 44 h 2220"/>
                  <a:gd name="T34" fmla="*/ 138 w 1034"/>
                  <a:gd name="T35" fmla="*/ 98 h 2220"/>
                  <a:gd name="T36" fmla="*/ 334 w 1034"/>
                  <a:gd name="T37" fmla="*/ 202 h 2220"/>
                  <a:gd name="T38" fmla="*/ 510 w 1034"/>
                  <a:gd name="T39" fmla="*/ 338 h 2220"/>
                  <a:gd name="T40" fmla="*/ 588 w 1034"/>
                  <a:gd name="T41" fmla="*/ 414 h 2220"/>
                  <a:gd name="T42" fmla="*/ 658 w 1034"/>
                  <a:gd name="T43" fmla="*/ 494 h 2220"/>
                  <a:gd name="T44" fmla="*/ 630 w 1034"/>
                  <a:gd name="T45" fmla="*/ 524 h 2220"/>
                  <a:gd name="T46" fmla="*/ 596 w 1034"/>
                  <a:gd name="T47" fmla="*/ 584 h 2220"/>
                  <a:gd name="T48" fmla="*/ 582 w 1034"/>
                  <a:gd name="T49" fmla="*/ 648 h 2220"/>
                  <a:gd name="T50" fmla="*/ 586 w 1034"/>
                  <a:gd name="T51" fmla="*/ 714 h 2220"/>
                  <a:gd name="T52" fmla="*/ 610 w 1034"/>
                  <a:gd name="T53" fmla="*/ 774 h 2220"/>
                  <a:gd name="T54" fmla="*/ 650 w 1034"/>
                  <a:gd name="T55" fmla="*/ 828 h 2220"/>
                  <a:gd name="T56" fmla="*/ 692 w 1034"/>
                  <a:gd name="T57" fmla="*/ 860 h 2220"/>
                  <a:gd name="T58" fmla="*/ 772 w 1034"/>
                  <a:gd name="T59" fmla="*/ 890 h 2220"/>
                  <a:gd name="T60" fmla="*/ 854 w 1034"/>
                  <a:gd name="T61" fmla="*/ 888 h 2220"/>
                  <a:gd name="T62" fmla="*/ 896 w 1034"/>
                  <a:gd name="T63" fmla="*/ 920 h 2220"/>
                  <a:gd name="T64" fmla="*/ 948 w 1034"/>
                  <a:gd name="T65" fmla="*/ 1116 h 2220"/>
                  <a:gd name="T66" fmla="*/ 972 w 1034"/>
                  <a:gd name="T67" fmla="*/ 1360 h 2220"/>
                  <a:gd name="T68" fmla="*/ 960 w 1034"/>
                  <a:gd name="T69" fmla="*/ 1564 h 2220"/>
                  <a:gd name="T70" fmla="*/ 940 w 1034"/>
                  <a:gd name="T71" fmla="*/ 1686 h 2220"/>
                  <a:gd name="T72" fmla="*/ 906 w 1034"/>
                  <a:gd name="T73" fmla="*/ 1806 h 2220"/>
                  <a:gd name="T74" fmla="*/ 864 w 1034"/>
                  <a:gd name="T75" fmla="*/ 1922 h 2220"/>
                  <a:gd name="T76" fmla="*/ 808 w 1034"/>
                  <a:gd name="T77" fmla="*/ 2038 h 2220"/>
                  <a:gd name="T78" fmla="*/ 742 w 1034"/>
                  <a:gd name="T79" fmla="*/ 2148 h 2220"/>
                  <a:gd name="T80" fmla="*/ 720 w 1034"/>
                  <a:gd name="T81" fmla="*/ 2220 h 2220"/>
                  <a:gd name="T82" fmla="*/ 784 w 1034"/>
                  <a:gd name="T83" fmla="*/ 2172 h 2220"/>
                  <a:gd name="T84" fmla="*/ 830 w 1034"/>
                  <a:gd name="T85" fmla="*/ 2096 h 2220"/>
                  <a:gd name="T86" fmla="*/ 890 w 1034"/>
                  <a:gd name="T87" fmla="*/ 1978 h 2220"/>
                  <a:gd name="T88" fmla="*/ 938 w 1034"/>
                  <a:gd name="T89" fmla="*/ 1858 h 2220"/>
                  <a:gd name="T90" fmla="*/ 976 w 1034"/>
                  <a:gd name="T91" fmla="*/ 1736 h 2220"/>
                  <a:gd name="T92" fmla="*/ 1002 w 1034"/>
                  <a:gd name="T93" fmla="*/ 1610 h 2220"/>
                  <a:gd name="T94" fmla="*/ 1016 w 1034"/>
                  <a:gd name="T95" fmla="*/ 1484 h 2220"/>
                  <a:gd name="T96" fmla="*/ 1020 w 1034"/>
                  <a:gd name="T97" fmla="*/ 1356 h 2220"/>
                  <a:gd name="T98" fmla="*/ 1012 w 1034"/>
                  <a:gd name="T99" fmla="*/ 1230 h 2220"/>
                  <a:gd name="T100" fmla="*/ 994 w 1034"/>
                  <a:gd name="T101" fmla="*/ 1104 h 2220"/>
                  <a:gd name="T102" fmla="*/ 964 w 1034"/>
                  <a:gd name="T103" fmla="*/ 982 h 2220"/>
                  <a:gd name="T104" fmla="*/ 924 w 1034"/>
                  <a:gd name="T105" fmla="*/ 860 h 2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4" h="2220">
                    <a:moveTo>
                      <a:pt x="924" y="860"/>
                    </a:moveTo>
                    <a:lnTo>
                      <a:pt x="924" y="860"/>
                    </a:lnTo>
                    <a:lnTo>
                      <a:pt x="942" y="850"/>
                    </a:lnTo>
                    <a:lnTo>
                      <a:pt x="958" y="836"/>
                    </a:lnTo>
                    <a:lnTo>
                      <a:pt x="974" y="822"/>
                    </a:lnTo>
                    <a:lnTo>
                      <a:pt x="988" y="806"/>
                    </a:lnTo>
                    <a:lnTo>
                      <a:pt x="988" y="806"/>
                    </a:lnTo>
                    <a:lnTo>
                      <a:pt x="1002" y="786"/>
                    </a:lnTo>
                    <a:lnTo>
                      <a:pt x="1012" y="766"/>
                    </a:lnTo>
                    <a:lnTo>
                      <a:pt x="1022" y="746"/>
                    </a:lnTo>
                    <a:lnTo>
                      <a:pt x="1028" y="724"/>
                    </a:lnTo>
                    <a:lnTo>
                      <a:pt x="1032" y="702"/>
                    </a:lnTo>
                    <a:lnTo>
                      <a:pt x="1034" y="682"/>
                    </a:lnTo>
                    <a:lnTo>
                      <a:pt x="1034" y="660"/>
                    </a:lnTo>
                    <a:lnTo>
                      <a:pt x="1030" y="638"/>
                    </a:lnTo>
                    <a:lnTo>
                      <a:pt x="1026" y="616"/>
                    </a:lnTo>
                    <a:lnTo>
                      <a:pt x="1020" y="596"/>
                    </a:lnTo>
                    <a:lnTo>
                      <a:pt x="1012" y="574"/>
                    </a:lnTo>
                    <a:lnTo>
                      <a:pt x="1000" y="556"/>
                    </a:lnTo>
                    <a:lnTo>
                      <a:pt x="988" y="536"/>
                    </a:lnTo>
                    <a:lnTo>
                      <a:pt x="974" y="518"/>
                    </a:lnTo>
                    <a:lnTo>
                      <a:pt x="958" y="502"/>
                    </a:lnTo>
                    <a:lnTo>
                      <a:pt x="940" y="486"/>
                    </a:lnTo>
                    <a:lnTo>
                      <a:pt x="940" y="486"/>
                    </a:lnTo>
                    <a:lnTo>
                      <a:pt x="926" y="476"/>
                    </a:lnTo>
                    <a:lnTo>
                      <a:pt x="912" y="466"/>
                    </a:lnTo>
                    <a:lnTo>
                      <a:pt x="896" y="458"/>
                    </a:lnTo>
                    <a:lnTo>
                      <a:pt x="882" y="452"/>
                    </a:lnTo>
                    <a:lnTo>
                      <a:pt x="866" y="446"/>
                    </a:lnTo>
                    <a:lnTo>
                      <a:pt x="850" y="442"/>
                    </a:lnTo>
                    <a:lnTo>
                      <a:pt x="818" y="438"/>
                    </a:lnTo>
                    <a:lnTo>
                      <a:pt x="788" y="438"/>
                    </a:lnTo>
                    <a:lnTo>
                      <a:pt x="756" y="442"/>
                    </a:lnTo>
                    <a:lnTo>
                      <a:pt x="726" y="452"/>
                    </a:lnTo>
                    <a:lnTo>
                      <a:pt x="710" y="458"/>
                    </a:lnTo>
                    <a:lnTo>
                      <a:pt x="696" y="466"/>
                    </a:lnTo>
                    <a:lnTo>
                      <a:pt x="696" y="466"/>
                    </a:lnTo>
                    <a:lnTo>
                      <a:pt x="660" y="424"/>
                    </a:lnTo>
                    <a:lnTo>
                      <a:pt x="622" y="382"/>
                    </a:lnTo>
                    <a:lnTo>
                      <a:pt x="584" y="342"/>
                    </a:lnTo>
                    <a:lnTo>
                      <a:pt x="542" y="304"/>
                    </a:lnTo>
                    <a:lnTo>
                      <a:pt x="542" y="304"/>
                    </a:lnTo>
                    <a:lnTo>
                      <a:pt x="484" y="252"/>
                    </a:lnTo>
                    <a:lnTo>
                      <a:pt x="422" y="206"/>
                    </a:lnTo>
                    <a:lnTo>
                      <a:pt x="358" y="162"/>
                    </a:lnTo>
                    <a:lnTo>
                      <a:pt x="294" y="122"/>
                    </a:lnTo>
                    <a:lnTo>
                      <a:pt x="226" y="86"/>
                    </a:lnTo>
                    <a:lnTo>
                      <a:pt x="158" y="54"/>
                    </a:lnTo>
                    <a:lnTo>
                      <a:pt x="86" y="24"/>
                    </a:lnTo>
                    <a:lnTo>
                      <a:pt x="14" y="0"/>
                    </a:lnTo>
                    <a:lnTo>
                      <a:pt x="0" y="44"/>
                    </a:lnTo>
                    <a:lnTo>
                      <a:pt x="0" y="44"/>
                    </a:lnTo>
                    <a:lnTo>
                      <a:pt x="70" y="70"/>
                    </a:lnTo>
                    <a:lnTo>
                      <a:pt x="138" y="98"/>
                    </a:lnTo>
                    <a:lnTo>
                      <a:pt x="206" y="128"/>
                    </a:lnTo>
                    <a:lnTo>
                      <a:pt x="270" y="164"/>
                    </a:lnTo>
                    <a:lnTo>
                      <a:pt x="334" y="202"/>
                    </a:lnTo>
                    <a:lnTo>
                      <a:pt x="394" y="244"/>
                    </a:lnTo>
                    <a:lnTo>
                      <a:pt x="454" y="290"/>
                    </a:lnTo>
                    <a:lnTo>
                      <a:pt x="510" y="338"/>
                    </a:lnTo>
                    <a:lnTo>
                      <a:pt x="510" y="338"/>
                    </a:lnTo>
                    <a:lnTo>
                      <a:pt x="550" y="376"/>
                    </a:lnTo>
                    <a:lnTo>
                      <a:pt x="588" y="414"/>
                    </a:lnTo>
                    <a:lnTo>
                      <a:pt x="624" y="454"/>
                    </a:lnTo>
                    <a:lnTo>
                      <a:pt x="658" y="494"/>
                    </a:lnTo>
                    <a:lnTo>
                      <a:pt x="658" y="494"/>
                    </a:lnTo>
                    <a:lnTo>
                      <a:pt x="644" y="508"/>
                    </a:lnTo>
                    <a:lnTo>
                      <a:pt x="630" y="524"/>
                    </a:lnTo>
                    <a:lnTo>
                      <a:pt x="630" y="524"/>
                    </a:lnTo>
                    <a:lnTo>
                      <a:pt x="616" y="542"/>
                    </a:lnTo>
                    <a:lnTo>
                      <a:pt x="606" y="562"/>
                    </a:lnTo>
                    <a:lnTo>
                      <a:pt x="596" y="584"/>
                    </a:lnTo>
                    <a:lnTo>
                      <a:pt x="590" y="604"/>
                    </a:lnTo>
                    <a:lnTo>
                      <a:pt x="584" y="626"/>
                    </a:lnTo>
                    <a:lnTo>
                      <a:pt x="582" y="648"/>
                    </a:lnTo>
                    <a:lnTo>
                      <a:pt x="582" y="670"/>
                    </a:lnTo>
                    <a:lnTo>
                      <a:pt x="582" y="692"/>
                    </a:lnTo>
                    <a:lnTo>
                      <a:pt x="586" y="714"/>
                    </a:lnTo>
                    <a:lnTo>
                      <a:pt x="592" y="734"/>
                    </a:lnTo>
                    <a:lnTo>
                      <a:pt x="600" y="754"/>
                    </a:lnTo>
                    <a:lnTo>
                      <a:pt x="610" y="774"/>
                    </a:lnTo>
                    <a:lnTo>
                      <a:pt x="622" y="794"/>
                    </a:lnTo>
                    <a:lnTo>
                      <a:pt x="636" y="812"/>
                    </a:lnTo>
                    <a:lnTo>
                      <a:pt x="650" y="828"/>
                    </a:lnTo>
                    <a:lnTo>
                      <a:pt x="668" y="844"/>
                    </a:lnTo>
                    <a:lnTo>
                      <a:pt x="668" y="844"/>
                    </a:lnTo>
                    <a:lnTo>
                      <a:pt x="692" y="860"/>
                    </a:lnTo>
                    <a:lnTo>
                      <a:pt x="718" y="874"/>
                    </a:lnTo>
                    <a:lnTo>
                      <a:pt x="744" y="884"/>
                    </a:lnTo>
                    <a:lnTo>
                      <a:pt x="772" y="890"/>
                    </a:lnTo>
                    <a:lnTo>
                      <a:pt x="800" y="892"/>
                    </a:lnTo>
                    <a:lnTo>
                      <a:pt x="828" y="892"/>
                    </a:lnTo>
                    <a:lnTo>
                      <a:pt x="854" y="888"/>
                    </a:lnTo>
                    <a:lnTo>
                      <a:pt x="882" y="880"/>
                    </a:lnTo>
                    <a:lnTo>
                      <a:pt x="882" y="880"/>
                    </a:lnTo>
                    <a:lnTo>
                      <a:pt x="896" y="920"/>
                    </a:lnTo>
                    <a:lnTo>
                      <a:pt x="908" y="958"/>
                    </a:lnTo>
                    <a:lnTo>
                      <a:pt x="930" y="1036"/>
                    </a:lnTo>
                    <a:lnTo>
                      <a:pt x="948" y="1116"/>
                    </a:lnTo>
                    <a:lnTo>
                      <a:pt x="962" y="1198"/>
                    </a:lnTo>
                    <a:lnTo>
                      <a:pt x="970" y="1278"/>
                    </a:lnTo>
                    <a:lnTo>
                      <a:pt x="972" y="1360"/>
                    </a:lnTo>
                    <a:lnTo>
                      <a:pt x="972" y="1442"/>
                    </a:lnTo>
                    <a:lnTo>
                      <a:pt x="966" y="1524"/>
                    </a:lnTo>
                    <a:lnTo>
                      <a:pt x="960" y="1564"/>
                    </a:lnTo>
                    <a:lnTo>
                      <a:pt x="954" y="1604"/>
                    </a:lnTo>
                    <a:lnTo>
                      <a:pt x="948" y="1646"/>
                    </a:lnTo>
                    <a:lnTo>
                      <a:pt x="940" y="1686"/>
                    </a:lnTo>
                    <a:lnTo>
                      <a:pt x="930" y="1726"/>
                    </a:lnTo>
                    <a:lnTo>
                      <a:pt x="918" y="1766"/>
                    </a:lnTo>
                    <a:lnTo>
                      <a:pt x="906" y="1806"/>
                    </a:lnTo>
                    <a:lnTo>
                      <a:pt x="894" y="1844"/>
                    </a:lnTo>
                    <a:lnTo>
                      <a:pt x="878" y="1884"/>
                    </a:lnTo>
                    <a:lnTo>
                      <a:pt x="864" y="1922"/>
                    </a:lnTo>
                    <a:lnTo>
                      <a:pt x="846" y="1962"/>
                    </a:lnTo>
                    <a:lnTo>
                      <a:pt x="828" y="2000"/>
                    </a:lnTo>
                    <a:lnTo>
                      <a:pt x="808" y="2038"/>
                    </a:lnTo>
                    <a:lnTo>
                      <a:pt x="788" y="2074"/>
                    </a:lnTo>
                    <a:lnTo>
                      <a:pt x="766" y="2112"/>
                    </a:lnTo>
                    <a:lnTo>
                      <a:pt x="742" y="2148"/>
                    </a:lnTo>
                    <a:lnTo>
                      <a:pt x="722" y="2018"/>
                    </a:lnTo>
                    <a:lnTo>
                      <a:pt x="690" y="2024"/>
                    </a:lnTo>
                    <a:lnTo>
                      <a:pt x="720" y="2220"/>
                    </a:lnTo>
                    <a:lnTo>
                      <a:pt x="914" y="2174"/>
                    </a:lnTo>
                    <a:lnTo>
                      <a:pt x="908" y="2142"/>
                    </a:lnTo>
                    <a:lnTo>
                      <a:pt x="784" y="2172"/>
                    </a:lnTo>
                    <a:lnTo>
                      <a:pt x="784" y="2172"/>
                    </a:lnTo>
                    <a:lnTo>
                      <a:pt x="808" y="2134"/>
                    </a:lnTo>
                    <a:lnTo>
                      <a:pt x="830" y="2096"/>
                    </a:lnTo>
                    <a:lnTo>
                      <a:pt x="852" y="2058"/>
                    </a:lnTo>
                    <a:lnTo>
                      <a:pt x="872" y="2018"/>
                    </a:lnTo>
                    <a:lnTo>
                      <a:pt x="890" y="1978"/>
                    </a:lnTo>
                    <a:lnTo>
                      <a:pt x="908" y="1940"/>
                    </a:lnTo>
                    <a:lnTo>
                      <a:pt x="924" y="1898"/>
                    </a:lnTo>
                    <a:lnTo>
                      <a:pt x="938" y="1858"/>
                    </a:lnTo>
                    <a:lnTo>
                      <a:pt x="952" y="1818"/>
                    </a:lnTo>
                    <a:lnTo>
                      <a:pt x="964" y="1776"/>
                    </a:lnTo>
                    <a:lnTo>
                      <a:pt x="976" y="1736"/>
                    </a:lnTo>
                    <a:lnTo>
                      <a:pt x="986" y="1694"/>
                    </a:lnTo>
                    <a:lnTo>
                      <a:pt x="994" y="1652"/>
                    </a:lnTo>
                    <a:lnTo>
                      <a:pt x="1002" y="1610"/>
                    </a:lnTo>
                    <a:lnTo>
                      <a:pt x="1008" y="1568"/>
                    </a:lnTo>
                    <a:lnTo>
                      <a:pt x="1014" y="1526"/>
                    </a:lnTo>
                    <a:lnTo>
                      <a:pt x="1016" y="1484"/>
                    </a:lnTo>
                    <a:lnTo>
                      <a:pt x="1020" y="1442"/>
                    </a:lnTo>
                    <a:lnTo>
                      <a:pt x="1020" y="1398"/>
                    </a:lnTo>
                    <a:lnTo>
                      <a:pt x="1020" y="1356"/>
                    </a:lnTo>
                    <a:lnTo>
                      <a:pt x="1018" y="1314"/>
                    </a:lnTo>
                    <a:lnTo>
                      <a:pt x="1016" y="1272"/>
                    </a:lnTo>
                    <a:lnTo>
                      <a:pt x="1012" y="1230"/>
                    </a:lnTo>
                    <a:lnTo>
                      <a:pt x="1008" y="1188"/>
                    </a:lnTo>
                    <a:lnTo>
                      <a:pt x="1002" y="1146"/>
                    </a:lnTo>
                    <a:lnTo>
                      <a:pt x="994" y="1104"/>
                    </a:lnTo>
                    <a:lnTo>
                      <a:pt x="986" y="1064"/>
                    </a:lnTo>
                    <a:lnTo>
                      <a:pt x="976" y="1022"/>
                    </a:lnTo>
                    <a:lnTo>
                      <a:pt x="964" y="982"/>
                    </a:lnTo>
                    <a:lnTo>
                      <a:pt x="952" y="940"/>
                    </a:lnTo>
                    <a:lnTo>
                      <a:pt x="940" y="900"/>
                    </a:lnTo>
                    <a:lnTo>
                      <a:pt x="924" y="860"/>
                    </a:lnTo>
                    <a:lnTo>
                      <a:pt x="924" y="860"/>
                    </a:lnTo>
                    <a:close/>
                  </a:path>
                </a:pathLst>
              </a:custGeom>
              <a:solidFill>
                <a:srgbClr val="F36E21"/>
              </a:solidFill>
              <a:ln w="12700">
                <a:solidFill>
                  <a:srgbClr val="FFFFFF"/>
                </a:solidFill>
                <a:prstDash val="solid"/>
                <a:round/>
                <a:headEnd/>
                <a:tailEnd/>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0" name="Freeform 7">
                <a:extLst>
                  <a:ext uri="{FF2B5EF4-FFF2-40B4-BE49-F238E27FC236}">
                    <a16:creationId xmlns:a16="http://schemas.microsoft.com/office/drawing/2014/main" id="{403BC811-DB5F-44D6-B70D-91333A495629}"/>
                  </a:ext>
                </a:extLst>
              </p:cNvPr>
              <p:cNvSpPr>
                <a:spLocks/>
              </p:cNvSpPr>
              <p:nvPr/>
            </p:nvSpPr>
            <p:spPr bwMode="auto">
              <a:xfrm>
                <a:off x="4737553" y="2721270"/>
                <a:ext cx="2429487" cy="3372763"/>
              </a:xfrm>
              <a:custGeom>
                <a:avLst/>
                <a:gdLst>
                  <a:gd name="T0" fmla="*/ 1636 w 1772"/>
                  <a:gd name="T1" fmla="*/ 2392 h 2460"/>
                  <a:gd name="T2" fmla="*/ 1378 w 1772"/>
                  <a:gd name="T3" fmla="*/ 2326 h 2460"/>
                  <a:gd name="T4" fmla="*/ 1138 w 1772"/>
                  <a:gd name="T5" fmla="*/ 2222 h 2460"/>
                  <a:gd name="T6" fmla="*/ 920 w 1772"/>
                  <a:gd name="T7" fmla="*/ 2084 h 2460"/>
                  <a:gd name="T8" fmla="*/ 826 w 1772"/>
                  <a:gd name="T9" fmla="*/ 1994 h 2460"/>
                  <a:gd name="T10" fmla="*/ 860 w 1772"/>
                  <a:gd name="T11" fmla="*/ 1934 h 2460"/>
                  <a:gd name="T12" fmla="*/ 872 w 1772"/>
                  <a:gd name="T13" fmla="*/ 1848 h 2460"/>
                  <a:gd name="T14" fmla="*/ 848 w 1772"/>
                  <a:gd name="T15" fmla="*/ 1764 h 2460"/>
                  <a:gd name="T16" fmla="*/ 796 w 1772"/>
                  <a:gd name="T17" fmla="*/ 1690 h 2460"/>
                  <a:gd name="T18" fmla="*/ 748 w 1772"/>
                  <a:gd name="T19" fmla="*/ 1654 h 2460"/>
                  <a:gd name="T20" fmla="*/ 682 w 1772"/>
                  <a:gd name="T21" fmla="*/ 1630 h 2460"/>
                  <a:gd name="T22" fmla="*/ 616 w 1772"/>
                  <a:gd name="T23" fmla="*/ 1628 h 2460"/>
                  <a:gd name="T24" fmla="*/ 550 w 1772"/>
                  <a:gd name="T25" fmla="*/ 1646 h 2460"/>
                  <a:gd name="T26" fmla="*/ 488 w 1772"/>
                  <a:gd name="T27" fmla="*/ 1610 h 2460"/>
                  <a:gd name="T28" fmla="*/ 372 w 1772"/>
                  <a:gd name="T29" fmla="*/ 1390 h 2460"/>
                  <a:gd name="T30" fmla="*/ 308 w 1772"/>
                  <a:gd name="T31" fmla="*/ 1212 h 2460"/>
                  <a:gd name="T32" fmla="*/ 408 w 1772"/>
                  <a:gd name="T33" fmla="*/ 1138 h 2460"/>
                  <a:gd name="T34" fmla="*/ 440 w 1772"/>
                  <a:gd name="T35" fmla="*/ 1080 h 2460"/>
                  <a:gd name="T36" fmla="*/ 452 w 1772"/>
                  <a:gd name="T37" fmla="*/ 994 h 2460"/>
                  <a:gd name="T38" fmla="*/ 430 w 1772"/>
                  <a:gd name="T39" fmla="*/ 908 h 2460"/>
                  <a:gd name="T40" fmla="*/ 376 w 1772"/>
                  <a:gd name="T41" fmla="*/ 836 h 2460"/>
                  <a:gd name="T42" fmla="*/ 330 w 1772"/>
                  <a:gd name="T43" fmla="*/ 800 h 2460"/>
                  <a:gd name="T44" fmla="*/ 268 w 1772"/>
                  <a:gd name="T45" fmla="*/ 776 h 2460"/>
                  <a:gd name="T46" fmla="*/ 234 w 1772"/>
                  <a:gd name="T47" fmla="*/ 712 h 2460"/>
                  <a:gd name="T48" fmla="*/ 252 w 1772"/>
                  <a:gd name="T49" fmla="*/ 468 h 2460"/>
                  <a:gd name="T50" fmla="*/ 328 w 1772"/>
                  <a:gd name="T51" fmla="*/ 154 h 2460"/>
                  <a:gd name="T52" fmla="*/ 364 w 1772"/>
                  <a:gd name="T53" fmla="*/ 0 h 2460"/>
                  <a:gd name="T54" fmla="*/ 310 w 1772"/>
                  <a:gd name="T55" fmla="*/ 62 h 2460"/>
                  <a:gd name="T56" fmla="*/ 218 w 1772"/>
                  <a:gd name="T57" fmla="*/ 380 h 2460"/>
                  <a:gd name="T58" fmla="*/ 186 w 1772"/>
                  <a:gd name="T59" fmla="*/ 712 h 2460"/>
                  <a:gd name="T60" fmla="*/ 168 w 1772"/>
                  <a:gd name="T61" fmla="*/ 778 h 2460"/>
                  <a:gd name="T62" fmla="*/ 94 w 1772"/>
                  <a:gd name="T63" fmla="*/ 812 h 2460"/>
                  <a:gd name="T64" fmla="*/ 48 w 1772"/>
                  <a:gd name="T65" fmla="*/ 858 h 2460"/>
                  <a:gd name="T66" fmla="*/ 8 w 1772"/>
                  <a:gd name="T67" fmla="*/ 938 h 2460"/>
                  <a:gd name="T68" fmla="*/ 2 w 1772"/>
                  <a:gd name="T69" fmla="*/ 1026 h 2460"/>
                  <a:gd name="T70" fmla="*/ 28 w 1772"/>
                  <a:gd name="T71" fmla="*/ 1108 h 2460"/>
                  <a:gd name="T72" fmla="*/ 88 w 1772"/>
                  <a:gd name="T73" fmla="*/ 1178 h 2460"/>
                  <a:gd name="T74" fmla="*/ 150 w 1772"/>
                  <a:gd name="T75" fmla="*/ 1212 h 2460"/>
                  <a:gd name="T76" fmla="*/ 240 w 1772"/>
                  <a:gd name="T77" fmla="*/ 1226 h 2460"/>
                  <a:gd name="T78" fmla="*/ 304 w 1772"/>
                  <a:gd name="T79" fmla="*/ 1346 h 2460"/>
                  <a:gd name="T80" fmla="*/ 416 w 1772"/>
                  <a:gd name="T81" fmla="*/ 1582 h 2460"/>
                  <a:gd name="T82" fmla="*/ 468 w 1772"/>
                  <a:gd name="T83" fmla="*/ 1712 h 2460"/>
                  <a:gd name="T84" fmla="*/ 434 w 1772"/>
                  <a:gd name="T85" fmla="*/ 1772 h 2460"/>
                  <a:gd name="T86" fmla="*/ 420 w 1772"/>
                  <a:gd name="T87" fmla="*/ 1858 h 2460"/>
                  <a:gd name="T88" fmla="*/ 438 w 1772"/>
                  <a:gd name="T89" fmla="*/ 1944 h 2460"/>
                  <a:gd name="T90" fmla="*/ 488 w 1772"/>
                  <a:gd name="T91" fmla="*/ 2018 h 2460"/>
                  <a:gd name="T92" fmla="*/ 540 w 1772"/>
                  <a:gd name="T93" fmla="*/ 2054 h 2460"/>
                  <a:gd name="T94" fmla="*/ 610 w 1772"/>
                  <a:gd name="T95" fmla="*/ 2078 h 2460"/>
                  <a:gd name="T96" fmla="*/ 684 w 1772"/>
                  <a:gd name="T97" fmla="*/ 2078 h 2460"/>
                  <a:gd name="T98" fmla="*/ 754 w 1772"/>
                  <a:gd name="T99" fmla="*/ 2054 h 2460"/>
                  <a:gd name="T100" fmla="*/ 838 w 1772"/>
                  <a:gd name="T101" fmla="*/ 2078 h 2460"/>
                  <a:gd name="T102" fmla="*/ 1062 w 1772"/>
                  <a:gd name="T103" fmla="*/ 2232 h 2460"/>
                  <a:gd name="T104" fmla="*/ 1306 w 1772"/>
                  <a:gd name="T105" fmla="*/ 2350 h 2460"/>
                  <a:gd name="T106" fmla="*/ 1564 w 1772"/>
                  <a:gd name="T107" fmla="*/ 2428 h 2460"/>
                  <a:gd name="T108" fmla="*/ 1772 w 1772"/>
                  <a:gd name="T109" fmla="*/ 2412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2" h="2460">
                    <a:moveTo>
                      <a:pt x="1772" y="2412"/>
                    </a:moveTo>
                    <a:lnTo>
                      <a:pt x="1772" y="2412"/>
                    </a:lnTo>
                    <a:lnTo>
                      <a:pt x="1704" y="2404"/>
                    </a:lnTo>
                    <a:lnTo>
                      <a:pt x="1636" y="2392"/>
                    </a:lnTo>
                    <a:lnTo>
                      <a:pt x="1570" y="2380"/>
                    </a:lnTo>
                    <a:lnTo>
                      <a:pt x="1506" y="2364"/>
                    </a:lnTo>
                    <a:lnTo>
                      <a:pt x="1442" y="2346"/>
                    </a:lnTo>
                    <a:lnTo>
                      <a:pt x="1378" y="2326"/>
                    </a:lnTo>
                    <a:lnTo>
                      <a:pt x="1316" y="2302"/>
                    </a:lnTo>
                    <a:lnTo>
                      <a:pt x="1256" y="2278"/>
                    </a:lnTo>
                    <a:lnTo>
                      <a:pt x="1196" y="2250"/>
                    </a:lnTo>
                    <a:lnTo>
                      <a:pt x="1138" y="2222"/>
                    </a:lnTo>
                    <a:lnTo>
                      <a:pt x="1082" y="2190"/>
                    </a:lnTo>
                    <a:lnTo>
                      <a:pt x="1026" y="2156"/>
                    </a:lnTo>
                    <a:lnTo>
                      <a:pt x="972" y="2120"/>
                    </a:lnTo>
                    <a:lnTo>
                      <a:pt x="920" y="2084"/>
                    </a:lnTo>
                    <a:lnTo>
                      <a:pt x="868" y="2044"/>
                    </a:lnTo>
                    <a:lnTo>
                      <a:pt x="820" y="2002"/>
                    </a:lnTo>
                    <a:lnTo>
                      <a:pt x="820" y="2002"/>
                    </a:lnTo>
                    <a:lnTo>
                      <a:pt x="826" y="1994"/>
                    </a:lnTo>
                    <a:lnTo>
                      <a:pt x="826" y="1994"/>
                    </a:lnTo>
                    <a:lnTo>
                      <a:pt x="840" y="1976"/>
                    </a:lnTo>
                    <a:lnTo>
                      <a:pt x="850" y="1956"/>
                    </a:lnTo>
                    <a:lnTo>
                      <a:pt x="860" y="1934"/>
                    </a:lnTo>
                    <a:lnTo>
                      <a:pt x="866" y="1914"/>
                    </a:lnTo>
                    <a:lnTo>
                      <a:pt x="870" y="1892"/>
                    </a:lnTo>
                    <a:lnTo>
                      <a:pt x="872" y="1870"/>
                    </a:lnTo>
                    <a:lnTo>
                      <a:pt x="872" y="1848"/>
                    </a:lnTo>
                    <a:lnTo>
                      <a:pt x="868" y="1826"/>
                    </a:lnTo>
                    <a:lnTo>
                      <a:pt x="864" y="1806"/>
                    </a:lnTo>
                    <a:lnTo>
                      <a:pt x="858" y="1784"/>
                    </a:lnTo>
                    <a:lnTo>
                      <a:pt x="848" y="1764"/>
                    </a:lnTo>
                    <a:lnTo>
                      <a:pt x="838" y="1744"/>
                    </a:lnTo>
                    <a:lnTo>
                      <a:pt x="826" y="1726"/>
                    </a:lnTo>
                    <a:lnTo>
                      <a:pt x="812" y="1708"/>
                    </a:lnTo>
                    <a:lnTo>
                      <a:pt x="796" y="1690"/>
                    </a:lnTo>
                    <a:lnTo>
                      <a:pt x="778" y="1676"/>
                    </a:lnTo>
                    <a:lnTo>
                      <a:pt x="778" y="1676"/>
                    </a:lnTo>
                    <a:lnTo>
                      <a:pt x="764" y="1664"/>
                    </a:lnTo>
                    <a:lnTo>
                      <a:pt x="748" y="1654"/>
                    </a:lnTo>
                    <a:lnTo>
                      <a:pt x="732" y="1646"/>
                    </a:lnTo>
                    <a:lnTo>
                      <a:pt x="716" y="1640"/>
                    </a:lnTo>
                    <a:lnTo>
                      <a:pt x="700" y="1634"/>
                    </a:lnTo>
                    <a:lnTo>
                      <a:pt x="682" y="1630"/>
                    </a:lnTo>
                    <a:lnTo>
                      <a:pt x="666" y="1628"/>
                    </a:lnTo>
                    <a:lnTo>
                      <a:pt x="648" y="1626"/>
                    </a:lnTo>
                    <a:lnTo>
                      <a:pt x="632" y="1626"/>
                    </a:lnTo>
                    <a:lnTo>
                      <a:pt x="616" y="1628"/>
                    </a:lnTo>
                    <a:lnTo>
                      <a:pt x="598" y="1630"/>
                    </a:lnTo>
                    <a:lnTo>
                      <a:pt x="582" y="1634"/>
                    </a:lnTo>
                    <a:lnTo>
                      <a:pt x="566" y="1640"/>
                    </a:lnTo>
                    <a:lnTo>
                      <a:pt x="550" y="1646"/>
                    </a:lnTo>
                    <a:lnTo>
                      <a:pt x="536" y="1654"/>
                    </a:lnTo>
                    <a:lnTo>
                      <a:pt x="520" y="1664"/>
                    </a:lnTo>
                    <a:lnTo>
                      <a:pt x="520" y="1664"/>
                    </a:lnTo>
                    <a:lnTo>
                      <a:pt x="488" y="1610"/>
                    </a:lnTo>
                    <a:lnTo>
                      <a:pt x="456" y="1558"/>
                    </a:lnTo>
                    <a:lnTo>
                      <a:pt x="426" y="1502"/>
                    </a:lnTo>
                    <a:lnTo>
                      <a:pt x="398" y="1446"/>
                    </a:lnTo>
                    <a:lnTo>
                      <a:pt x="372" y="1390"/>
                    </a:lnTo>
                    <a:lnTo>
                      <a:pt x="348" y="1332"/>
                    </a:lnTo>
                    <a:lnTo>
                      <a:pt x="328" y="1272"/>
                    </a:lnTo>
                    <a:lnTo>
                      <a:pt x="308" y="1212"/>
                    </a:lnTo>
                    <a:lnTo>
                      <a:pt x="308" y="1212"/>
                    </a:lnTo>
                    <a:lnTo>
                      <a:pt x="336" y="1200"/>
                    </a:lnTo>
                    <a:lnTo>
                      <a:pt x="362" y="1182"/>
                    </a:lnTo>
                    <a:lnTo>
                      <a:pt x="386" y="1162"/>
                    </a:lnTo>
                    <a:lnTo>
                      <a:pt x="408" y="1138"/>
                    </a:lnTo>
                    <a:lnTo>
                      <a:pt x="408" y="1138"/>
                    </a:lnTo>
                    <a:lnTo>
                      <a:pt x="420" y="1120"/>
                    </a:lnTo>
                    <a:lnTo>
                      <a:pt x="432" y="1100"/>
                    </a:lnTo>
                    <a:lnTo>
                      <a:pt x="440" y="1080"/>
                    </a:lnTo>
                    <a:lnTo>
                      <a:pt x="446" y="1058"/>
                    </a:lnTo>
                    <a:lnTo>
                      <a:pt x="450" y="1036"/>
                    </a:lnTo>
                    <a:lnTo>
                      <a:pt x="452" y="1014"/>
                    </a:lnTo>
                    <a:lnTo>
                      <a:pt x="452" y="994"/>
                    </a:lnTo>
                    <a:lnTo>
                      <a:pt x="450" y="972"/>
                    </a:lnTo>
                    <a:lnTo>
                      <a:pt x="444" y="950"/>
                    </a:lnTo>
                    <a:lnTo>
                      <a:pt x="438" y="928"/>
                    </a:lnTo>
                    <a:lnTo>
                      <a:pt x="430" y="908"/>
                    </a:lnTo>
                    <a:lnTo>
                      <a:pt x="420" y="888"/>
                    </a:lnTo>
                    <a:lnTo>
                      <a:pt x="406" y="870"/>
                    </a:lnTo>
                    <a:lnTo>
                      <a:pt x="392" y="852"/>
                    </a:lnTo>
                    <a:lnTo>
                      <a:pt x="376" y="836"/>
                    </a:lnTo>
                    <a:lnTo>
                      <a:pt x="360" y="820"/>
                    </a:lnTo>
                    <a:lnTo>
                      <a:pt x="360" y="820"/>
                    </a:lnTo>
                    <a:lnTo>
                      <a:pt x="344" y="810"/>
                    </a:lnTo>
                    <a:lnTo>
                      <a:pt x="330" y="800"/>
                    </a:lnTo>
                    <a:lnTo>
                      <a:pt x="314" y="792"/>
                    </a:lnTo>
                    <a:lnTo>
                      <a:pt x="300" y="786"/>
                    </a:lnTo>
                    <a:lnTo>
                      <a:pt x="284" y="780"/>
                    </a:lnTo>
                    <a:lnTo>
                      <a:pt x="268" y="776"/>
                    </a:lnTo>
                    <a:lnTo>
                      <a:pt x="252" y="774"/>
                    </a:lnTo>
                    <a:lnTo>
                      <a:pt x="236" y="772"/>
                    </a:lnTo>
                    <a:lnTo>
                      <a:pt x="236" y="772"/>
                    </a:lnTo>
                    <a:lnTo>
                      <a:pt x="234" y="712"/>
                    </a:lnTo>
                    <a:lnTo>
                      <a:pt x="234" y="712"/>
                    </a:lnTo>
                    <a:lnTo>
                      <a:pt x="236" y="630"/>
                    </a:lnTo>
                    <a:lnTo>
                      <a:pt x="242" y="548"/>
                    </a:lnTo>
                    <a:lnTo>
                      <a:pt x="252" y="468"/>
                    </a:lnTo>
                    <a:lnTo>
                      <a:pt x="264" y="388"/>
                    </a:lnTo>
                    <a:lnTo>
                      <a:pt x="282" y="308"/>
                    </a:lnTo>
                    <a:lnTo>
                      <a:pt x="304" y="230"/>
                    </a:lnTo>
                    <a:lnTo>
                      <a:pt x="328" y="154"/>
                    </a:lnTo>
                    <a:lnTo>
                      <a:pt x="356" y="76"/>
                    </a:lnTo>
                    <a:lnTo>
                      <a:pt x="404" y="200"/>
                    </a:lnTo>
                    <a:lnTo>
                      <a:pt x="436" y="188"/>
                    </a:lnTo>
                    <a:lnTo>
                      <a:pt x="364" y="0"/>
                    </a:lnTo>
                    <a:lnTo>
                      <a:pt x="180" y="86"/>
                    </a:lnTo>
                    <a:lnTo>
                      <a:pt x="194" y="116"/>
                    </a:lnTo>
                    <a:lnTo>
                      <a:pt x="310" y="62"/>
                    </a:lnTo>
                    <a:lnTo>
                      <a:pt x="310" y="62"/>
                    </a:lnTo>
                    <a:lnTo>
                      <a:pt x="282" y="140"/>
                    </a:lnTo>
                    <a:lnTo>
                      <a:pt x="256" y="218"/>
                    </a:lnTo>
                    <a:lnTo>
                      <a:pt x="236" y="298"/>
                    </a:lnTo>
                    <a:lnTo>
                      <a:pt x="218" y="380"/>
                    </a:lnTo>
                    <a:lnTo>
                      <a:pt x="204" y="462"/>
                    </a:lnTo>
                    <a:lnTo>
                      <a:pt x="194" y="544"/>
                    </a:lnTo>
                    <a:lnTo>
                      <a:pt x="188" y="628"/>
                    </a:lnTo>
                    <a:lnTo>
                      <a:pt x="186" y="712"/>
                    </a:lnTo>
                    <a:lnTo>
                      <a:pt x="186" y="712"/>
                    </a:lnTo>
                    <a:lnTo>
                      <a:pt x="188" y="774"/>
                    </a:lnTo>
                    <a:lnTo>
                      <a:pt x="188" y="774"/>
                    </a:lnTo>
                    <a:lnTo>
                      <a:pt x="168" y="778"/>
                    </a:lnTo>
                    <a:lnTo>
                      <a:pt x="148" y="784"/>
                    </a:lnTo>
                    <a:lnTo>
                      <a:pt x="130" y="792"/>
                    </a:lnTo>
                    <a:lnTo>
                      <a:pt x="112" y="802"/>
                    </a:lnTo>
                    <a:lnTo>
                      <a:pt x="94" y="812"/>
                    </a:lnTo>
                    <a:lnTo>
                      <a:pt x="78" y="826"/>
                    </a:lnTo>
                    <a:lnTo>
                      <a:pt x="64" y="840"/>
                    </a:lnTo>
                    <a:lnTo>
                      <a:pt x="48" y="858"/>
                    </a:lnTo>
                    <a:lnTo>
                      <a:pt x="48" y="858"/>
                    </a:lnTo>
                    <a:lnTo>
                      <a:pt x="36" y="876"/>
                    </a:lnTo>
                    <a:lnTo>
                      <a:pt x="24" y="896"/>
                    </a:lnTo>
                    <a:lnTo>
                      <a:pt x="14" y="916"/>
                    </a:lnTo>
                    <a:lnTo>
                      <a:pt x="8" y="938"/>
                    </a:lnTo>
                    <a:lnTo>
                      <a:pt x="4" y="960"/>
                    </a:lnTo>
                    <a:lnTo>
                      <a:pt x="0" y="982"/>
                    </a:lnTo>
                    <a:lnTo>
                      <a:pt x="0" y="1004"/>
                    </a:lnTo>
                    <a:lnTo>
                      <a:pt x="2" y="1026"/>
                    </a:lnTo>
                    <a:lnTo>
                      <a:pt x="6" y="1046"/>
                    </a:lnTo>
                    <a:lnTo>
                      <a:pt x="12" y="1068"/>
                    </a:lnTo>
                    <a:lnTo>
                      <a:pt x="18" y="1088"/>
                    </a:lnTo>
                    <a:lnTo>
                      <a:pt x="28" y="1108"/>
                    </a:lnTo>
                    <a:lnTo>
                      <a:pt x="40" y="1128"/>
                    </a:lnTo>
                    <a:lnTo>
                      <a:pt x="54" y="1146"/>
                    </a:lnTo>
                    <a:lnTo>
                      <a:pt x="70" y="1162"/>
                    </a:lnTo>
                    <a:lnTo>
                      <a:pt x="88" y="1178"/>
                    </a:lnTo>
                    <a:lnTo>
                      <a:pt x="88" y="1178"/>
                    </a:lnTo>
                    <a:lnTo>
                      <a:pt x="108" y="1192"/>
                    </a:lnTo>
                    <a:lnTo>
                      <a:pt x="128" y="1202"/>
                    </a:lnTo>
                    <a:lnTo>
                      <a:pt x="150" y="1212"/>
                    </a:lnTo>
                    <a:lnTo>
                      <a:pt x="172" y="1218"/>
                    </a:lnTo>
                    <a:lnTo>
                      <a:pt x="194" y="1224"/>
                    </a:lnTo>
                    <a:lnTo>
                      <a:pt x="216" y="1226"/>
                    </a:lnTo>
                    <a:lnTo>
                      <a:pt x="240" y="1226"/>
                    </a:lnTo>
                    <a:lnTo>
                      <a:pt x="262" y="1224"/>
                    </a:lnTo>
                    <a:lnTo>
                      <a:pt x="262" y="1224"/>
                    </a:lnTo>
                    <a:lnTo>
                      <a:pt x="282" y="1286"/>
                    </a:lnTo>
                    <a:lnTo>
                      <a:pt x="304" y="1346"/>
                    </a:lnTo>
                    <a:lnTo>
                      <a:pt x="330" y="1406"/>
                    </a:lnTo>
                    <a:lnTo>
                      <a:pt x="356" y="1466"/>
                    </a:lnTo>
                    <a:lnTo>
                      <a:pt x="384" y="1524"/>
                    </a:lnTo>
                    <a:lnTo>
                      <a:pt x="416" y="1582"/>
                    </a:lnTo>
                    <a:lnTo>
                      <a:pt x="450" y="1638"/>
                    </a:lnTo>
                    <a:lnTo>
                      <a:pt x="486" y="1692"/>
                    </a:lnTo>
                    <a:lnTo>
                      <a:pt x="486" y="1692"/>
                    </a:lnTo>
                    <a:lnTo>
                      <a:pt x="468" y="1712"/>
                    </a:lnTo>
                    <a:lnTo>
                      <a:pt x="468" y="1712"/>
                    </a:lnTo>
                    <a:lnTo>
                      <a:pt x="454" y="1732"/>
                    </a:lnTo>
                    <a:lnTo>
                      <a:pt x="444" y="1752"/>
                    </a:lnTo>
                    <a:lnTo>
                      <a:pt x="434" y="1772"/>
                    </a:lnTo>
                    <a:lnTo>
                      <a:pt x="428" y="1794"/>
                    </a:lnTo>
                    <a:lnTo>
                      <a:pt x="422" y="1816"/>
                    </a:lnTo>
                    <a:lnTo>
                      <a:pt x="420" y="1836"/>
                    </a:lnTo>
                    <a:lnTo>
                      <a:pt x="420" y="1858"/>
                    </a:lnTo>
                    <a:lnTo>
                      <a:pt x="420" y="1880"/>
                    </a:lnTo>
                    <a:lnTo>
                      <a:pt x="424" y="1902"/>
                    </a:lnTo>
                    <a:lnTo>
                      <a:pt x="430" y="1924"/>
                    </a:lnTo>
                    <a:lnTo>
                      <a:pt x="438" y="1944"/>
                    </a:lnTo>
                    <a:lnTo>
                      <a:pt x="448" y="1964"/>
                    </a:lnTo>
                    <a:lnTo>
                      <a:pt x="460" y="1982"/>
                    </a:lnTo>
                    <a:lnTo>
                      <a:pt x="474" y="2000"/>
                    </a:lnTo>
                    <a:lnTo>
                      <a:pt x="488" y="2018"/>
                    </a:lnTo>
                    <a:lnTo>
                      <a:pt x="506" y="2032"/>
                    </a:lnTo>
                    <a:lnTo>
                      <a:pt x="506" y="2032"/>
                    </a:lnTo>
                    <a:lnTo>
                      <a:pt x="522" y="2044"/>
                    </a:lnTo>
                    <a:lnTo>
                      <a:pt x="540" y="2054"/>
                    </a:lnTo>
                    <a:lnTo>
                      <a:pt x="556" y="2062"/>
                    </a:lnTo>
                    <a:lnTo>
                      <a:pt x="574" y="2070"/>
                    </a:lnTo>
                    <a:lnTo>
                      <a:pt x="592" y="2074"/>
                    </a:lnTo>
                    <a:lnTo>
                      <a:pt x="610" y="2078"/>
                    </a:lnTo>
                    <a:lnTo>
                      <a:pt x="628" y="2080"/>
                    </a:lnTo>
                    <a:lnTo>
                      <a:pt x="648" y="2082"/>
                    </a:lnTo>
                    <a:lnTo>
                      <a:pt x="666" y="2080"/>
                    </a:lnTo>
                    <a:lnTo>
                      <a:pt x="684" y="2078"/>
                    </a:lnTo>
                    <a:lnTo>
                      <a:pt x="702" y="2074"/>
                    </a:lnTo>
                    <a:lnTo>
                      <a:pt x="720" y="2070"/>
                    </a:lnTo>
                    <a:lnTo>
                      <a:pt x="738" y="2062"/>
                    </a:lnTo>
                    <a:lnTo>
                      <a:pt x="754" y="2054"/>
                    </a:lnTo>
                    <a:lnTo>
                      <a:pt x="770" y="2046"/>
                    </a:lnTo>
                    <a:lnTo>
                      <a:pt x="786" y="2034"/>
                    </a:lnTo>
                    <a:lnTo>
                      <a:pt x="786" y="2034"/>
                    </a:lnTo>
                    <a:lnTo>
                      <a:pt x="838" y="2078"/>
                    </a:lnTo>
                    <a:lnTo>
                      <a:pt x="892" y="2120"/>
                    </a:lnTo>
                    <a:lnTo>
                      <a:pt x="948" y="2160"/>
                    </a:lnTo>
                    <a:lnTo>
                      <a:pt x="1004" y="2196"/>
                    </a:lnTo>
                    <a:lnTo>
                      <a:pt x="1062" y="2232"/>
                    </a:lnTo>
                    <a:lnTo>
                      <a:pt x="1120" y="2264"/>
                    </a:lnTo>
                    <a:lnTo>
                      <a:pt x="1182" y="2296"/>
                    </a:lnTo>
                    <a:lnTo>
                      <a:pt x="1242" y="2324"/>
                    </a:lnTo>
                    <a:lnTo>
                      <a:pt x="1306" y="2350"/>
                    </a:lnTo>
                    <a:lnTo>
                      <a:pt x="1368" y="2372"/>
                    </a:lnTo>
                    <a:lnTo>
                      <a:pt x="1434" y="2394"/>
                    </a:lnTo>
                    <a:lnTo>
                      <a:pt x="1498" y="2412"/>
                    </a:lnTo>
                    <a:lnTo>
                      <a:pt x="1564" y="2428"/>
                    </a:lnTo>
                    <a:lnTo>
                      <a:pt x="1632" y="2440"/>
                    </a:lnTo>
                    <a:lnTo>
                      <a:pt x="1700" y="2452"/>
                    </a:lnTo>
                    <a:lnTo>
                      <a:pt x="1768" y="2460"/>
                    </a:lnTo>
                    <a:lnTo>
                      <a:pt x="1772" y="2412"/>
                    </a:lnTo>
                    <a:close/>
                  </a:path>
                </a:pathLst>
              </a:custGeom>
              <a:solidFill>
                <a:srgbClr val="B82234"/>
              </a:solidFill>
              <a:ln w="12700">
                <a:solidFill>
                  <a:srgbClr val="FFFFFF"/>
                </a:solidFill>
                <a:prstDash val="solid"/>
                <a:round/>
                <a:headEnd/>
                <a:tailEnd/>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1" name="Freeform 8">
                <a:extLst>
                  <a:ext uri="{FF2B5EF4-FFF2-40B4-BE49-F238E27FC236}">
                    <a16:creationId xmlns:a16="http://schemas.microsoft.com/office/drawing/2014/main" id="{E1FDD259-2DF4-4F9A-BE37-3ED2A94347C6}"/>
                  </a:ext>
                </a:extLst>
              </p:cNvPr>
              <p:cNvSpPr>
                <a:spLocks/>
              </p:cNvSpPr>
              <p:nvPr/>
            </p:nvSpPr>
            <p:spPr bwMode="auto">
              <a:xfrm>
                <a:off x="5445011" y="1037631"/>
                <a:ext cx="3904728" cy="1294263"/>
              </a:xfrm>
              <a:custGeom>
                <a:avLst/>
                <a:gdLst>
                  <a:gd name="T0" fmla="*/ 102 w 2848"/>
                  <a:gd name="T1" fmla="*/ 862 h 944"/>
                  <a:gd name="T2" fmla="*/ 276 w 2848"/>
                  <a:gd name="T3" fmla="*/ 678 h 944"/>
                  <a:gd name="T4" fmla="*/ 348 w 2848"/>
                  <a:gd name="T5" fmla="*/ 670 h 944"/>
                  <a:gd name="T6" fmla="*/ 454 w 2848"/>
                  <a:gd name="T7" fmla="*/ 706 h 944"/>
                  <a:gd name="T8" fmla="*/ 562 w 2848"/>
                  <a:gd name="T9" fmla="*/ 688 h 944"/>
                  <a:gd name="T10" fmla="*/ 650 w 2848"/>
                  <a:gd name="T11" fmla="*/ 618 h 944"/>
                  <a:gd name="T12" fmla="*/ 694 w 2848"/>
                  <a:gd name="T13" fmla="*/ 514 h 944"/>
                  <a:gd name="T14" fmla="*/ 680 w 2848"/>
                  <a:gd name="T15" fmla="*/ 406 h 944"/>
                  <a:gd name="T16" fmla="*/ 902 w 2848"/>
                  <a:gd name="T17" fmla="*/ 316 h 944"/>
                  <a:gd name="T18" fmla="*/ 1136 w 2848"/>
                  <a:gd name="T19" fmla="*/ 258 h 944"/>
                  <a:gd name="T20" fmla="*/ 1376 w 2848"/>
                  <a:gd name="T21" fmla="*/ 234 h 944"/>
                  <a:gd name="T22" fmla="*/ 1564 w 2848"/>
                  <a:gd name="T23" fmla="*/ 238 h 944"/>
                  <a:gd name="T24" fmla="*/ 1600 w 2848"/>
                  <a:gd name="T25" fmla="*/ 352 h 944"/>
                  <a:gd name="T26" fmla="*/ 1670 w 2848"/>
                  <a:gd name="T27" fmla="*/ 420 h 944"/>
                  <a:gd name="T28" fmla="*/ 1774 w 2848"/>
                  <a:gd name="T29" fmla="*/ 456 h 944"/>
                  <a:gd name="T30" fmla="*/ 1882 w 2848"/>
                  <a:gd name="T31" fmla="*/ 438 h 944"/>
                  <a:gd name="T32" fmla="*/ 1970 w 2848"/>
                  <a:gd name="T33" fmla="*/ 368 h 944"/>
                  <a:gd name="T34" fmla="*/ 2040 w 2848"/>
                  <a:gd name="T35" fmla="*/ 346 h 944"/>
                  <a:gd name="T36" fmla="*/ 2166 w 2848"/>
                  <a:gd name="T37" fmla="*/ 418 h 944"/>
                  <a:gd name="T38" fmla="*/ 2162 w 2848"/>
                  <a:gd name="T39" fmla="*/ 504 h 944"/>
                  <a:gd name="T40" fmla="*/ 2188 w 2848"/>
                  <a:gd name="T41" fmla="*/ 584 h 944"/>
                  <a:gd name="T42" fmla="*/ 2246 w 2848"/>
                  <a:gd name="T43" fmla="*/ 652 h 944"/>
                  <a:gd name="T44" fmla="*/ 2318 w 2848"/>
                  <a:gd name="T45" fmla="*/ 690 h 944"/>
                  <a:gd name="T46" fmla="*/ 2414 w 2848"/>
                  <a:gd name="T47" fmla="*/ 698 h 944"/>
                  <a:gd name="T48" fmla="*/ 2506 w 2848"/>
                  <a:gd name="T49" fmla="*/ 668 h 944"/>
                  <a:gd name="T50" fmla="*/ 2658 w 2848"/>
                  <a:gd name="T51" fmla="*/ 758 h 944"/>
                  <a:gd name="T52" fmla="*/ 2832 w 2848"/>
                  <a:gd name="T53" fmla="*/ 928 h 944"/>
                  <a:gd name="T54" fmla="*/ 2750 w 2848"/>
                  <a:gd name="T55" fmla="*/ 788 h 944"/>
                  <a:gd name="T56" fmla="*/ 2582 w 2848"/>
                  <a:gd name="T57" fmla="*/ 590 h 944"/>
                  <a:gd name="T58" fmla="*/ 2612 w 2848"/>
                  <a:gd name="T59" fmla="*/ 486 h 944"/>
                  <a:gd name="T60" fmla="*/ 2588 w 2848"/>
                  <a:gd name="T61" fmla="*/ 382 h 944"/>
                  <a:gd name="T62" fmla="*/ 2518 w 2848"/>
                  <a:gd name="T63" fmla="*/ 294 h 944"/>
                  <a:gd name="T64" fmla="*/ 2438 w 2848"/>
                  <a:gd name="T65" fmla="*/ 254 h 944"/>
                  <a:gd name="T66" fmla="*/ 2334 w 2848"/>
                  <a:gd name="T67" fmla="*/ 250 h 944"/>
                  <a:gd name="T68" fmla="*/ 2240 w 2848"/>
                  <a:gd name="T69" fmla="*/ 298 h 944"/>
                  <a:gd name="T70" fmla="*/ 2190 w 2848"/>
                  <a:gd name="T71" fmla="*/ 360 h 944"/>
                  <a:gd name="T72" fmla="*/ 2010 w 2848"/>
                  <a:gd name="T73" fmla="*/ 284 h 944"/>
                  <a:gd name="T74" fmla="*/ 2010 w 2848"/>
                  <a:gd name="T75" fmla="*/ 188 h 944"/>
                  <a:gd name="T76" fmla="*/ 1936 w 2848"/>
                  <a:gd name="T77" fmla="*/ 62 h 944"/>
                  <a:gd name="T78" fmla="*/ 1864 w 2848"/>
                  <a:gd name="T79" fmla="*/ 16 h 944"/>
                  <a:gd name="T80" fmla="*/ 1760 w 2848"/>
                  <a:gd name="T81" fmla="*/ 2 h 944"/>
                  <a:gd name="T82" fmla="*/ 1660 w 2848"/>
                  <a:gd name="T83" fmla="*/ 40 h 944"/>
                  <a:gd name="T84" fmla="*/ 1596 w 2848"/>
                  <a:gd name="T85" fmla="*/ 112 h 944"/>
                  <a:gd name="T86" fmla="*/ 1496 w 2848"/>
                  <a:gd name="T87" fmla="*/ 186 h 944"/>
                  <a:gd name="T88" fmla="*/ 1276 w 2848"/>
                  <a:gd name="T89" fmla="*/ 192 h 944"/>
                  <a:gd name="T90" fmla="*/ 1030 w 2848"/>
                  <a:gd name="T91" fmla="*/ 230 h 944"/>
                  <a:gd name="T92" fmla="*/ 794 w 2848"/>
                  <a:gd name="T93" fmla="*/ 302 h 944"/>
                  <a:gd name="T94" fmla="*/ 646 w 2848"/>
                  <a:gd name="T95" fmla="*/ 344 h 944"/>
                  <a:gd name="T96" fmla="*/ 582 w 2848"/>
                  <a:gd name="T97" fmla="*/ 286 h 944"/>
                  <a:gd name="T98" fmla="*/ 480 w 2848"/>
                  <a:gd name="T99" fmla="*/ 252 h 944"/>
                  <a:gd name="T100" fmla="*/ 378 w 2848"/>
                  <a:gd name="T101" fmla="*/ 268 h 944"/>
                  <a:gd name="T102" fmla="*/ 292 w 2848"/>
                  <a:gd name="T103" fmla="*/ 338 h 944"/>
                  <a:gd name="T104" fmla="*/ 256 w 2848"/>
                  <a:gd name="T105" fmla="*/ 402 h 944"/>
                  <a:gd name="T106" fmla="*/ 244 w 2848"/>
                  <a:gd name="T107" fmla="*/ 490 h 944"/>
                  <a:gd name="T108" fmla="*/ 266 w 2848"/>
                  <a:gd name="T109" fmla="*/ 576 h 944"/>
                  <a:gd name="T110" fmla="*/ 206 w 2848"/>
                  <a:gd name="T111" fmla="*/ 678 h 944"/>
                  <a:gd name="T112" fmla="*/ 32 w 2848"/>
                  <a:gd name="T113" fmla="*/ 874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8" h="944">
                    <a:moveTo>
                      <a:pt x="0" y="916"/>
                    </a:moveTo>
                    <a:lnTo>
                      <a:pt x="40" y="944"/>
                    </a:lnTo>
                    <a:lnTo>
                      <a:pt x="40" y="944"/>
                    </a:lnTo>
                    <a:lnTo>
                      <a:pt x="70" y="902"/>
                    </a:lnTo>
                    <a:lnTo>
                      <a:pt x="102" y="862"/>
                    </a:lnTo>
                    <a:lnTo>
                      <a:pt x="134" y="822"/>
                    </a:lnTo>
                    <a:lnTo>
                      <a:pt x="168" y="784"/>
                    </a:lnTo>
                    <a:lnTo>
                      <a:pt x="204" y="748"/>
                    </a:lnTo>
                    <a:lnTo>
                      <a:pt x="240" y="712"/>
                    </a:lnTo>
                    <a:lnTo>
                      <a:pt x="276" y="678"/>
                    </a:lnTo>
                    <a:lnTo>
                      <a:pt x="314" y="644"/>
                    </a:lnTo>
                    <a:lnTo>
                      <a:pt x="314" y="644"/>
                    </a:lnTo>
                    <a:lnTo>
                      <a:pt x="330" y="658"/>
                    </a:lnTo>
                    <a:lnTo>
                      <a:pt x="330" y="658"/>
                    </a:lnTo>
                    <a:lnTo>
                      <a:pt x="348" y="670"/>
                    </a:lnTo>
                    <a:lnTo>
                      <a:pt x="368" y="682"/>
                    </a:lnTo>
                    <a:lnTo>
                      <a:pt x="390" y="690"/>
                    </a:lnTo>
                    <a:lnTo>
                      <a:pt x="410" y="698"/>
                    </a:lnTo>
                    <a:lnTo>
                      <a:pt x="432" y="702"/>
                    </a:lnTo>
                    <a:lnTo>
                      <a:pt x="454" y="706"/>
                    </a:lnTo>
                    <a:lnTo>
                      <a:pt x="476" y="706"/>
                    </a:lnTo>
                    <a:lnTo>
                      <a:pt x="498" y="704"/>
                    </a:lnTo>
                    <a:lnTo>
                      <a:pt x="520" y="700"/>
                    </a:lnTo>
                    <a:lnTo>
                      <a:pt x="540" y="694"/>
                    </a:lnTo>
                    <a:lnTo>
                      <a:pt x="562" y="688"/>
                    </a:lnTo>
                    <a:lnTo>
                      <a:pt x="582" y="678"/>
                    </a:lnTo>
                    <a:lnTo>
                      <a:pt x="600" y="666"/>
                    </a:lnTo>
                    <a:lnTo>
                      <a:pt x="618" y="652"/>
                    </a:lnTo>
                    <a:lnTo>
                      <a:pt x="634" y="636"/>
                    </a:lnTo>
                    <a:lnTo>
                      <a:pt x="650" y="618"/>
                    </a:lnTo>
                    <a:lnTo>
                      <a:pt x="650" y="618"/>
                    </a:lnTo>
                    <a:lnTo>
                      <a:pt x="666" y="594"/>
                    </a:lnTo>
                    <a:lnTo>
                      <a:pt x="680" y="568"/>
                    </a:lnTo>
                    <a:lnTo>
                      <a:pt x="688" y="542"/>
                    </a:lnTo>
                    <a:lnTo>
                      <a:pt x="694" y="514"/>
                    </a:lnTo>
                    <a:lnTo>
                      <a:pt x="694" y="488"/>
                    </a:lnTo>
                    <a:lnTo>
                      <a:pt x="694" y="460"/>
                    </a:lnTo>
                    <a:lnTo>
                      <a:pt x="688" y="432"/>
                    </a:lnTo>
                    <a:lnTo>
                      <a:pt x="680" y="406"/>
                    </a:lnTo>
                    <a:lnTo>
                      <a:pt x="680" y="406"/>
                    </a:lnTo>
                    <a:lnTo>
                      <a:pt x="722" y="384"/>
                    </a:lnTo>
                    <a:lnTo>
                      <a:pt x="766" y="366"/>
                    </a:lnTo>
                    <a:lnTo>
                      <a:pt x="812" y="348"/>
                    </a:lnTo>
                    <a:lnTo>
                      <a:pt x="856" y="332"/>
                    </a:lnTo>
                    <a:lnTo>
                      <a:pt x="902" y="316"/>
                    </a:lnTo>
                    <a:lnTo>
                      <a:pt x="948" y="302"/>
                    </a:lnTo>
                    <a:lnTo>
                      <a:pt x="994" y="288"/>
                    </a:lnTo>
                    <a:lnTo>
                      <a:pt x="1040" y="278"/>
                    </a:lnTo>
                    <a:lnTo>
                      <a:pt x="1088" y="266"/>
                    </a:lnTo>
                    <a:lnTo>
                      <a:pt x="1136" y="258"/>
                    </a:lnTo>
                    <a:lnTo>
                      <a:pt x="1184" y="250"/>
                    </a:lnTo>
                    <a:lnTo>
                      <a:pt x="1232" y="244"/>
                    </a:lnTo>
                    <a:lnTo>
                      <a:pt x="1280" y="240"/>
                    </a:lnTo>
                    <a:lnTo>
                      <a:pt x="1328" y="236"/>
                    </a:lnTo>
                    <a:lnTo>
                      <a:pt x="1376" y="234"/>
                    </a:lnTo>
                    <a:lnTo>
                      <a:pt x="1426" y="232"/>
                    </a:lnTo>
                    <a:lnTo>
                      <a:pt x="1426" y="232"/>
                    </a:lnTo>
                    <a:lnTo>
                      <a:pt x="1494" y="234"/>
                    </a:lnTo>
                    <a:lnTo>
                      <a:pt x="1564" y="238"/>
                    </a:lnTo>
                    <a:lnTo>
                      <a:pt x="1564" y="238"/>
                    </a:lnTo>
                    <a:lnTo>
                      <a:pt x="1566" y="262"/>
                    </a:lnTo>
                    <a:lnTo>
                      <a:pt x="1570" y="286"/>
                    </a:lnTo>
                    <a:lnTo>
                      <a:pt x="1578" y="308"/>
                    </a:lnTo>
                    <a:lnTo>
                      <a:pt x="1588" y="330"/>
                    </a:lnTo>
                    <a:lnTo>
                      <a:pt x="1600" y="352"/>
                    </a:lnTo>
                    <a:lnTo>
                      <a:pt x="1614" y="372"/>
                    </a:lnTo>
                    <a:lnTo>
                      <a:pt x="1632" y="390"/>
                    </a:lnTo>
                    <a:lnTo>
                      <a:pt x="1650" y="408"/>
                    </a:lnTo>
                    <a:lnTo>
                      <a:pt x="1650" y="408"/>
                    </a:lnTo>
                    <a:lnTo>
                      <a:pt x="1670" y="420"/>
                    </a:lnTo>
                    <a:lnTo>
                      <a:pt x="1690" y="432"/>
                    </a:lnTo>
                    <a:lnTo>
                      <a:pt x="1710" y="442"/>
                    </a:lnTo>
                    <a:lnTo>
                      <a:pt x="1732" y="448"/>
                    </a:lnTo>
                    <a:lnTo>
                      <a:pt x="1752" y="452"/>
                    </a:lnTo>
                    <a:lnTo>
                      <a:pt x="1774" y="456"/>
                    </a:lnTo>
                    <a:lnTo>
                      <a:pt x="1796" y="456"/>
                    </a:lnTo>
                    <a:lnTo>
                      <a:pt x="1818" y="454"/>
                    </a:lnTo>
                    <a:lnTo>
                      <a:pt x="1840" y="450"/>
                    </a:lnTo>
                    <a:lnTo>
                      <a:pt x="1862" y="444"/>
                    </a:lnTo>
                    <a:lnTo>
                      <a:pt x="1882" y="438"/>
                    </a:lnTo>
                    <a:lnTo>
                      <a:pt x="1902" y="428"/>
                    </a:lnTo>
                    <a:lnTo>
                      <a:pt x="1920" y="416"/>
                    </a:lnTo>
                    <a:lnTo>
                      <a:pt x="1938" y="402"/>
                    </a:lnTo>
                    <a:lnTo>
                      <a:pt x="1956" y="386"/>
                    </a:lnTo>
                    <a:lnTo>
                      <a:pt x="1970" y="368"/>
                    </a:lnTo>
                    <a:lnTo>
                      <a:pt x="1970" y="368"/>
                    </a:lnTo>
                    <a:lnTo>
                      <a:pt x="1984" y="350"/>
                    </a:lnTo>
                    <a:lnTo>
                      <a:pt x="1994" y="330"/>
                    </a:lnTo>
                    <a:lnTo>
                      <a:pt x="1994" y="330"/>
                    </a:lnTo>
                    <a:lnTo>
                      <a:pt x="2040" y="346"/>
                    </a:lnTo>
                    <a:lnTo>
                      <a:pt x="2084" y="364"/>
                    </a:lnTo>
                    <a:lnTo>
                      <a:pt x="2128" y="382"/>
                    </a:lnTo>
                    <a:lnTo>
                      <a:pt x="2170" y="402"/>
                    </a:lnTo>
                    <a:lnTo>
                      <a:pt x="2170" y="402"/>
                    </a:lnTo>
                    <a:lnTo>
                      <a:pt x="2166" y="418"/>
                    </a:lnTo>
                    <a:lnTo>
                      <a:pt x="2162" y="436"/>
                    </a:lnTo>
                    <a:lnTo>
                      <a:pt x="2160" y="452"/>
                    </a:lnTo>
                    <a:lnTo>
                      <a:pt x="2160" y="470"/>
                    </a:lnTo>
                    <a:lnTo>
                      <a:pt x="2160" y="486"/>
                    </a:lnTo>
                    <a:lnTo>
                      <a:pt x="2162" y="504"/>
                    </a:lnTo>
                    <a:lnTo>
                      <a:pt x="2164" y="520"/>
                    </a:lnTo>
                    <a:lnTo>
                      <a:pt x="2168" y="538"/>
                    </a:lnTo>
                    <a:lnTo>
                      <a:pt x="2174" y="554"/>
                    </a:lnTo>
                    <a:lnTo>
                      <a:pt x="2180" y="570"/>
                    </a:lnTo>
                    <a:lnTo>
                      <a:pt x="2188" y="584"/>
                    </a:lnTo>
                    <a:lnTo>
                      <a:pt x="2198" y="600"/>
                    </a:lnTo>
                    <a:lnTo>
                      <a:pt x="2208" y="614"/>
                    </a:lnTo>
                    <a:lnTo>
                      <a:pt x="2220" y="628"/>
                    </a:lnTo>
                    <a:lnTo>
                      <a:pt x="2232" y="640"/>
                    </a:lnTo>
                    <a:lnTo>
                      <a:pt x="2246" y="652"/>
                    </a:lnTo>
                    <a:lnTo>
                      <a:pt x="2246" y="652"/>
                    </a:lnTo>
                    <a:lnTo>
                      <a:pt x="2264" y="664"/>
                    </a:lnTo>
                    <a:lnTo>
                      <a:pt x="2280" y="674"/>
                    </a:lnTo>
                    <a:lnTo>
                      <a:pt x="2298" y="682"/>
                    </a:lnTo>
                    <a:lnTo>
                      <a:pt x="2318" y="690"/>
                    </a:lnTo>
                    <a:lnTo>
                      <a:pt x="2336" y="694"/>
                    </a:lnTo>
                    <a:lnTo>
                      <a:pt x="2356" y="698"/>
                    </a:lnTo>
                    <a:lnTo>
                      <a:pt x="2376" y="700"/>
                    </a:lnTo>
                    <a:lnTo>
                      <a:pt x="2394" y="700"/>
                    </a:lnTo>
                    <a:lnTo>
                      <a:pt x="2414" y="698"/>
                    </a:lnTo>
                    <a:lnTo>
                      <a:pt x="2434" y="696"/>
                    </a:lnTo>
                    <a:lnTo>
                      <a:pt x="2452" y="692"/>
                    </a:lnTo>
                    <a:lnTo>
                      <a:pt x="2470" y="684"/>
                    </a:lnTo>
                    <a:lnTo>
                      <a:pt x="2488" y="676"/>
                    </a:lnTo>
                    <a:lnTo>
                      <a:pt x="2506" y="668"/>
                    </a:lnTo>
                    <a:lnTo>
                      <a:pt x="2522" y="656"/>
                    </a:lnTo>
                    <a:lnTo>
                      <a:pt x="2538" y="644"/>
                    </a:lnTo>
                    <a:lnTo>
                      <a:pt x="2538" y="644"/>
                    </a:lnTo>
                    <a:lnTo>
                      <a:pt x="2598" y="700"/>
                    </a:lnTo>
                    <a:lnTo>
                      <a:pt x="2658" y="758"/>
                    </a:lnTo>
                    <a:lnTo>
                      <a:pt x="2714" y="820"/>
                    </a:lnTo>
                    <a:lnTo>
                      <a:pt x="2768" y="884"/>
                    </a:lnTo>
                    <a:lnTo>
                      <a:pt x="2636" y="864"/>
                    </a:lnTo>
                    <a:lnTo>
                      <a:pt x="2632" y="898"/>
                    </a:lnTo>
                    <a:lnTo>
                      <a:pt x="2832" y="928"/>
                    </a:lnTo>
                    <a:lnTo>
                      <a:pt x="2848" y="728"/>
                    </a:lnTo>
                    <a:lnTo>
                      <a:pt x="2816" y="724"/>
                    </a:lnTo>
                    <a:lnTo>
                      <a:pt x="2804" y="854"/>
                    </a:lnTo>
                    <a:lnTo>
                      <a:pt x="2804" y="854"/>
                    </a:lnTo>
                    <a:lnTo>
                      <a:pt x="2750" y="788"/>
                    </a:lnTo>
                    <a:lnTo>
                      <a:pt x="2692" y="726"/>
                    </a:lnTo>
                    <a:lnTo>
                      <a:pt x="2632" y="666"/>
                    </a:lnTo>
                    <a:lnTo>
                      <a:pt x="2570" y="608"/>
                    </a:lnTo>
                    <a:lnTo>
                      <a:pt x="2570" y="608"/>
                    </a:lnTo>
                    <a:lnTo>
                      <a:pt x="2582" y="590"/>
                    </a:lnTo>
                    <a:lnTo>
                      <a:pt x="2592" y="570"/>
                    </a:lnTo>
                    <a:lnTo>
                      <a:pt x="2600" y="550"/>
                    </a:lnTo>
                    <a:lnTo>
                      <a:pt x="2606" y="528"/>
                    </a:lnTo>
                    <a:lnTo>
                      <a:pt x="2610" y="508"/>
                    </a:lnTo>
                    <a:lnTo>
                      <a:pt x="2612" y="486"/>
                    </a:lnTo>
                    <a:lnTo>
                      <a:pt x="2610" y="464"/>
                    </a:lnTo>
                    <a:lnTo>
                      <a:pt x="2608" y="444"/>
                    </a:lnTo>
                    <a:lnTo>
                      <a:pt x="2604" y="422"/>
                    </a:lnTo>
                    <a:lnTo>
                      <a:pt x="2596" y="402"/>
                    </a:lnTo>
                    <a:lnTo>
                      <a:pt x="2588" y="382"/>
                    </a:lnTo>
                    <a:lnTo>
                      <a:pt x="2578" y="362"/>
                    </a:lnTo>
                    <a:lnTo>
                      <a:pt x="2566" y="344"/>
                    </a:lnTo>
                    <a:lnTo>
                      <a:pt x="2552" y="326"/>
                    </a:lnTo>
                    <a:lnTo>
                      <a:pt x="2536" y="310"/>
                    </a:lnTo>
                    <a:lnTo>
                      <a:pt x="2518" y="294"/>
                    </a:lnTo>
                    <a:lnTo>
                      <a:pt x="2518" y="294"/>
                    </a:lnTo>
                    <a:lnTo>
                      <a:pt x="2500" y="282"/>
                    </a:lnTo>
                    <a:lnTo>
                      <a:pt x="2480" y="270"/>
                    </a:lnTo>
                    <a:lnTo>
                      <a:pt x="2460" y="260"/>
                    </a:lnTo>
                    <a:lnTo>
                      <a:pt x="2438" y="254"/>
                    </a:lnTo>
                    <a:lnTo>
                      <a:pt x="2418" y="248"/>
                    </a:lnTo>
                    <a:lnTo>
                      <a:pt x="2396" y="246"/>
                    </a:lnTo>
                    <a:lnTo>
                      <a:pt x="2376" y="246"/>
                    </a:lnTo>
                    <a:lnTo>
                      <a:pt x="2354" y="246"/>
                    </a:lnTo>
                    <a:lnTo>
                      <a:pt x="2334" y="250"/>
                    </a:lnTo>
                    <a:lnTo>
                      <a:pt x="2314" y="256"/>
                    </a:lnTo>
                    <a:lnTo>
                      <a:pt x="2294" y="264"/>
                    </a:lnTo>
                    <a:lnTo>
                      <a:pt x="2276" y="274"/>
                    </a:lnTo>
                    <a:lnTo>
                      <a:pt x="2256" y="286"/>
                    </a:lnTo>
                    <a:lnTo>
                      <a:pt x="2240" y="298"/>
                    </a:lnTo>
                    <a:lnTo>
                      <a:pt x="2222" y="314"/>
                    </a:lnTo>
                    <a:lnTo>
                      <a:pt x="2208" y="332"/>
                    </a:lnTo>
                    <a:lnTo>
                      <a:pt x="2208" y="332"/>
                    </a:lnTo>
                    <a:lnTo>
                      <a:pt x="2198" y="346"/>
                    </a:lnTo>
                    <a:lnTo>
                      <a:pt x="2190" y="360"/>
                    </a:lnTo>
                    <a:lnTo>
                      <a:pt x="2190" y="360"/>
                    </a:lnTo>
                    <a:lnTo>
                      <a:pt x="2146" y="338"/>
                    </a:lnTo>
                    <a:lnTo>
                      <a:pt x="2100" y="320"/>
                    </a:lnTo>
                    <a:lnTo>
                      <a:pt x="2056" y="302"/>
                    </a:lnTo>
                    <a:lnTo>
                      <a:pt x="2010" y="284"/>
                    </a:lnTo>
                    <a:lnTo>
                      <a:pt x="2010" y="284"/>
                    </a:lnTo>
                    <a:lnTo>
                      <a:pt x="2014" y="268"/>
                    </a:lnTo>
                    <a:lnTo>
                      <a:pt x="2014" y="252"/>
                    </a:lnTo>
                    <a:lnTo>
                      <a:pt x="2014" y="220"/>
                    </a:lnTo>
                    <a:lnTo>
                      <a:pt x="2010" y="188"/>
                    </a:lnTo>
                    <a:lnTo>
                      <a:pt x="2000" y="158"/>
                    </a:lnTo>
                    <a:lnTo>
                      <a:pt x="1988" y="128"/>
                    </a:lnTo>
                    <a:lnTo>
                      <a:pt x="1970" y="98"/>
                    </a:lnTo>
                    <a:lnTo>
                      <a:pt x="1948" y="74"/>
                    </a:lnTo>
                    <a:lnTo>
                      <a:pt x="1936" y="62"/>
                    </a:lnTo>
                    <a:lnTo>
                      <a:pt x="1922" y="50"/>
                    </a:lnTo>
                    <a:lnTo>
                      <a:pt x="1922" y="50"/>
                    </a:lnTo>
                    <a:lnTo>
                      <a:pt x="1904" y="36"/>
                    </a:lnTo>
                    <a:lnTo>
                      <a:pt x="1884" y="26"/>
                    </a:lnTo>
                    <a:lnTo>
                      <a:pt x="1864" y="16"/>
                    </a:lnTo>
                    <a:lnTo>
                      <a:pt x="1842" y="10"/>
                    </a:lnTo>
                    <a:lnTo>
                      <a:pt x="1822" y="4"/>
                    </a:lnTo>
                    <a:lnTo>
                      <a:pt x="1800" y="2"/>
                    </a:lnTo>
                    <a:lnTo>
                      <a:pt x="1780" y="0"/>
                    </a:lnTo>
                    <a:lnTo>
                      <a:pt x="1760" y="2"/>
                    </a:lnTo>
                    <a:lnTo>
                      <a:pt x="1738" y="6"/>
                    </a:lnTo>
                    <a:lnTo>
                      <a:pt x="1718" y="12"/>
                    </a:lnTo>
                    <a:lnTo>
                      <a:pt x="1698" y="20"/>
                    </a:lnTo>
                    <a:lnTo>
                      <a:pt x="1680" y="28"/>
                    </a:lnTo>
                    <a:lnTo>
                      <a:pt x="1660" y="40"/>
                    </a:lnTo>
                    <a:lnTo>
                      <a:pt x="1644" y="54"/>
                    </a:lnTo>
                    <a:lnTo>
                      <a:pt x="1628" y="70"/>
                    </a:lnTo>
                    <a:lnTo>
                      <a:pt x="1612" y="88"/>
                    </a:lnTo>
                    <a:lnTo>
                      <a:pt x="1612" y="88"/>
                    </a:lnTo>
                    <a:lnTo>
                      <a:pt x="1596" y="112"/>
                    </a:lnTo>
                    <a:lnTo>
                      <a:pt x="1582" y="136"/>
                    </a:lnTo>
                    <a:lnTo>
                      <a:pt x="1572" y="164"/>
                    </a:lnTo>
                    <a:lnTo>
                      <a:pt x="1566" y="190"/>
                    </a:lnTo>
                    <a:lnTo>
                      <a:pt x="1566" y="190"/>
                    </a:lnTo>
                    <a:lnTo>
                      <a:pt x="1496" y="186"/>
                    </a:lnTo>
                    <a:lnTo>
                      <a:pt x="1426" y="184"/>
                    </a:lnTo>
                    <a:lnTo>
                      <a:pt x="1426" y="184"/>
                    </a:lnTo>
                    <a:lnTo>
                      <a:pt x="1376" y="186"/>
                    </a:lnTo>
                    <a:lnTo>
                      <a:pt x="1326" y="188"/>
                    </a:lnTo>
                    <a:lnTo>
                      <a:pt x="1276" y="192"/>
                    </a:lnTo>
                    <a:lnTo>
                      <a:pt x="1226" y="196"/>
                    </a:lnTo>
                    <a:lnTo>
                      <a:pt x="1178" y="202"/>
                    </a:lnTo>
                    <a:lnTo>
                      <a:pt x="1128" y="210"/>
                    </a:lnTo>
                    <a:lnTo>
                      <a:pt x="1080" y="220"/>
                    </a:lnTo>
                    <a:lnTo>
                      <a:pt x="1030" y="230"/>
                    </a:lnTo>
                    <a:lnTo>
                      <a:pt x="982" y="242"/>
                    </a:lnTo>
                    <a:lnTo>
                      <a:pt x="934" y="254"/>
                    </a:lnTo>
                    <a:lnTo>
                      <a:pt x="888" y="270"/>
                    </a:lnTo>
                    <a:lnTo>
                      <a:pt x="840" y="286"/>
                    </a:lnTo>
                    <a:lnTo>
                      <a:pt x="794" y="302"/>
                    </a:lnTo>
                    <a:lnTo>
                      <a:pt x="748" y="320"/>
                    </a:lnTo>
                    <a:lnTo>
                      <a:pt x="702" y="340"/>
                    </a:lnTo>
                    <a:lnTo>
                      <a:pt x="658" y="362"/>
                    </a:lnTo>
                    <a:lnTo>
                      <a:pt x="658" y="362"/>
                    </a:lnTo>
                    <a:lnTo>
                      <a:pt x="646" y="344"/>
                    </a:lnTo>
                    <a:lnTo>
                      <a:pt x="632" y="328"/>
                    </a:lnTo>
                    <a:lnTo>
                      <a:pt x="618" y="314"/>
                    </a:lnTo>
                    <a:lnTo>
                      <a:pt x="602" y="300"/>
                    </a:lnTo>
                    <a:lnTo>
                      <a:pt x="602" y="300"/>
                    </a:lnTo>
                    <a:lnTo>
                      <a:pt x="582" y="286"/>
                    </a:lnTo>
                    <a:lnTo>
                      <a:pt x="564" y="276"/>
                    </a:lnTo>
                    <a:lnTo>
                      <a:pt x="542" y="266"/>
                    </a:lnTo>
                    <a:lnTo>
                      <a:pt x="522" y="260"/>
                    </a:lnTo>
                    <a:lnTo>
                      <a:pt x="502" y="254"/>
                    </a:lnTo>
                    <a:lnTo>
                      <a:pt x="480" y="252"/>
                    </a:lnTo>
                    <a:lnTo>
                      <a:pt x="460" y="250"/>
                    </a:lnTo>
                    <a:lnTo>
                      <a:pt x="438" y="252"/>
                    </a:lnTo>
                    <a:lnTo>
                      <a:pt x="418" y="256"/>
                    </a:lnTo>
                    <a:lnTo>
                      <a:pt x="398" y="262"/>
                    </a:lnTo>
                    <a:lnTo>
                      <a:pt x="378" y="268"/>
                    </a:lnTo>
                    <a:lnTo>
                      <a:pt x="358" y="278"/>
                    </a:lnTo>
                    <a:lnTo>
                      <a:pt x="340" y="290"/>
                    </a:lnTo>
                    <a:lnTo>
                      <a:pt x="322" y="304"/>
                    </a:lnTo>
                    <a:lnTo>
                      <a:pt x="306" y="320"/>
                    </a:lnTo>
                    <a:lnTo>
                      <a:pt x="292" y="338"/>
                    </a:lnTo>
                    <a:lnTo>
                      <a:pt x="292" y="338"/>
                    </a:lnTo>
                    <a:lnTo>
                      <a:pt x="280" y="352"/>
                    </a:lnTo>
                    <a:lnTo>
                      <a:pt x="270" y="368"/>
                    </a:lnTo>
                    <a:lnTo>
                      <a:pt x="262" y="386"/>
                    </a:lnTo>
                    <a:lnTo>
                      <a:pt x="256" y="402"/>
                    </a:lnTo>
                    <a:lnTo>
                      <a:pt x="250" y="420"/>
                    </a:lnTo>
                    <a:lnTo>
                      <a:pt x="246" y="438"/>
                    </a:lnTo>
                    <a:lnTo>
                      <a:pt x="244" y="454"/>
                    </a:lnTo>
                    <a:lnTo>
                      <a:pt x="242" y="472"/>
                    </a:lnTo>
                    <a:lnTo>
                      <a:pt x="244" y="490"/>
                    </a:lnTo>
                    <a:lnTo>
                      <a:pt x="244" y="508"/>
                    </a:lnTo>
                    <a:lnTo>
                      <a:pt x="248" y="526"/>
                    </a:lnTo>
                    <a:lnTo>
                      <a:pt x="252" y="544"/>
                    </a:lnTo>
                    <a:lnTo>
                      <a:pt x="258" y="560"/>
                    </a:lnTo>
                    <a:lnTo>
                      <a:pt x="266" y="576"/>
                    </a:lnTo>
                    <a:lnTo>
                      <a:pt x="274" y="592"/>
                    </a:lnTo>
                    <a:lnTo>
                      <a:pt x="284" y="608"/>
                    </a:lnTo>
                    <a:lnTo>
                      <a:pt x="284" y="608"/>
                    </a:lnTo>
                    <a:lnTo>
                      <a:pt x="244" y="642"/>
                    </a:lnTo>
                    <a:lnTo>
                      <a:pt x="206" y="678"/>
                    </a:lnTo>
                    <a:lnTo>
                      <a:pt x="168" y="716"/>
                    </a:lnTo>
                    <a:lnTo>
                      <a:pt x="132" y="754"/>
                    </a:lnTo>
                    <a:lnTo>
                      <a:pt x="98" y="792"/>
                    </a:lnTo>
                    <a:lnTo>
                      <a:pt x="64" y="832"/>
                    </a:lnTo>
                    <a:lnTo>
                      <a:pt x="32" y="874"/>
                    </a:lnTo>
                    <a:lnTo>
                      <a:pt x="0" y="916"/>
                    </a:lnTo>
                    <a:lnTo>
                      <a:pt x="0" y="916"/>
                    </a:lnTo>
                    <a:close/>
                  </a:path>
                </a:pathLst>
              </a:custGeom>
              <a:solidFill>
                <a:srgbClr val="B82234"/>
              </a:solidFill>
              <a:ln w="12700">
                <a:solidFill>
                  <a:srgbClr val="FFFFFF"/>
                </a:solidFill>
                <a:prstDash val="solid"/>
                <a:round/>
                <a:headEnd/>
                <a:tailEnd/>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2" name="Freeform 9">
                <a:extLst>
                  <a:ext uri="{FF2B5EF4-FFF2-40B4-BE49-F238E27FC236}">
                    <a16:creationId xmlns:a16="http://schemas.microsoft.com/office/drawing/2014/main" id="{A27A6CD2-E9DC-4FAC-8619-7A83DDC63066}"/>
                  </a:ext>
                </a:extLst>
              </p:cNvPr>
              <p:cNvSpPr>
                <a:spLocks/>
              </p:cNvSpPr>
              <p:nvPr/>
            </p:nvSpPr>
            <p:spPr bwMode="auto">
              <a:xfrm>
                <a:off x="5700025" y="2271569"/>
                <a:ext cx="1050218" cy="2495296"/>
              </a:xfrm>
              <a:custGeom>
                <a:avLst/>
                <a:gdLst>
                  <a:gd name="T0" fmla="*/ 430 w 766"/>
                  <a:gd name="T1" fmla="*/ 1738 h 1820"/>
                  <a:gd name="T2" fmla="*/ 320 w 766"/>
                  <a:gd name="T3" fmla="*/ 1584 h 1820"/>
                  <a:gd name="T4" fmla="*/ 368 w 766"/>
                  <a:gd name="T5" fmla="*/ 1556 h 1820"/>
                  <a:gd name="T6" fmla="*/ 408 w 766"/>
                  <a:gd name="T7" fmla="*/ 1516 h 1820"/>
                  <a:gd name="T8" fmla="*/ 440 w 766"/>
                  <a:gd name="T9" fmla="*/ 1456 h 1820"/>
                  <a:gd name="T10" fmla="*/ 452 w 766"/>
                  <a:gd name="T11" fmla="*/ 1392 h 1820"/>
                  <a:gd name="T12" fmla="*/ 446 w 766"/>
                  <a:gd name="T13" fmla="*/ 1326 h 1820"/>
                  <a:gd name="T14" fmla="*/ 420 w 766"/>
                  <a:gd name="T15" fmla="*/ 1266 h 1820"/>
                  <a:gd name="T16" fmla="*/ 378 w 766"/>
                  <a:gd name="T17" fmla="*/ 1212 h 1820"/>
                  <a:gd name="T18" fmla="*/ 338 w 766"/>
                  <a:gd name="T19" fmla="*/ 1182 h 1820"/>
                  <a:gd name="T20" fmla="*/ 270 w 766"/>
                  <a:gd name="T21" fmla="*/ 1152 h 1820"/>
                  <a:gd name="T22" fmla="*/ 200 w 766"/>
                  <a:gd name="T23" fmla="*/ 1148 h 1820"/>
                  <a:gd name="T24" fmla="*/ 172 w 766"/>
                  <a:gd name="T25" fmla="*/ 1114 h 1820"/>
                  <a:gd name="T26" fmla="*/ 170 w 766"/>
                  <a:gd name="T27" fmla="*/ 1002 h 1820"/>
                  <a:gd name="T28" fmla="*/ 180 w 766"/>
                  <a:gd name="T29" fmla="*/ 888 h 1820"/>
                  <a:gd name="T30" fmla="*/ 200 w 766"/>
                  <a:gd name="T31" fmla="*/ 784 h 1820"/>
                  <a:gd name="T32" fmla="*/ 264 w 766"/>
                  <a:gd name="T33" fmla="*/ 596 h 1820"/>
                  <a:gd name="T34" fmla="*/ 298 w 766"/>
                  <a:gd name="T35" fmla="*/ 606 h 1820"/>
                  <a:gd name="T36" fmla="*/ 352 w 766"/>
                  <a:gd name="T37" fmla="*/ 612 h 1820"/>
                  <a:gd name="T38" fmla="*/ 406 w 766"/>
                  <a:gd name="T39" fmla="*/ 606 h 1820"/>
                  <a:gd name="T40" fmla="*/ 458 w 766"/>
                  <a:gd name="T41" fmla="*/ 586 h 1820"/>
                  <a:gd name="T42" fmla="*/ 502 w 766"/>
                  <a:gd name="T43" fmla="*/ 554 h 1820"/>
                  <a:gd name="T44" fmla="*/ 530 w 766"/>
                  <a:gd name="T45" fmla="*/ 526 h 1820"/>
                  <a:gd name="T46" fmla="*/ 558 w 766"/>
                  <a:gd name="T47" fmla="*/ 474 h 1820"/>
                  <a:gd name="T48" fmla="*/ 572 w 766"/>
                  <a:gd name="T49" fmla="*/ 420 h 1820"/>
                  <a:gd name="T50" fmla="*/ 572 w 766"/>
                  <a:gd name="T51" fmla="*/ 364 h 1820"/>
                  <a:gd name="T52" fmla="*/ 558 w 766"/>
                  <a:gd name="T53" fmla="*/ 310 h 1820"/>
                  <a:gd name="T54" fmla="*/ 530 w 766"/>
                  <a:gd name="T55" fmla="*/ 260 h 1820"/>
                  <a:gd name="T56" fmla="*/ 564 w 766"/>
                  <a:gd name="T57" fmla="*/ 204 h 1820"/>
                  <a:gd name="T58" fmla="*/ 712 w 766"/>
                  <a:gd name="T59" fmla="*/ 104 h 1820"/>
                  <a:gd name="T60" fmla="*/ 766 w 766"/>
                  <a:gd name="T61" fmla="*/ 48 h 1820"/>
                  <a:gd name="T62" fmla="*/ 686 w 766"/>
                  <a:gd name="T63" fmla="*/ 64 h 1820"/>
                  <a:gd name="T64" fmla="*/ 580 w 766"/>
                  <a:gd name="T65" fmla="*/ 132 h 1820"/>
                  <a:gd name="T66" fmla="*/ 484 w 766"/>
                  <a:gd name="T67" fmla="*/ 210 h 1820"/>
                  <a:gd name="T68" fmla="*/ 462 w 766"/>
                  <a:gd name="T69" fmla="*/ 192 h 1820"/>
                  <a:gd name="T70" fmla="*/ 402 w 766"/>
                  <a:gd name="T71" fmla="*/ 166 h 1820"/>
                  <a:gd name="T72" fmla="*/ 338 w 766"/>
                  <a:gd name="T73" fmla="*/ 158 h 1820"/>
                  <a:gd name="T74" fmla="*/ 276 w 766"/>
                  <a:gd name="T75" fmla="*/ 168 h 1820"/>
                  <a:gd name="T76" fmla="*/ 220 w 766"/>
                  <a:gd name="T77" fmla="*/ 196 h 1820"/>
                  <a:gd name="T78" fmla="*/ 170 w 766"/>
                  <a:gd name="T79" fmla="*/ 244 h 1820"/>
                  <a:gd name="T80" fmla="*/ 146 w 766"/>
                  <a:gd name="T81" fmla="*/ 282 h 1820"/>
                  <a:gd name="T82" fmla="*/ 126 w 766"/>
                  <a:gd name="T83" fmla="*/ 346 h 1820"/>
                  <a:gd name="T84" fmla="*/ 124 w 766"/>
                  <a:gd name="T85" fmla="*/ 412 h 1820"/>
                  <a:gd name="T86" fmla="*/ 140 w 766"/>
                  <a:gd name="T87" fmla="*/ 474 h 1820"/>
                  <a:gd name="T88" fmla="*/ 176 w 766"/>
                  <a:gd name="T89" fmla="*/ 532 h 1820"/>
                  <a:gd name="T90" fmla="*/ 210 w 766"/>
                  <a:gd name="T91" fmla="*/ 564 h 1820"/>
                  <a:gd name="T92" fmla="*/ 194 w 766"/>
                  <a:gd name="T93" fmla="*/ 638 h 1820"/>
                  <a:gd name="T94" fmla="*/ 138 w 766"/>
                  <a:gd name="T95" fmla="*/ 842 h 1820"/>
                  <a:gd name="T96" fmla="*/ 126 w 766"/>
                  <a:gd name="T97" fmla="*/ 924 h 1820"/>
                  <a:gd name="T98" fmla="*/ 122 w 766"/>
                  <a:gd name="T99" fmla="*/ 1046 h 1820"/>
                  <a:gd name="T100" fmla="*/ 130 w 766"/>
                  <a:gd name="T101" fmla="*/ 1168 h 1820"/>
                  <a:gd name="T102" fmla="*/ 86 w 766"/>
                  <a:gd name="T103" fmla="*/ 1196 h 1820"/>
                  <a:gd name="T104" fmla="*/ 50 w 766"/>
                  <a:gd name="T105" fmla="*/ 1234 h 1820"/>
                  <a:gd name="T106" fmla="*/ 16 w 766"/>
                  <a:gd name="T107" fmla="*/ 1294 h 1820"/>
                  <a:gd name="T108" fmla="*/ 2 w 766"/>
                  <a:gd name="T109" fmla="*/ 1358 h 1820"/>
                  <a:gd name="T110" fmla="*/ 6 w 766"/>
                  <a:gd name="T111" fmla="*/ 1424 h 1820"/>
                  <a:gd name="T112" fmla="*/ 28 w 766"/>
                  <a:gd name="T113" fmla="*/ 1484 h 1820"/>
                  <a:gd name="T114" fmla="*/ 70 w 766"/>
                  <a:gd name="T115" fmla="*/ 1538 h 1820"/>
                  <a:gd name="T116" fmla="*/ 108 w 766"/>
                  <a:gd name="T117" fmla="*/ 1568 h 1820"/>
                  <a:gd name="T118" fmla="*/ 176 w 766"/>
                  <a:gd name="T119" fmla="*/ 1596 h 1820"/>
                  <a:gd name="T120" fmla="*/ 248 w 766"/>
                  <a:gd name="T121" fmla="*/ 1602 h 1820"/>
                  <a:gd name="T122" fmla="*/ 308 w 766"/>
                  <a:gd name="T123" fmla="*/ 1656 h 1820"/>
                  <a:gd name="T124" fmla="*/ 440 w 766"/>
                  <a:gd name="T125" fmla="*/ 1820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6" h="1820">
                    <a:moveTo>
                      <a:pt x="474" y="1786"/>
                    </a:moveTo>
                    <a:lnTo>
                      <a:pt x="474" y="1786"/>
                    </a:lnTo>
                    <a:lnTo>
                      <a:pt x="430" y="1738"/>
                    </a:lnTo>
                    <a:lnTo>
                      <a:pt x="390" y="1688"/>
                    </a:lnTo>
                    <a:lnTo>
                      <a:pt x="354" y="1638"/>
                    </a:lnTo>
                    <a:lnTo>
                      <a:pt x="320" y="1584"/>
                    </a:lnTo>
                    <a:lnTo>
                      <a:pt x="320" y="1584"/>
                    </a:lnTo>
                    <a:lnTo>
                      <a:pt x="344" y="1572"/>
                    </a:lnTo>
                    <a:lnTo>
                      <a:pt x="368" y="1556"/>
                    </a:lnTo>
                    <a:lnTo>
                      <a:pt x="388" y="1536"/>
                    </a:lnTo>
                    <a:lnTo>
                      <a:pt x="408" y="1516"/>
                    </a:lnTo>
                    <a:lnTo>
                      <a:pt x="408" y="1516"/>
                    </a:lnTo>
                    <a:lnTo>
                      <a:pt x="422" y="1496"/>
                    </a:lnTo>
                    <a:lnTo>
                      <a:pt x="432" y="1476"/>
                    </a:lnTo>
                    <a:lnTo>
                      <a:pt x="440" y="1456"/>
                    </a:lnTo>
                    <a:lnTo>
                      <a:pt x="446" y="1434"/>
                    </a:lnTo>
                    <a:lnTo>
                      <a:pt x="450" y="1414"/>
                    </a:lnTo>
                    <a:lnTo>
                      <a:pt x="452" y="1392"/>
                    </a:lnTo>
                    <a:lnTo>
                      <a:pt x="452" y="1370"/>
                    </a:lnTo>
                    <a:lnTo>
                      <a:pt x="450" y="1348"/>
                    </a:lnTo>
                    <a:lnTo>
                      <a:pt x="446" y="1326"/>
                    </a:lnTo>
                    <a:lnTo>
                      <a:pt x="438" y="1306"/>
                    </a:lnTo>
                    <a:lnTo>
                      <a:pt x="430" y="1284"/>
                    </a:lnTo>
                    <a:lnTo>
                      <a:pt x="420" y="1266"/>
                    </a:lnTo>
                    <a:lnTo>
                      <a:pt x="408" y="1246"/>
                    </a:lnTo>
                    <a:lnTo>
                      <a:pt x="394" y="1228"/>
                    </a:lnTo>
                    <a:lnTo>
                      <a:pt x="378" y="1212"/>
                    </a:lnTo>
                    <a:lnTo>
                      <a:pt x="360" y="1196"/>
                    </a:lnTo>
                    <a:lnTo>
                      <a:pt x="360" y="1196"/>
                    </a:lnTo>
                    <a:lnTo>
                      <a:pt x="338" y="1182"/>
                    </a:lnTo>
                    <a:lnTo>
                      <a:pt x="316" y="1170"/>
                    </a:lnTo>
                    <a:lnTo>
                      <a:pt x="294" y="1160"/>
                    </a:lnTo>
                    <a:lnTo>
                      <a:pt x="270" y="1152"/>
                    </a:lnTo>
                    <a:lnTo>
                      <a:pt x="246" y="1148"/>
                    </a:lnTo>
                    <a:lnTo>
                      <a:pt x="222" y="1148"/>
                    </a:lnTo>
                    <a:lnTo>
                      <a:pt x="200" y="1148"/>
                    </a:lnTo>
                    <a:lnTo>
                      <a:pt x="176" y="1152"/>
                    </a:lnTo>
                    <a:lnTo>
                      <a:pt x="176" y="1152"/>
                    </a:lnTo>
                    <a:lnTo>
                      <a:pt x="172" y="1114"/>
                    </a:lnTo>
                    <a:lnTo>
                      <a:pt x="170" y="1078"/>
                    </a:lnTo>
                    <a:lnTo>
                      <a:pt x="170" y="1040"/>
                    </a:lnTo>
                    <a:lnTo>
                      <a:pt x="170" y="1002"/>
                    </a:lnTo>
                    <a:lnTo>
                      <a:pt x="172" y="964"/>
                    </a:lnTo>
                    <a:lnTo>
                      <a:pt x="174" y="926"/>
                    </a:lnTo>
                    <a:lnTo>
                      <a:pt x="180" y="888"/>
                    </a:lnTo>
                    <a:lnTo>
                      <a:pt x="186" y="850"/>
                    </a:lnTo>
                    <a:lnTo>
                      <a:pt x="186" y="850"/>
                    </a:lnTo>
                    <a:lnTo>
                      <a:pt x="200" y="784"/>
                    </a:lnTo>
                    <a:lnTo>
                      <a:pt x="216" y="720"/>
                    </a:lnTo>
                    <a:lnTo>
                      <a:pt x="238" y="656"/>
                    </a:lnTo>
                    <a:lnTo>
                      <a:pt x="264" y="596"/>
                    </a:lnTo>
                    <a:lnTo>
                      <a:pt x="264" y="596"/>
                    </a:lnTo>
                    <a:lnTo>
                      <a:pt x="282" y="602"/>
                    </a:lnTo>
                    <a:lnTo>
                      <a:pt x="298" y="606"/>
                    </a:lnTo>
                    <a:lnTo>
                      <a:pt x="316" y="610"/>
                    </a:lnTo>
                    <a:lnTo>
                      <a:pt x="334" y="612"/>
                    </a:lnTo>
                    <a:lnTo>
                      <a:pt x="352" y="612"/>
                    </a:lnTo>
                    <a:lnTo>
                      <a:pt x="372" y="612"/>
                    </a:lnTo>
                    <a:lnTo>
                      <a:pt x="388" y="608"/>
                    </a:lnTo>
                    <a:lnTo>
                      <a:pt x="406" y="606"/>
                    </a:lnTo>
                    <a:lnTo>
                      <a:pt x="424" y="600"/>
                    </a:lnTo>
                    <a:lnTo>
                      <a:pt x="442" y="594"/>
                    </a:lnTo>
                    <a:lnTo>
                      <a:pt x="458" y="586"/>
                    </a:lnTo>
                    <a:lnTo>
                      <a:pt x="474" y="576"/>
                    </a:lnTo>
                    <a:lnTo>
                      <a:pt x="488" y="566"/>
                    </a:lnTo>
                    <a:lnTo>
                      <a:pt x="502" y="554"/>
                    </a:lnTo>
                    <a:lnTo>
                      <a:pt x="516" y="540"/>
                    </a:lnTo>
                    <a:lnTo>
                      <a:pt x="530" y="526"/>
                    </a:lnTo>
                    <a:lnTo>
                      <a:pt x="530" y="526"/>
                    </a:lnTo>
                    <a:lnTo>
                      <a:pt x="540" y="508"/>
                    </a:lnTo>
                    <a:lnTo>
                      <a:pt x="550" y="492"/>
                    </a:lnTo>
                    <a:lnTo>
                      <a:pt x="558" y="474"/>
                    </a:lnTo>
                    <a:lnTo>
                      <a:pt x="564" y="456"/>
                    </a:lnTo>
                    <a:lnTo>
                      <a:pt x="570" y="438"/>
                    </a:lnTo>
                    <a:lnTo>
                      <a:pt x="572" y="420"/>
                    </a:lnTo>
                    <a:lnTo>
                      <a:pt x="574" y="402"/>
                    </a:lnTo>
                    <a:lnTo>
                      <a:pt x="574" y="382"/>
                    </a:lnTo>
                    <a:lnTo>
                      <a:pt x="572" y="364"/>
                    </a:lnTo>
                    <a:lnTo>
                      <a:pt x="568" y="346"/>
                    </a:lnTo>
                    <a:lnTo>
                      <a:pt x="564" y="328"/>
                    </a:lnTo>
                    <a:lnTo>
                      <a:pt x="558" y="310"/>
                    </a:lnTo>
                    <a:lnTo>
                      <a:pt x="550" y="292"/>
                    </a:lnTo>
                    <a:lnTo>
                      <a:pt x="542" y="276"/>
                    </a:lnTo>
                    <a:lnTo>
                      <a:pt x="530" y="260"/>
                    </a:lnTo>
                    <a:lnTo>
                      <a:pt x="518" y="244"/>
                    </a:lnTo>
                    <a:lnTo>
                      <a:pt x="518" y="244"/>
                    </a:lnTo>
                    <a:lnTo>
                      <a:pt x="564" y="204"/>
                    </a:lnTo>
                    <a:lnTo>
                      <a:pt x="612" y="168"/>
                    </a:lnTo>
                    <a:lnTo>
                      <a:pt x="660" y="134"/>
                    </a:lnTo>
                    <a:lnTo>
                      <a:pt x="712" y="104"/>
                    </a:lnTo>
                    <a:lnTo>
                      <a:pt x="672" y="230"/>
                    </a:lnTo>
                    <a:lnTo>
                      <a:pt x="704" y="240"/>
                    </a:lnTo>
                    <a:lnTo>
                      <a:pt x="766" y="48"/>
                    </a:lnTo>
                    <a:lnTo>
                      <a:pt x="570" y="0"/>
                    </a:lnTo>
                    <a:lnTo>
                      <a:pt x="562" y="32"/>
                    </a:lnTo>
                    <a:lnTo>
                      <a:pt x="686" y="64"/>
                    </a:lnTo>
                    <a:lnTo>
                      <a:pt x="686" y="64"/>
                    </a:lnTo>
                    <a:lnTo>
                      <a:pt x="632" y="96"/>
                    </a:lnTo>
                    <a:lnTo>
                      <a:pt x="580" y="132"/>
                    </a:lnTo>
                    <a:lnTo>
                      <a:pt x="532" y="170"/>
                    </a:lnTo>
                    <a:lnTo>
                      <a:pt x="484" y="210"/>
                    </a:lnTo>
                    <a:lnTo>
                      <a:pt x="484" y="210"/>
                    </a:lnTo>
                    <a:lnTo>
                      <a:pt x="480" y="206"/>
                    </a:lnTo>
                    <a:lnTo>
                      <a:pt x="480" y="206"/>
                    </a:lnTo>
                    <a:lnTo>
                      <a:pt x="462" y="192"/>
                    </a:lnTo>
                    <a:lnTo>
                      <a:pt x="442" y="182"/>
                    </a:lnTo>
                    <a:lnTo>
                      <a:pt x="422" y="172"/>
                    </a:lnTo>
                    <a:lnTo>
                      <a:pt x="402" y="166"/>
                    </a:lnTo>
                    <a:lnTo>
                      <a:pt x="380" y="160"/>
                    </a:lnTo>
                    <a:lnTo>
                      <a:pt x="360" y="158"/>
                    </a:lnTo>
                    <a:lnTo>
                      <a:pt x="338" y="158"/>
                    </a:lnTo>
                    <a:lnTo>
                      <a:pt x="318" y="158"/>
                    </a:lnTo>
                    <a:lnTo>
                      <a:pt x="298" y="162"/>
                    </a:lnTo>
                    <a:lnTo>
                      <a:pt x="276" y="168"/>
                    </a:lnTo>
                    <a:lnTo>
                      <a:pt x="258" y="176"/>
                    </a:lnTo>
                    <a:lnTo>
                      <a:pt x="238" y="186"/>
                    </a:lnTo>
                    <a:lnTo>
                      <a:pt x="220" y="196"/>
                    </a:lnTo>
                    <a:lnTo>
                      <a:pt x="202" y="210"/>
                    </a:lnTo>
                    <a:lnTo>
                      <a:pt x="186" y="226"/>
                    </a:lnTo>
                    <a:lnTo>
                      <a:pt x="170" y="244"/>
                    </a:lnTo>
                    <a:lnTo>
                      <a:pt x="170" y="244"/>
                    </a:lnTo>
                    <a:lnTo>
                      <a:pt x="158" y="262"/>
                    </a:lnTo>
                    <a:lnTo>
                      <a:pt x="146" y="282"/>
                    </a:lnTo>
                    <a:lnTo>
                      <a:pt x="136" y="304"/>
                    </a:lnTo>
                    <a:lnTo>
                      <a:pt x="130" y="324"/>
                    </a:lnTo>
                    <a:lnTo>
                      <a:pt x="126" y="346"/>
                    </a:lnTo>
                    <a:lnTo>
                      <a:pt x="122" y="368"/>
                    </a:lnTo>
                    <a:lnTo>
                      <a:pt x="122" y="390"/>
                    </a:lnTo>
                    <a:lnTo>
                      <a:pt x="124" y="412"/>
                    </a:lnTo>
                    <a:lnTo>
                      <a:pt x="128" y="434"/>
                    </a:lnTo>
                    <a:lnTo>
                      <a:pt x="132" y="454"/>
                    </a:lnTo>
                    <a:lnTo>
                      <a:pt x="140" y="474"/>
                    </a:lnTo>
                    <a:lnTo>
                      <a:pt x="150" y="494"/>
                    </a:lnTo>
                    <a:lnTo>
                      <a:pt x="162" y="514"/>
                    </a:lnTo>
                    <a:lnTo>
                      <a:pt x="176" y="532"/>
                    </a:lnTo>
                    <a:lnTo>
                      <a:pt x="192" y="548"/>
                    </a:lnTo>
                    <a:lnTo>
                      <a:pt x="210" y="564"/>
                    </a:lnTo>
                    <a:lnTo>
                      <a:pt x="210" y="564"/>
                    </a:lnTo>
                    <a:lnTo>
                      <a:pt x="222" y="572"/>
                    </a:lnTo>
                    <a:lnTo>
                      <a:pt x="222" y="572"/>
                    </a:lnTo>
                    <a:lnTo>
                      <a:pt x="194" y="638"/>
                    </a:lnTo>
                    <a:lnTo>
                      <a:pt x="172" y="704"/>
                    </a:lnTo>
                    <a:lnTo>
                      <a:pt x="152" y="772"/>
                    </a:lnTo>
                    <a:lnTo>
                      <a:pt x="138" y="842"/>
                    </a:lnTo>
                    <a:lnTo>
                      <a:pt x="138" y="842"/>
                    </a:lnTo>
                    <a:lnTo>
                      <a:pt x="132" y="882"/>
                    </a:lnTo>
                    <a:lnTo>
                      <a:pt x="126" y="924"/>
                    </a:lnTo>
                    <a:lnTo>
                      <a:pt x="124" y="964"/>
                    </a:lnTo>
                    <a:lnTo>
                      <a:pt x="122" y="1006"/>
                    </a:lnTo>
                    <a:lnTo>
                      <a:pt x="122" y="1046"/>
                    </a:lnTo>
                    <a:lnTo>
                      <a:pt x="122" y="1088"/>
                    </a:lnTo>
                    <a:lnTo>
                      <a:pt x="126" y="1128"/>
                    </a:lnTo>
                    <a:lnTo>
                      <a:pt x="130" y="1168"/>
                    </a:lnTo>
                    <a:lnTo>
                      <a:pt x="130" y="1168"/>
                    </a:lnTo>
                    <a:lnTo>
                      <a:pt x="108" y="1180"/>
                    </a:lnTo>
                    <a:lnTo>
                      <a:pt x="86" y="1196"/>
                    </a:lnTo>
                    <a:lnTo>
                      <a:pt x="68" y="1214"/>
                    </a:lnTo>
                    <a:lnTo>
                      <a:pt x="50" y="1234"/>
                    </a:lnTo>
                    <a:lnTo>
                      <a:pt x="50" y="1234"/>
                    </a:lnTo>
                    <a:lnTo>
                      <a:pt x="36" y="1252"/>
                    </a:lnTo>
                    <a:lnTo>
                      <a:pt x="24" y="1272"/>
                    </a:lnTo>
                    <a:lnTo>
                      <a:pt x="16" y="1294"/>
                    </a:lnTo>
                    <a:lnTo>
                      <a:pt x="8" y="1314"/>
                    </a:lnTo>
                    <a:lnTo>
                      <a:pt x="4" y="1336"/>
                    </a:lnTo>
                    <a:lnTo>
                      <a:pt x="2" y="1358"/>
                    </a:lnTo>
                    <a:lnTo>
                      <a:pt x="0" y="1380"/>
                    </a:lnTo>
                    <a:lnTo>
                      <a:pt x="2" y="1402"/>
                    </a:lnTo>
                    <a:lnTo>
                      <a:pt x="6" y="1424"/>
                    </a:lnTo>
                    <a:lnTo>
                      <a:pt x="12" y="1444"/>
                    </a:lnTo>
                    <a:lnTo>
                      <a:pt x="20" y="1466"/>
                    </a:lnTo>
                    <a:lnTo>
                      <a:pt x="28" y="1484"/>
                    </a:lnTo>
                    <a:lnTo>
                      <a:pt x="40" y="1504"/>
                    </a:lnTo>
                    <a:lnTo>
                      <a:pt x="54" y="1522"/>
                    </a:lnTo>
                    <a:lnTo>
                      <a:pt x="70" y="1538"/>
                    </a:lnTo>
                    <a:lnTo>
                      <a:pt x="88" y="1554"/>
                    </a:lnTo>
                    <a:lnTo>
                      <a:pt x="88" y="1554"/>
                    </a:lnTo>
                    <a:lnTo>
                      <a:pt x="108" y="1568"/>
                    </a:lnTo>
                    <a:lnTo>
                      <a:pt x="130" y="1580"/>
                    </a:lnTo>
                    <a:lnTo>
                      <a:pt x="154" y="1590"/>
                    </a:lnTo>
                    <a:lnTo>
                      <a:pt x="176" y="1596"/>
                    </a:lnTo>
                    <a:lnTo>
                      <a:pt x="200" y="1600"/>
                    </a:lnTo>
                    <a:lnTo>
                      <a:pt x="224" y="1602"/>
                    </a:lnTo>
                    <a:lnTo>
                      <a:pt x="248" y="1602"/>
                    </a:lnTo>
                    <a:lnTo>
                      <a:pt x="272" y="1598"/>
                    </a:lnTo>
                    <a:lnTo>
                      <a:pt x="272" y="1598"/>
                    </a:lnTo>
                    <a:lnTo>
                      <a:pt x="308" y="1656"/>
                    </a:lnTo>
                    <a:lnTo>
                      <a:pt x="348" y="1714"/>
                    </a:lnTo>
                    <a:lnTo>
                      <a:pt x="392" y="1768"/>
                    </a:lnTo>
                    <a:lnTo>
                      <a:pt x="440" y="1820"/>
                    </a:lnTo>
                    <a:lnTo>
                      <a:pt x="474" y="1786"/>
                    </a:lnTo>
                    <a:close/>
                  </a:path>
                </a:pathLst>
              </a:custGeom>
              <a:solidFill>
                <a:srgbClr val="F7901E"/>
              </a:solidFill>
              <a:ln w="12700">
                <a:solidFill>
                  <a:srgbClr val="FFFFFF"/>
                </a:solidFill>
                <a:prstDash val="solid"/>
                <a:round/>
                <a:headEnd/>
                <a:tailEnd/>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3" name="Freeform 10">
                <a:extLst>
                  <a:ext uri="{FF2B5EF4-FFF2-40B4-BE49-F238E27FC236}">
                    <a16:creationId xmlns:a16="http://schemas.microsoft.com/office/drawing/2014/main" id="{E65F919B-122C-4D52-8C7E-D538C96DFCBC}"/>
                  </a:ext>
                </a:extLst>
              </p:cNvPr>
              <p:cNvSpPr>
                <a:spLocks/>
              </p:cNvSpPr>
              <p:nvPr/>
            </p:nvSpPr>
            <p:spPr bwMode="auto">
              <a:xfrm>
                <a:off x="7021709" y="1901387"/>
                <a:ext cx="2075758" cy="1905748"/>
              </a:xfrm>
              <a:custGeom>
                <a:avLst/>
                <a:gdLst>
                  <a:gd name="T0" fmla="*/ 286 w 1514"/>
                  <a:gd name="T1" fmla="*/ 110 h 1390"/>
                  <a:gd name="T2" fmla="*/ 256 w 1514"/>
                  <a:gd name="T3" fmla="*/ 186 h 1390"/>
                  <a:gd name="T4" fmla="*/ 128 w 1514"/>
                  <a:gd name="T5" fmla="*/ 196 h 1390"/>
                  <a:gd name="T6" fmla="*/ 12 w 1514"/>
                  <a:gd name="T7" fmla="*/ 266 h 1390"/>
                  <a:gd name="T8" fmla="*/ 132 w 1514"/>
                  <a:gd name="T9" fmla="*/ 244 h 1390"/>
                  <a:gd name="T10" fmla="*/ 252 w 1514"/>
                  <a:gd name="T11" fmla="*/ 234 h 1390"/>
                  <a:gd name="T12" fmla="*/ 266 w 1514"/>
                  <a:gd name="T13" fmla="*/ 306 h 1390"/>
                  <a:gd name="T14" fmla="*/ 304 w 1514"/>
                  <a:gd name="T15" fmla="*/ 370 h 1390"/>
                  <a:gd name="T16" fmla="*/ 340 w 1514"/>
                  <a:gd name="T17" fmla="*/ 406 h 1390"/>
                  <a:gd name="T18" fmla="*/ 400 w 1514"/>
                  <a:gd name="T19" fmla="*/ 440 h 1390"/>
                  <a:gd name="T20" fmla="*/ 464 w 1514"/>
                  <a:gd name="T21" fmla="*/ 454 h 1390"/>
                  <a:gd name="T22" fmla="*/ 530 w 1514"/>
                  <a:gd name="T23" fmla="*/ 450 h 1390"/>
                  <a:gd name="T24" fmla="*/ 592 w 1514"/>
                  <a:gd name="T25" fmla="*/ 426 h 1390"/>
                  <a:gd name="T26" fmla="*/ 644 w 1514"/>
                  <a:gd name="T27" fmla="*/ 386 h 1390"/>
                  <a:gd name="T28" fmla="*/ 678 w 1514"/>
                  <a:gd name="T29" fmla="*/ 342 h 1390"/>
                  <a:gd name="T30" fmla="*/ 726 w 1514"/>
                  <a:gd name="T31" fmla="*/ 332 h 1390"/>
                  <a:gd name="T32" fmla="*/ 832 w 1514"/>
                  <a:gd name="T33" fmla="*/ 388 h 1390"/>
                  <a:gd name="T34" fmla="*/ 930 w 1514"/>
                  <a:gd name="T35" fmla="*/ 456 h 1390"/>
                  <a:gd name="T36" fmla="*/ 1020 w 1514"/>
                  <a:gd name="T37" fmla="*/ 532 h 1390"/>
                  <a:gd name="T38" fmla="*/ 1100 w 1514"/>
                  <a:gd name="T39" fmla="*/ 618 h 1390"/>
                  <a:gd name="T40" fmla="*/ 1172 w 1514"/>
                  <a:gd name="T41" fmla="*/ 712 h 1390"/>
                  <a:gd name="T42" fmla="*/ 1232 w 1514"/>
                  <a:gd name="T43" fmla="*/ 814 h 1390"/>
                  <a:gd name="T44" fmla="*/ 1280 w 1514"/>
                  <a:gd name="T45" fmla="*/ 922 h 1390"/>
                  <a:gd name="T46" fmla="*/ 1316 w 1514"/>
                  <a:gd name="T47" fmla="*/ 1034 h 1390"/>
                  <a:gd name="T48" fmla="*/ 1340 w 1514"/>
                  <a:gd name="T49" fmla="*/ 1152 h 1390"/>
                  <a:gd name="T50" fmla="*/ 1352 w 1514"/>
                  <a:gd name="T51" fmla="*/ 1274 h 1390"/>
                  <a:gd name="T52" fmla="*/ 1238 w 1514"/>
                  <a:gd name="T53" fmla="*/ 1238 h 1390"/>
                  <a:gd name="T54" fmla="*/ 1488 w 1514"/>
                  <a:gd name="T55" fmla="*/ 1220 h 1390"/>
                  <a:gd name="T56" fmla="*/ 1400 w 1514"/>
                  <a:gd name="T57" fmla="*/ 1270 h 1390"/>
                  <a:gd name="T58" fmla="*/ 1388 w 1514"/>
                  <a:gd name="T59" fmla="*/ 1142 h 1390"/>
                  <a:gd name="T60" fmla="*/ 1362 w 1514"/>
                  <a:gd name="T61" fmla="*/ 1020 h 1390"/>
                  <a:gd name="T62" fmla="*/ 1324 w 1514"/>
                  <a:gd name="T63" fmla="*/ 900 h 1390"/>
                  <a:gd name="T64" fmla="*/ 1272 w 1514"/>
                  <a:gd name="T65" fmla="*/ 788 h 1390"/>
                  <a:gd name="T66" fmla="*/ 1208 w 1514"/>
                  <a:gd name="T67" fmla="*/ 682 h 1390"/>
                  <a:gd name="T68" fmla="*/ 1134 w 1514"/>
                  <a:gd name="T69" fmla="*/ 584 h 1390"/>
                  <a:gd name="T70" fmla="*/ 1050 w 1514"/>
                  <a:gd name="T71" fmla="*/ 494 h 1390"/>
                  <a:gd name="T72" fmla="*/ 956 w 1514"/>
                  <a:gd name="T73" fmla="*/ 414 h 1390"/>
                  <a:gd name="T74" fmla="*/ 852 w 1514"/>
                  <a:gd name="T75" fmla="*/ 344 h 1390"/>
                  <a:gd name="T76" fmla="*/ 742 w 1514"/>
                  <a:gd name="T77" fmla="*/ 286 h 1390"/>
                  <a:gd name="T78" fmla="*/ 706 w 1514"/>
                  <a:gd name="T79" fmla="*/ 238 h 1390"/>
                  <a:gd name="T80" fmla="*/ 688 w 1514"/>
                  <a:gd name="T81" fmla="*/ 150 h 1390"/>
                  <a:gd name="T82" fmla="*/ 636 w 1514"/>
                  <a:gd name="T83" fmla="*/ 72 h 1390"/>
                  <a:gd name="T84" fmla="*/ 592 w 1514"/>
                  <a:gd name="T85" fmla="*/ 36 h 1390"/>
                  <a:gd name="T86" fmla="*/ 532 w 1514"/>
                  <a:gd name="T87" fmla="*/ 8 h 1390"/>
                  <a:gd name="T88" fmla="*/ 470 w 1514"/>
                  <a:gd name="T89" fmla="*/ 0 h 1390"/>
                  <a:gd name="T90" fmla="*/ 408 w 1514"/>
                  <a:gd name="T91" fmla="*/ 10 h 1390"/>
                  <a:gd name="T92" fmla="*/ 350 w 1514"/>
                  <a:gd name="T93" fmla="*/ 40 h 1390"/>
                  <a:gd name="T94" fmla="*/ 302 w 1514"/>
                  <a:gd name="T95" fmla="*/ 86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4" h="1390">
                    <a:moveTo>
                      <a:pt x="302" y="86"/>
                    </a:moveTo>
                    <a:lnTo>
                      <a:pt x="302" y="86"/>
                    </a:lnTo>
                    <a:lnTo>
                      <a:pt x="286" y="110"/>
                    </a:lnTo>
                    <a:lnTo>
                      <a:pt x="272" y="134"/>
                    </a:lnTo>
                    <a:lnTo>
                      <a:pt x="264" y="160"/>
                    </a:lnTo>
                    <a:lnTo>
                      <a:pt x="256" y="186"/>
                    </a:lnTo>
                    <a:lnTo>
                      <a:pt x="256" y="186"/>
                    </a:lnTo>
                    <a:lnTo>
                      <a:pt x="192" y="188"/>
                    </a:lnTo>
                    <a:lnTo>
                      <a:pt x="128" y="196"/>
                    </a:lnTo>
                    <a:lnTo>
                      <a:pt x="64" y="206"/>
                    </a:lnTo>
                    <a:lnTo>
                      <a:pt x="0" y="220"/>
                    </a:lnTo>
                    <a:lnTo>
                      <a:pt x="12" y="266"/>
                    </a:lnTo>
                    <a:lnTo>
                      <a:pt x="12" y="266"/>
                    </a:lnTo>
                    <a:lnTo>
                      <a:pt x="72" y="254"/>
                    </a:lnTo>
                    <a:lnTo>
                      <a:pt x="132" y="244"/>
                    </a:lnTo>
                    <a:lnTo>
                      <a:pt x="192" y="236"/>
                    </a:lnTo>
                    <a:lnTo>
                      <a:pt x="252" y="234"/>
                    </a:lnTo>
                    <a:lnTo>
                      <a:pt x="252" y="234"/>
                    </a:lnTo>
                    <a:lnTo>
                      <a:pt x="254" y="258"/>
                    </a:lnTo>
                    <a:lnTo>
                      <a:pt x="260" y="282"/>
                    </a:lnTo>
                    <a:lnTo>
                      <a:pt x="266" y="306"/>
                    </a:lnTo>
                    <a:lnTo>
                      <a:pt x="276" y="328"/>
                    </a:lnTo>
                    <a:lnTo>
                      <a:pt x="288" y="350"/>
                    </a:lnTo>
                    <a:lnTo>
                      <a:pt x="304" y="370"/>
                    </a:lnTo>
                    <a:lnTo>
                      <a:pt x="320" y="390"/>
                    </a:lnTo>
                    <a:lnTo>
                      <a:pt x="340" y="406"/>
                    </a:lnTo>
                    <a:lnTo>
                      <a:pt x="340" y="406"/>
                    </a:lnTo>
                    <a:lnTo>
                      <a:pt x="358" y="420"/>
                    </a:lnTo>
                    <a:lnTo>
                      <a:pt x="378" y="432"/>
                    </a:lnTo>
                    <a:lnTo>
                      <a:pt x="400" y="440"/>
                    </a:lnTo>
                    <a:lnTo>
                      <a:pt x="420" y="448"/>
                    </a:lnTo>
                    <a:lnTo>
                      <a:pt x="442" y="452"/>
                    </a:lnTo>
                    <a:lnTo>
                      <a:pt x="464" y="454"/>
                    </a:lnTo>
                    <a:lnTo>
                      <a:pt x="486" y="456"/>
                    </a:lnTo>
                    <a:lnTo>
                      <a:pt x="508" y="454"/>
                    </a:lnTo>
                    <a:lnTo>
                      <a:pt x="530" y="450"/>
                    </a:lnTo>
                    <a:lnTo>
                      <a:pt x="550" y="444"/>
                    </a:lnTo>
                    <a:lnTo>
                      <a:pt x="572" y="436"/>
                    </a:lnTo>
                    <a:lnTo>
                      <a:pt x="592" y="426"/>
                    </a:lnTo>
                    <a:lnTo>
                      <a:pt x="610" y="416"/>
                    </a:lnTo>
                    <a:lnTo>
                      <a:pt x="628" y="402"/>
                    </a:lnTo>
                    <a:lnTo>
                      <a:pt x="644" y="386"/>
                    </a:lnTo>
                    <a:lnTo>
                      <a:pt x="660" y="368"/>
                    </a:lnTo>
                    <a:lnTo>
                      <a:pt x="660" y="368"/>
                    </a:lnTo>
                    <a:lnTo>
                      <a:pt x="678" y="342"/>
                    </a:lnTo>
                    <a:lnTo>
                      <a:pt x="690" y="316"/>
                    </a:lnTo>
                    <a:lnTo>
                      <a:pt x="690" y="316"/>
                    </a:lnTo>
                    <a:lnTo>
                      <a:pt x="726" y="332"/>
                    </a:lnTo>
                    <a:lnTo>
                      <a:pt x="762" y="350"/>
                    </a:lnTo>
                    <a:lnTo>
                      <a:pt x="798" y="368"/>
                    </a:lnTo>
                    <a:lnTo>
                      <a:pt x="832" y="388"/>
                    </a:lnTo>
                    <a:lnTo>
                      <a:pt x="866" y="410"/>
                    </a:lnTo>
                    <a:lnTo>
                      <a:pt x="898" y="432"/>
                    </a:lnTo>
                    <a:lnTo>
                      <a:pt x="930" y="456"/>
                    </a:lnTo>
                    <a:lnTo>
                      <a:pt x="962" y="480"/>
                    </a:lnTo>
                    <a:lnTo>
                      <a:pt x="992" y="506"/>
                    </a:lnTo>
                    <a:lnTo>
                      <a:pt x="1020" y="532"/>
                    </a:lnTo>
                    <a:lnTo>
                      <a:pt x="1048" y="560"/>
                    </a:lnTo>
                    <a:lnTo>
                      <a:pt x="1074" y="588"/>
                    </a:lnTo>
                    <a:lnTo>
                      <a:pt x="1100" y="618"/>
                    </a:lnTo>
                    <a:lnTo>
                      <a:pt x="1126" y="648"/>
                    </a:lnTo>
                    <a:lnTo>
                      <a:pt x="1148" y="680"/>
                    </a:lnTo>
                    <a:lnTo>
                      <a:pt x="1172" y="712"/>
                    </a:lnTo>
                    <a:lnTo>
                      <a:pt x="1192" y="746"/>
                    </a:lnTo>
                    <a:lnTo>
                      <a:pt x="1212" y="780"/>
                    </a:lnTo>
                    <a:lnTo>
                      <a:pt x="1232" y="814"/>
                    </a:lnTo>
                    <a:lnTo>
                      <a:pt x="1248" y="850"/>
                    </a:lnTo>
                    <a:lnTo>
                      <a:pt x="1266" y="884"/>
                    </a:lnTo>
                    <a:lnTo>
                      <a:pt x="1280" y="922"/>
                    </a:lnTo>
                    <a:lnTo>
                      <a:pt x="1294" y="958"/>
                    </a:lnTo>
                    <a:lnTo>
                      <a:pt x="1306" y="996"/>
                    </a:lnTo>
                    <a:lnTo>
                      <a:pt x="1316" y="1034"/>
                    </a:lnTo>
                    <a:lnTo>
                      <a:pt x="1326" y="1074"/>
                    </a:lnTo>
                    <a:lnTo>
                      <a:pt x="1334" y="1114"/>
                    </a:lnTo>
                    <a:lnTo>
                      <a:pt x="1340" y="1152"/>
                    </a:lnTo>
                    <a:lnTo>
                      <a:pt x="1346" y="1192"/>
                    </a:lnTo>
                    <a:lnTo>
                      <a:pt x="1350" y="1234"/>
                    </a:lnTo>
                    <a:lnTo>
                      <a:pt x="1352" y="1274"/>
                    </a:lnTo>
                    <a:lnTo>
                      <a:pt x="1352" y="1316"/>
                    </a:lnTo>
                    <a:lnTo>
                      <a:pt x="1262" y="1216"/>
                    </a:lnTo>
                    <a:lnTo>
                      <a:pt x="1238" y="1238"/>
                    </a:lnTo>
                    <a:lnTo>
                      <a:pt x="1372" y="1390"/>
                    </a:lnTo>
                    <a:lnTo>
                      <a:pt x="1514" y="1244"/>
                    </a:lnTo>
                    <a:lnTo>
                      <a:pt x="1488" y="1220"/>
                    </a:lnTo>
                    <a:lnTo>
                      <a:pt x="1400" y="1312"/>
                    </a:lnTo>
                    <a:lnTo>
                      <a:pt x="1400" y="1312"/>
                    </a:lnTo>
                    <a:lnTo>
                      <a:pt x="1400" y="1270"/>
                    </a:lnTo>
                    <a:lnTo>
                      <a:pt x="1398" y="1226"/>
                    </a:lnTo>
                    <a:lnTo>
                      <a:pt x="1394" y="1184"/>
                    </a:lnTo>
                    <a:lnTo>
                      <a:pt x="1388" y="1142"/>
                    </a:lnTo>
                    <a:lnTo>
                      <a:pt x="1380" y="1100"/>
                    </a:lnTo>
                    <a:lnTo>
                      <a:pt x="1372" y="1060"/>
                    </a:lnTo>
                    <a:lnTo>
                      <a:pt x="1362" y="1020"/>
                    </a:lnTo>
                    <a:lnTo>
                      <a:pt x="1350" y="978"/>
                    </a:lnTo>
                    <a:lnTo>
                      <a:pt x="1338" y="940"/>
                    </a:lnTo>
                    <a:lnTo>
                      <a:pt x="1324" y="900"/>
                    </a:lnTo>
                    <a:lnTo>
                      <a:pt x="1308" y="862"/>
                    </a:lnTo>
                    <a:lnTo>
                      <a:pt x="1290" y="824"/>
                    </a:lnTo>
                    <a:lnTo>
                      <a:pt x="1272" y="788"/>
                    </a:lnTo>
                    <a:lnTo>
                      <a:pt x="1252" y="752"/>
                    </a:lnTo>
                    <a:lnTo>
                      <a:pt x="1230" y="716"/>
                    </a:lnTo>
                    <a:lnTo>
                      <a:pt x="1208" y="682"/>
                    </a:lnTo>
                    <a:lnTo>
                      <a:pt x="1186" y="648"/>
                    </a:lnTo>
                    <a:lnTo>
                      <a:pt x="1160" y="616"/>
                    </a:lnTo>
                    <a:lnTo>
                      <a:pt x="1134" y="584"/>
                    </a:lnTo>
                    <a:lnTo>
                      <a:pt x="1108" y="552"/>
                    </a:lnTo>
                    <a:lnTo>
                      <a:pt x="1078" y="522"/>
                    </a:lnTo>
                    <a:lnTo>
                      <a:pt x="1050" y="494"/>
                    </a:lnTo>
                    <a:lnTo>
                      <a:pt x="1020" y="466"/>
                    </a:lnTo>
                    <a:lnTo>
                      <a:pt x="988" y="440"/>
                    </a:lnTo>
                    <a:lnTo>
                      <a:pt x="956" y="414"/>
                    </a:lnTo>
                    <a:lnTo>
                      <a:pt x="922" y="390"/>
                    </a:lnTo>
                    <a:lnTo>
                      <a:pt x="888" y="366"/>
                    </a:lnTo>
                    <a:lnTo>
                      <a:pt x="852" y="344"/>
                    </a:lnTo>
                    <a:lnTo>
                      <a:pt x="816" y="324"/>
                    </a:lnTo>
                    <a:lnTo>
                      <a:pt x="780" y="304"/>
                    </a:lnTo>
                    <a:lnTo>
                      <a:pt x="742" y="286"/>
                    </a:lnTo>
                    <a:lnTo>
                      <a:pt x="702" y="268"/>
                    </a:lnTo>
                    <a:lnTo>
                      <a:pt x="702" y="268"/>
                    </a:lnTo>
                    <a:lnTo>
                      <a:pt x="706" y="238"/>
                    </a:lnTo>
                    <a:lnTo>
                      <a:pt x="704" y="208"/>
                    </a:lnTo>
                    <a:lnTo>
                      <a:pt x="698" y="178"/>
                    </a:lnTo>
                    <a:lnTo>
                      <a:pt x="688" y="150"/>
                    </a:lnTo>
                    <a:lnTo>
                      <a:pt x="674" y="122"/>
                    </a:lnTo>
                    <a:lnTo>
                      <a:pt x="656" y="96"/>
                    </a:lnTo>
                    <a:lnTo>
                      <a:pt x="636" y="72"/>
                    </a:lnTo>
                    <a:lnTo>
                      <a:pt x="612" y="50"/>
                    </a:lnTo>
                    <a:lnTo>
                      <a:pt x="612" y="50"/>
                    </a:lnTo>
                    <a:lnTo>
                      <a:pt x="592" y="36"/>
                    </a:lnTo>
                    <a:lnTo>
                      <a:pt x="574" y="24"/>
                    </a:lnTo>
                    <a:lnTo>
                      <a:pt x="552" y="16"/>
                    </a:lnTo>
                    <a:lnTo>
                      <a:pt x="532" y="8"/>
                    </a:lnTo>
                    <a:lnTo>
                      <a:pt x="512" y="4"/>
                    </a:lnTo>
                    <a:lnTo>
                      <a:pt x="490" y="2"/>
                    </a:lnTo>
                    <a:lnTo>
                      <a:pt x="470" y="0"/>
                    </a:lnTo>
                    <a:lnTo>
                      <a:pt x="448" y="2"/>
                    </a:lnTo>
                    <a:lnTo>
                      <a:pt x="428" y="6"/>
                    </a:lnTo>
                    <a:lnTo>
                      <a:pt x="408" y="10"/>
                    </a:lnTo>
                    <a:lnTo>
                      <a:pt x="388" y="18"/>
                    </a:lnTo>
                    <a:lnTo>
                      <a:pt x="368" y="28"/>
                    </a:lnTo>
                    <a:lnTo>
                      <a:pt x="350" y="40"/>
                    </a:lnTo>
                    <a:lnTo>
                      <a:pt x="334" y="54"/>
                    </a:lnTo>
                    <a:lnTo>
                      <a:pt x="316" y="70"/>
                    </a:lnTo>
                    <a:lnTo>
                      <a:pt x="302" y="86"/>
                    </a:lnTo>
                    <a:lnTo>
                      <a:pt x="302" y="86"/>
                    </a:lnTo>
                    <a:close/>
                  </a:path>
                </a:pathLst>
              </a:custGeom>
              <a:solidFill>
                <a:srgbClr val="F7901E"/>
              </a:solidFill>
              <a:ln w="12700">
                <a:solidFill>
                  <a:srgbClr val="FFFFFF"/>
                </a:solidFill>
                <a:prstDash val="solid"/>
                <a:round/>
                <a:headEnd/>
                <a:tailEnd/>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4" name="Freeform 11">
                <a:extLst>
                  <a:ext uri="{FF2B5EF4-FFF2-40B4-BE49-F238E27FC236}">
                    <a16:creationId xmlns:a16="http://schemas.microsoft.com/office/drawing/2014/main" id="{7CFDB105-3E0B-4199-BEA7-9FAB81D8CEFA}"/>
                  </a:ext>
                </a:extLst>
              </p:cNvPr>
              <p:cNvSpPr>
                <a:spLocks/>
              </p:cNvSpPr>
              <p:nvPr/>
            </p:nvSpPr>
            <p:spPr bwMode="auto">
              <a:xfrm>
                <a:off x="7635936" y="2707560"/>
                <a:ext cx="2415776" cy="3512609"/>
              </a:xfrm>
              <a:custGeom>
                <a:avLst/>
                <a:gdLst>
                  <a:gd name="T0" fmla="*/ 1402 w 1762"/>
                  <a:gd name="T1" fmla="*/ 1500 h 2562"/>
                  <a:gd name="T2" fmla="*/ 1530 w 1762"/>
                  <a:gd name="T3" fmla="*/ 1426 h 2562"/>
                  <a:gd name="T4" fmla="*/ 1654 w 1762"/>
                  <a:gd name="T5" fmla="*/ 1356 h 2562"/>
                  <a:gd name="T6" fmla="*/ 1698 w 1762"/>
                  <a:gd name="T7" fmla="*/ 1284 h 2562"/>
                  <a:gd name="T8" fmla="*/ 1706 w 1762"/>
                  <a:gd name="T9" fmla="*/ 1176 h 2562"/>
                  <a:gd name="T10" fmla="*/ 1664 w 1762"/>
                  <a:gd name="T11" fmla="*/ 1074 h 2562"/>
                  <a:gd name="T12" fmla="*/ 1590 w 1762"/>
                  <a:gd name="T13" fmla="*/ 1006 h 2562"/>
                  <a:gd name="T14" fmla="*/ 1582 w 1762"/>
                  <a:gd name="T15" fmla="*/ 790 h 2562"/>
                  <a:gd name="T16" fmla="*/ 1580 w 1762"/>
                  <a:gd name="T17" fmla="*/ 626 h 2562"/>
                  <a:gd name="T18" fmla="*/ 1672 w 1762"/>
                  <a:gd name="T19" fmla="*/ 586 h 2562"/>
                  <a:gd name="T20" fmla="*/ 1732 w 1762"/>
                  <a:gd name="T21" fmla="*/ 524 h 2562"/>
                  <a:gd name="T22" fmla="*/ 1762 w 1762"/>
                  <a:gd name="T23" fmla="*/ 420 h 2562"/>
                  <a:gd name="T24" fmla="*/ 1740 w 1762"/>
                  <a:gd name="T25" fmla="*/ 314 h 2562"/>
                  <a:gd name="T26" fmla="*/ 1670 w 1762"/>
                  <a:gd name="T27" fmla="*/ 224 h 2562"/>
                  <a:gd name="T28" fmla="*/ 1586 w 1762"/>
                  <a:gd name="T29" fmla="*/ 182 h 2562"/>
                  <a:gd name="T30" fmla="*/ 1498 w 1762"/>
                  <a:gd name="T31" fmla="*/ 178 h 2562"/>
                  <a:gd name="T32" fmla="*/ 1384 w 1762"/>
                  <a:gd name="T33" fmla="*/ 20 h 2562"/>
                  <a:gd name="T34" fmla="*/ 1452 w 1762"/>
                  <a:gd name="T35" fmla="*/ 192 h 2562"/>
                  <a:gd name="T36" fmla="*/ 1360 w 1762"/>
                  <a:gd name="T37" fmla="*/ 262 h 2562"/>
                  <a:gd name="T38" fmla="*/ 1318 w 1762"/>
                  <a:gd name="T39" fmla="*/ 342 h 2562"/>
                  <a:gd name="T40" fmla="*/ 1316 w 1762"/>
                  <a:gd name="T41" fmla="*/ 452 h 2562"/>
                  <a:gd name="T42" fmla="*/ 1364 w 1762"/>
                  <a:gd name="T43" fmla="*/ 550 h 2562"/>
                  <a:gd name="T44" fmla="*/ 1430 w 1762"/>
                  <a:gd name="T45" fmla="*/ 602 h 2562"/>
                  <a:gd name="T46" fmla="*/ 1516 w 1762"/>
                  <a:gd name="T47" fmla="*/ 630 h 2562"/>
                  <a:gd name="T48" fmla="*/ 1536 w 1762"/>
                  <a:gd name="T49" fmla="*/ 722 h 2562"/>
                  <a:gd name="T50" fmla="*/ 1516 w 1762"/>
                  <a:gd name="T51" fmla="*/ 978 h 2562"/>
                  <a:gd name="T52" fmla="*/ 1376 w 1762"/>
                  <a:gd name="T53" fmla="*/ 1002 h 2562"/>
                  <a:gd name="T54" fmla="*/ 1292 w 1762"/>
                  <a:gd name="T55" fmla="*/ 1080 h 2562"/>
                  <a:gd name="T56" fmla="*/ 1258 w 1762"/>
                  <a:gd name="T57" fmla="*/ 1186 h 2562"/>
                  <a:gd name="T58" fmla="*/ 1276 w 1762"/>
                  <a:gd name="T59" fmla="*/ 1292 h 2562"/>
                  <a:gd name="T60" fmla="*/ 1344 w 1762"/>
                  <a:gd name="T61" fmla="*/ 1382 h 2562"/>
                  <a:gd name="T62" fmla="*/ 1358 w 1762"/>
                  <a:gd name="T63" fmla="*/ 1480 h 2562"/>
                  <a:gd name="T64" fmla="*/ 1224 w 1762"/>
                  <a:gd name="T65" fmla="*/ 1668 h 2562"/>
                  <a:gd name="T66" fmla="*/ 1124 w 1762"/>
                  <a:gd name="T67" fmla="*/ 1640 h 2562"/>
                  <a:gd name="T68" fmla="*/ 1028 w 1762"/>
                  <a:gd name="T69" fmla="*/ 1658 h 2562"/>
                  <a:gd name="T70" fmla="*/ 944 w 1762"/>
                  <a:gd name="T71" fmla="*/ 1726 h 2562"/>
                  <a:gd name="T72" fmla="*/ 908 w 1762"/>
                  <a:gd name="T73" fmla="*/ 1794 h 2562"/>
                  <a:gd name="T74" fmla="*/ 898 w 1762"/>
                  <a:gd name="T75" fmla="*/ 1890 h 2562"/>
                  <a:gd name="T76" fmla="*/ 926 w 1762"/>
                  <a:gd name="T77" fmla="*/ 1980 h 2562"/>
                  <a:gd name="T78" fmla="*/ 854 w 1762"/>
                  <a:gd name="T79" fmla="*/ 2086 h 2562"/>
                  <a:gd name="T80" fmla="*/ 598 w 1762"/>
                  <a:gd name="T81" fmla="*/ 2246 h 2562"/>
                  <a:gd name="T82" fmla="*/ 314 w 1762"/>
                  <a:gd name="T83" fmla="*/ 2360 h 2562"/>
                  <a:gd name="T84" fmla="*/ 154 w 1762"/>
                  <a:gd name="T85" fmla="*/ 2310 h 2562"/>
                  <a:gd name="T86" fmla="*/ 78 w 1762"/>
                  <a:gd name="T87" fmla="*/ 2460 h 2562"/>
                  <a:gd name="T88" fmla="*/ 330 w 1762"/>
                  <a:gd name="T89" fmla="*/ 2406 h 2562"/>
                  <a:gd name="T90" fmla="*/ 624 w 1762"/>
                  <a:gd name="T91" fmla="*/ 2288 h 2562"/>
                  <a:gd name="T92" fmla="*/ 886 w 1762"/>
                  <a:gd name="T93" fmla="*/ 2124 h 2562"/>
                  <a:gd name="T94" fmla="*/ 984 w 1762"/>
                  <a:gd name="T95" fmla="*/ 2046 h 2562"/>
                  <a:gd name="T96" fmla="*/ 1086 w 1762"/>
                  <a:gd name="T97" fmla="*/ 2090 h 2562"/>
                  <a:gd name="T98" fmla="*/ 1194 w 1762"/>
                  <a:gd name="T99" fmla="*/ 2084 h 2562"/>
                  <a:gd name="T100" fmla="*/ 1288 w 1762"/>
                  <a:gd name="T101" fmla="*/ 2024 h 2562"/>
                  <a:gd name="T102" fmla="*/ 1334 w 1762"/>
                  <a:gd name="T103" fmla="*/ 1952 h 2562"/>
                  <a:gd name="T104" fmla="*/ 1348 w 1762"/>
                  <a:gd name="T105" fmla="*/ 1854 h 2562"/>
                  <a:gd name="T106" fmla="*/ 1316 w 1762"/>
                  <a:gd name="T107" fmla="*/ 1760 h 2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2" h="2562">
                    <a:moveTo>
                      <a:pt x="1280" y="1710"/>
                    </a:moveTo>
                    <a:lnTo>
                      <a:pt x="1280" y="1710"/>
                    </a:lnTo>
                    <a:lnTo>
                      <a:pt x="1324" y="1642"/>
                    </a:lnTo>
                    <a:lnTo>
                      <a:pt x="1364" y="1572"/>
                    </a:lnTo>
                    <a:lnTo>
                      <a:pt x="1402" y="1500"/>
                    </a:lnTo>
                    <a:lnTo>
                      <a:pt x="1436" y="1426"/>
                    </a:lnTo>
                    <a:lnTo>
                      <a:pt x="1436" y="1426"/>
                    </a:lnTo>
                    <a:lnTo>
                      <a:pt x="1468" y="1430"/>
                    </a:lnTo>
                    <a:lnTo>
                      <a:pt x="1500" y="1430"/>
                    </a:lnTo>
                    <a:lnTo>
                      <a:pt x="1530" y="1426"/>
                    </a:lnTo>
                    <a:lnTo>
                      <a:pt x="1560" y="1418"/>
                    </a:lnTo>
                    <a:lnTo>
                      <a:pt x="1590" y="1404"/>
                    </a:lnTo>
                    <a:lnTo>
                      <a:pt x="1616" y="1388"/>
                    </a:lnTo>
                    <a:lnTo>
                      <a:pt x="1642" y="1368"/>
                    </a:lnTo>
                    <a:lnTo>
                      <a:pt x="1654" y="1356"/>
                    </a:lnTo>
                    <a:lnTo>
                      <a:pt x="1664" y="1344"/>
                    </a:lnTo>
                    <a:lnTo>
                      <a:pt x="1664" y="1344"/>
                    </a:lnTo>
                    <a:lnTo>
                      <a:pt x="1678" y="1324"/>
                    </a:lnTo>
                    <a:lnTo>
                      <a:pt x="1688" y="1304"/>
                    </a:lnTo>
                    <a:lnTo>
                      <a:pt x="1698" y="1284"/>
                    </a:lnTo>
                    <a:lnTo>
                      <a:pt x="1704" y="1262"/>
                    </a:lnTo>
                    <a:lnTo>
                      <a:pt x="1708" y="1242"/>
                    </a:lnTo>
                    <a:lnTo>
                      <a:pt x="1710" y="1220"/>
                    </a:lnTo>
                    <a:lnTo>
                      <a:pt x="1708" y="1198"/>
                    </a:lnTo>
                    <a:lnTo>
                      <a:pt x="1706" y="1176"/>
                    </a:lnTo>
                    <a:lnTo>
                      <a:pt x="1702" y="1154"/>
                    </a:lnTo>
                    <a:lnTo>
                      <a:pt x="1696" y="1134"/>
                    </a:lnTo>
                    <a:lnTo>
                      <a:pt x="1686" y="1112"/>
                    </a:lnTo>
                    <a:lnTo>
                      <a:pt x="1676" y="1094"/>
                    </a:lnTo>
                    <a:lnTo>
                      <a:pt x="1664" y="1074"/>
                    </a:lnTo>
                    <a:lnTo>
                      <a:pt x="1650" y="1056"/>
                    </a:lnTo>
                    <a:lnTo>
                      <a:pt x="1634" y="1040"/>
                    </a:lnTo>
                    <a:lnTo>
                      <a:pt x="1616" y="1024"/>
                    </a:lnTo>
                    <a:lnTo>
                      <a:pt x="1616" y="1024"/>
                    </a:lnTo>
                    <a:lnTo>
                      <a:pt x="1590" y="1006"/>
                    </a:lnTo>
                    <a:lnTo>
                      <a:pt x="1562" y="992"/>
                    </a:lnTo>
                    <a:lnTo>
                      <a:pt x="1562" y="992"/>
                    </a:lnTo>
                    <a:lnTo>
                      <a:pt x="1572" y="926"/>
                    </a:lnTo>
                    <a:lnTo>
                      <a:pt x="1578" y="858"/>
                    </a:lnTo>
                    <a:lnTo>
                      <a:pt x="1582" y="790"/>
                    </a:lnTo>
                    <a:lnTo>
                      <a:pt x="1584" y="722"/>
                    </a:lnTo>
                    <a:lnTo>
                      <a:pt x="1584" y="722"/>
                    </a:lnTo>
                    <a:lnTo>
                      <a:pt x="1582" y="674"/>
                    </a:lnTo>
                    <a:lnTo>
                      <a:pt x="1580" y="626"/>
                    </a:lnTo>
                    <a:lnTo>
                      <a:pt x="1580" y="626"/>
                    </a:lnTo>
                    <a:lnTo>
                      <a:pt x="1600" y="622"/>
                    </a:lnTo>
                    <a:lnTo>
                      <a:pt x="1620" y="616"/>
                    </a:lnTo>
                    <a:lnTo>
                      <a:pt x="1638" y="608"/>
                    </a:lnTo>
                    <a:lnTo>
                      <a:pt x="1656" y="598"/>
                    </a:lnTo>
                    <a:lnTo>
                      <a:pt x="1672" y="586"/>
                    </a:lnTo>
                    <a:lnTo>
                      <a:pt x="1688" y="574"/>
                    </a:lnTo>
                    <a:lnTo>
                      <a:pt x="1704" y="560"/>
                    </a:lnTo>
                    <a:lnTo>
                      <a:pt x="1718" y="544"/>
                    </a:lnTo>
                    <a:lnTo>
                      <a:pt x="1718" y="544"/>
                    </a:lnTo>
                    <a:lnTo>
                      <a:pt x="1732" y="524"/>
                    </a:lnTo>
                    <a:lnTo>
                      <a:pt x="1742" y="504"/>
                    </a:lnTo>
                    <a:lnTo>
                      <a:pt x="1750" y="484"/>
                    </a:lnTo>
                    <a:lnTo>
                      <a:pt x="1756" y="462"/>
                    </a:lnTo>
                    <a:lnTo>
                      <a:pt x="1760" y="442"/>
                    </a:lnTo>
                    <a:lnTo>
                      <a:pt x="1762" y="420"/>
                    </a:lnTo>
                    <a:lnTo>
                      <a:pt x="1762" y="398"/>
                    </a:lnTo>
                    <a:lnTo>
                      <a:pt x="1760" y="376"/>
                    </a:lnTo>
                    <a:lnTo>
                      <a:pt x="1756" y="354"/>
                    </a:lnTo>
                    <a:lnTo>
                      <a:pt x="1748" y="334"/>
                    </a:lnTo>
                    <a:lnTo>
                      <a:pt x="1740" y="314"/>
                    </a:lnTo>
                    <a:lnTo>
                      <a:pt x="1730" y="294"/>
                    </a:lnTo>
                    <a:lnTo>
                      <a:pt x="1718" y="274"/>
                    </a:lnTo>
                    <a:lnTo>
                      <a:pt x="1704" y="256"/>
                    </a:lnTo>
                    <a:lnTo>
                      <a:pt x="1688" y="240"/>
                    </a:lnTo>
                    <a:lnTo>
                      <a:pt x="1670" y="224"/>
                    </a:lnTo>
                    <a:lnTo>
                      <a:pt x="1670" y="224"/>
                    </a:lnTo>
                    <a:lnTo>
                      <a:pt x="1650" y="210"/>
                    </a:lnTo>
                    <a:lnTo>
                      <a:pt x="1628" y="198"/>
                    </a:lnTo>
                    <a:lnTo>
                      <a:pt x="1608" y="190"/>
                    </a:lnTo>
                    <a:lnTo>
                      <a:pt x="1586" y="182"/>
                    </a:lnTo>
                    <a:lnTo>
                      <a:pt x="1564" y="178"/>
                    </a:lnTo>
                    <a:lnTo>
                      <a:pt x="1542" y="176"/>
                    </a:lnTo>
                    <a:lnTo>
                      <a:pt x="1520" y="176"/>
                    </a:lnTo>
                    <a:lnTo>
                      <a:pt x="1498" y="178"/>
                    </a:lnTo>
                    <a:lnTo>
                      <a:pt x="1498" y="178"/>
                    </a:lnTo>
                    <a:lnTo>
                      <a:pt x="1482" y="132"/>
                    </a:lnTo>
                    <a:lnTo>
                      <a:pt x="1466" y="88"/>
                    </a:lnTo>
                    <a:lnTo>
                      <a:pt x="1448" y="44"/>
                    </a:lnTo>
                    <a:lnTo>
                      <a:pt x="1428" y="0"/>
                    </a:lnTo>
                    <a:lnTo>
                      <a:pt x="1384" y="20"/>
                    </a:lnTo>
                    <a:lnTo>
                      <a:pt x="1384" y="20"/>
                    </a:lnTo>
                    <a:lnTo>
                      <a:pt x="1402" y="62"/>
                    </a:lnTo>
                    <a:lnTo>
                      <a:pt x="1420" y="104"/>
                    </a:lnTo>
                    <a:lnTo>
                      <a:pt x="1436" y="148"/>
                    </a:lnTo>
                    <a:lnTo>
                      <a:pt x="1452" y="192"/>
                    </a:lnTo>
                    <a:lnTo>
                      <a:pt x="1452" y="192"/>
                    </a:lnTo>
                    <a:lnTo>
                      <a:pt x="1426" y="204"/>
                    </a:lnTo>
                    <a:lnTo>
                      <a:pt x="1402" y="220"/>
                    </a:lnTo>
                    <a:lnTo>
                      <a:pt x="1380" y="240"/>
                    </a:lnTo>
                    <a:lnTo>
                      <a:pt x="1360" y="262"/>
                    </a:lnTo>
                    <a:lnTo>
                      <a:pt x="1360" y="262"/>
                    </a:lnTo>
                    <a:lnTo>
                      <a:pt x="1346" y="280"/>
                    </a:lnTo>
                    <a:lnTo>
                      <a:pt x="1334" y="300"/>
                    </a:lnTo>
                    <a:lnTo>
                      <a:pt x="1326" y="322"/>
                    </a:lnTo>
                    <a:lnTo>
                      <a:pt x="1318" y="342"/>
                    </a:lnTo>
                    <a:lnTo>
                      <a:pt x="1314" y="364"/>
                    </a:lnTo>
                    <a:lnTo>
                      <a:pt x="1312" y="386"/>
                    </a:lnTo>
                    <a:lnTo>
                      <a:pt x="1310" y="408"/>
                    </a:lnTo>
                    <a:lnTo>
                      <a:pt x="1312" y="430"/>
                    </a:lnTo>
                    <a:lnTo>
                      <a:pt x="1316" y="452"/>
                    </a:lnTo>
                    <a:lnTo>
                      <a:pt x="1322" y="472"/>
                    </a:lnTo>
                    <a:lnTo>
                      <a:pt x="1330" y="494"/>
                    </a:lnTo>
                    <a:lnTo>
                      <a:pt x="1338" y="514"/>
                    </a:lnTo>
                    <a:lnTo>
                      <a:pt x="1350" y="532"/>
                    </a:lnTo>
                    <a:lnTo>
                      <a:pt x="1364" y="550"/>
                    </a:lnTo>
                    <a:lnTo>
                      <a:pt x="1380" y="566"/>
                    </a:lnTo>
                    <a:lnTo>
                      <a:pt x="1398" y="582"/>
                    </a:lnTo>
                    <a:lnTo>
                      <a:pt x="1398" y="582"/>
                    </a:lnTo>
                    <a:lnTo>
                      <a:pt x="1414" y="594"/>
                    </a:lnTo>
                    <a:lnTo>
                      <a:pt x="1430" y="602"/>
                    </a:lnTo>
                    <a:lnTo>
                      <a:pt x="1446" y="610"/>
                    </a:lnTo>
                    <a:lnTo>
                      <a:pt x="1462" y="618"/>
                    </a:lnTo>
                    <a:lnTo>
                      <a:pt x="1480" y="624"/>
                    </a:lnTo>
                    <a:lnTo>
                      <a:pt x="1498" y="626"/>
                    </a:lnTo>
                    <a:lnTo>
                      <a:pt x="1516" y="630"/>
                    </a:lnTo>
                    <a:lnTo>
                      <a:pt x="1532" y="630"/>
                    </a:lnTo>
                    <a:lnTo>
                      <a:pt x="1532" y="630"/>
                    </a:lnTo>
                    <a:lnTo>
                      <a:pt x="1534" y="676"/>
                    </a:lnTo>
                    <a:lnTo>
                      <a:pt x="1536" y="722"/>
                    </a:lnTo>
                    <a:lnTo>
                      <a:pt x="1536" y="722"/>
                    </a:lnTo>
                    <a:lnTo>
                      <a:pt x="1534" y="788"/>
                    </a:lnTo>
                    <a:lnTo>
                      <a:pt x="1530" y="852"/>
                    </a:lnTo>
                    <a:lnTo>
                      <a:pt x="1524" y="916"/>
                    </a:lnTo>
                    <a:lnTo>
                      <a:pt x="1516" y="978"/>
                    </a:lnTo>
                    <a:lnTo>
                      <a:pt x="1516" y="978"/>
                    </a:lnTo>
                    <a:lnTo>
                      <a:pt x="1488" y="976"/>
                    </a:lnTo>
                    <a:lnTo>
                      <a:pt x="1458" y="976"/>
                    </a:lnTo>
                    <a:lnTo>
                      <a:pt x="1430" y="980"/>
                    </a:lnTo>
                    <a:lnTo>
                      <a:pt x="1402" y="990"/>
                    </a:lnTo>
                    <a:lnTo>
                      <a:pt x="1376" y="1002"/>
                    </a:lnTo>
                    <a:lnTo>
                      <a:pt x="1350" y="1018"/>
                    </a:lnTo>
                    <a:lnTo>
                      <a:pt x="1328" y="1038"/>
                    </a:lnTo>
                    <a:lnTo>
                      <a:pt x="1306" y="1062"/>
                    </a:lnTo>
                    <a:lnTo>
                      <a:pt x="1306" y="1062"/>
                    </a:lnTo>
                    <a:lnTo>
                      <a:pt x="1292" y="1080"/>
                    </a:lnTo>
                    <a:lnTo>
                      <a:pt x="1282" y="1100"/>
                    </a:lnTo>
                    <a:lnTo>
                      <a:pt x="1272" y="1122"/>
                    </a:lnTo>
                    <a:lnTo>
                      <a:pt x="1266" y="1142"/>
                    </a:lnTo>
                    <a:lnTo>
                      <a:pt x="1260" y="1164"/>
                    </a:lnTo>
                    <a:lnTo>
                      <a:pt x="1258" y="1186"/>
                    </a:lnTo>
                    <a:lnTo>
                      <a:pt x="1258" y="1208"/>
                    </a:lnTo>
                    <a:lnTo>
                      <a:pt x="1258" y="1230"/>
                    </a:lnTo>
                    <a:lnTo>
                      <a:pt x="1262" y="1252"/>
                    </a:lnTo>
                    <a:lnTo>
                      <a:pt x="1268" y="1272"/>
                    </a:lnTo>
                    <a:lnTo>
                      <a:pt x="1276" y="1292"/>
                    </a:lnTo>
                    <a:lnTo>
                      <a:pt x="1286" y="1312"/>
                    </a:lnTo>
                    <a:lnTo>
                      <a:pt x="1298" y="1332"/>
                    </a:lnTo>
                    <a:lnTo>
                      <a:pt x="1310" y="1350"/>
                    </a:lnTo>
                    <a:lnTo>
                      <a:pt x="1326" y="1366"/>
                    </a:lnTo>
                    <a:lnTo>
                      <a:pt x="1344" y="1382"/>
                    </a:lnTo>
                    <a:lnTo>
                      <a:pt x="1344" y="1382"/>
                    </a:lnTo>
                    <a:lnTo>
                      <a:pt x="1368" y="1398"/>
                    </a:lnTo>
                    <a:lnTo>
                      <a:pt x="1390" y="1410"/>
                    </a:lnTo>
                    <a:lnTo>
                      <a:pt x="1390" y="1410"/>
                    </a:lnTo>
                    <a:lnTo>
                      <a:pt x="1358" y="1480"/>
                    </a:lnTo>
                    <a:lnTo>
                      <a:pt x="1322" y="1548"/>
                    </a:lnTo>
                    <a:lnTo>
                      <a:pt x="1284" y="1614"/>
                    </a:lnTo>
                    <a:lnTo>
                      <a:pt x="1242" y="1678"/>
                    </a:lnTo>
                    <a:lnTo>
                      <a:pt x="1242" y="1678"/>
                    </a:lnTo>
                    <a:lnTo>
                      <a:pt x="1224" y="1668"/>
                    </a:lnTo>
                    <a:lnTo>
                      <a:pt x="1204" y="1658"/>
                    </a:lnTo>
                    <a:lnTo>
                      <a:pt x="1186" y="1650"/>
                    </a:lnTo>
                    <a:lnTo>
                      <a:pt x="1166" y="1644"/>
                    </a:lnTo>
                    <a:lnTo>
                      <a:pt x="1146" y="1640"/>
                    </a:lnTo>
                    <a:lnTo>
                      <a:pt x="1124" y="1640"/>
                    </a:lnTo>
                    <a:lnTo>
                      <a:pt x="1104" y="1640"/>
                    </a:lnTo>
                    <a:lnTo>
                      <a:pt x="1084" y="1642"/>
                    </a:lnTo>
                    <a:lnTo>
                      <a:pt x="1066" y="1646"/>
                    </a:lnTo>
                    <a:lnTo>
                      <a:pt x="1046" y="1652"/>
                    </a:lnTo>
                    <a:lnTo>
                      <a:pt x="1028" y="1658"/>
                    </a:lnTo>
                    <a:lnTo>
                      <a:pt x="1008" y="1668"/>
                    </a:lnTo>
                    <a:lnTo>
                      <a:pt x="992" y="1680"/>
                    </a:lnTo>
                    <a:lnTo>
                      <a:pt x="974" y="1694"/>
                    </a:lnTo>
                    <a:lnTo>
                      <a:pt x="960" y="1708"/>
                    </a:lnTo>
                    <a:lnTo>
                      <a:pt x="944" y="1726"/>
                    </a:lnTo>
                    <a:lnTo>
                      <a:pt x="944" y="1726"/>
                    </a:lnTo>
                    <a:lnTo>
                      <a:pt x="932" y="1742"/>
                    </a:lnTo>
                    <a:lnTo>
                      <a:pt x="922" y="1758"/>
                    </a:lnTo>
                    <a:lnTo>
                      <a:pt x="914" y="1776"/>
                    </a:lnTo>
                    <a:lnTo>
                      <a:pt x="908" y="1794"/>
                    </a:lnTo>
                    <a:lnTo>
                      <a:pt x="902" y="1814"/>
                    </a:lnTo>
                    <a:lnTo>
                      <a:pt x="898" y="1832"/>
                    </a:lnTo>
                    <a:lnTo>
                      <a:pt x="896" y="1852"/>
                    </a:lnTo>
                    <a:lnTo>
                      <a:pt x="896" y="1870"/>
                    </a:lnTo>
                    <a:lnTo>
                      <a:pt x="898" y="1890"/>
                    </a:lnTo>
                    <a:lnTo>
                      <a:pt x="900" y="1908"/>
                    </a:lnTo>
                    <a:lnTo>
                      <a:pt x="904" y="1926"/>
                    </a:lnTo>
                    <a:lnTo>
                      <a:pt x="910" y="1944"/>
                    </a:lnTo>
                    <a:lnTo>
                      <a:pt x="918" y="1962"/>
                    </a:lnTo>
                    <a:lnTo>
                      <a:pt x="926" y="1980"/>
                    </a:lnTo>
                    <a:lnTo>
                      <a:pt x="936" y="1996"/>
                    </a:lnTo>
                    <a:lnTo>
                      <a:pt x="948" y="2012"/>
                    </a:lnTo>
                    <a:lnTo>
                      <a:pt x="948" y="2012"/>
                    </a:lnTo>
                    <a:lnTo>
                      <a:pt x="902" y="2050"/>
                    </a:lnTo>
                    <a:lnTo>
                      <a:pt x="854" y="2086"/>
                    </a:lnTo>
                    <a:lnTo>
                      <a:pt x="806" y="2122"/>
                    </a:lnTo>
                    <a:lnTo>
                      <a:pt x="756" y="2156"/>
                    </a:lnTo>
                    <a:lnTo>
                      <a:pt x="706" y="2188"/>
                    </a:lnTo>
                    <a:lnTo>
                      <a:pt x="652" y="2218"/>
                    </a:lnTo>
                    <a:lnTo>
                      <a:pt x="598" y="2246"/>
                    </a:lnTo>
                    <a:lnTo>
                      <a:pt x="544" y="2274"/>
                    </a:lnTo>
                    <a:lnTo>
                      <a:pt x="488" y="2298"/>
                    </a:lnTo>
                    <a:lnTo>
                      <a:pt x="432" y="2320"/>
                    </a:lnTo>
                    <a:lnTo>
                      <a:pt x="374" y="2342"/>
                    </a:lnTo>
                    <a:lnTo>
                      <a:pt x="314" y="2360"/>
                    </a:lnTo>
                    <a:lnTo>
                      <a:pt x="254" y="2376"/>
                    </a:lnTo>
                    <a:lnTo>
                      <a:pt x="194" y="2390"/>
                    </a:lnTo>
                    <a:lnTo>
                      <a:pt x="132" y="2402"/>
                    </a:lnTo>
                    <a:lnTo>
                      <a:pt x="70" y="2414"/>
                    </a:lnTo>
                    <a:lnTo>
                      <a:pt x="154" y="2310"/>
                    </a:lnTo>
                    <a:lnTo>
                      <a:pt x="128" y="2288"/>
                    </a:lnTo>
                    <a:lnTo>
                      <a:pt x="0" y="2446"/>
                    </a:lnTo>
                    <a:lnTo>
                      <a:pt x="164" y="2562"/>
                    </a:lnTo>
                    <a:lnTo>
                      <a:pt x="184" y="2534"/>
                    </a:lnTo>
                    <a:lnTo>
                      <a:pt x="78" y="2460"/>
                    </a:lnTo>
                    <a:lnTo>
                      <a:pt x="78" y="2460"/>
                    </a:lnTo>
                    <a:lnTo>
                      <a:pt x="144" y="2450"/>
                    </a:lnTo>
                    <a:lnTo>
                      <a:pt x="206" y="2438"/>
                    </a:lnTo>
                    <a:lnTo>
                      <a:pt x="270" y="2422"/>
                    </a:lnTo>
                    <a:lnTo>
                      <a:pt x="330" y="2406"/>
                    </a:lnTo>
                    <a:lnTo>
                      <a:pt x="392" y="2386"/>
                    </a:lnTo>
                    <a:lnTo>
                      <a:pt x="452" y="2364"/>
                    </a:lnTo>
                    <a:lnTo>
                      <a:pt x="510" y="2342"/>
                    </a:lnTo>
                    <a:lnTo>
                      <a:pt x="568" y="2316"/>
                    </a:lnTo>
                    <a:lnTo>
                      <a:pt x="624" y="2288"/>
                    </a:lnTo>
                    <a:lnTo>
                      <a:pt x="678" y="2258"/>
                    </a:lnTo>
                    <a:lnTo>
                      <a:pt x="732" y="2228"/>
                    </a:lnTo>
                    <a:lnTo>
                      <a:pt x="786" y="2194"/>
                    </a:lnTo>
                    <a:lnTo>
                      <a:pt x="836" y="2160"/>
                    </a:lnTo>
                    <a:lnTo>
                      <a:pt x="886" y="2124"/>
                    </a:lnTo>
                    <a:lnTo>
                      <a:pt x="936" y="2084"/>
                    </a:lnTo>
                    <a:lnTo>
                      <a:pt x="982" y="2046"/>
                    </a:lnTo>
                    <a:lnTo>
                      <a:pt x="982" y="2046"/>
                    </a:lnTo>
                    <a:lnTo>
                      <a:pt x="984" y="2046"/>
                    </a:lnTo>
                    <a:lnTo>
                      <a:pt x="984" y="2046"/>
                    </a:lnTo>
                    <a:lnTo>
                      <a:pt x="1002" y="2058"/>
                    </a:lnTo>
                    <a:lnTo>
                      <a:pt x="1022" y="2070"/>
                    </a:lnTo>
                    <a:lnTo>
                      <a:pt x="1042" y="2080"/>
                    </a:lnTo>
                    <a:lnTo>
                      <a:pt x="1064" y="2086"/>
                    </a:lnTo>
                    <a:lnTo>
                      <a:pt x="1086" y="2090"/>
                    </a:lnTo>
                    <a:lnTo>
                      <a:pt x="1108" y="2094"/>
                    </a:lnTo>
                    <a:lnTo>
                      <a:pt x="1130" y="2094"/>
                    </a:lnTo>
                    <a:lnTo>
                      <a:pt x="1152" y="2092"/>
                    </a:lnTo>
                    <a:lnTo>
                      <a:pt x="1172" y="2088"/>
                    </a:lnTo>
                    <a:lnTo>
                      <a:pt x="1194" y="2084"/>
                    </a:lnTo>
                    <a:lnTo>
                      <a:pt x="1214" y="2076"/>
                    </a:lnTo>
                    <a:lnTo>
                      <a:pt x="1234" y="2066"/>
                    </a:lnTo>
                    <a:lnTo>
                      <a:pt x="1254" y="2054"/>
                    </a:lnTo>
                    <a:lnTo>
                      <a:pt x="1272" y="2040"/>
                    </a:lnTo>
                    <a:lnTo>
                      <a:pt x="1288" y="2024"/>
                    </a:lnTo>
                    <a:lnTo>
                      <a:pt x="1304" y="2006"/>
                    </a:lnTo>
                    <a:lnTo>
                      <a:pt x="1304" y="2006"/>
                    </a:lnTo>
                    <a:lnTo>
                      <a:pt x="1316" y="1990"/>
                    </a:lnTo>
                    <a:lnTo>
                      <a:pt x="1326" y="1972"/>
                    </a:lnTo>
                    <a:lnTo>
                      <a:pt x="1334" y="1952"/>
                    </a:lnTo>
                    <a:lnTo>
                      <a:pt x="1340" y="1934"/>
                    </a:lnTo>
                    <a:lnTo>
                      <a:pt x="1344" y="1914"/>
                    </a:lnTo>
                    <a:lnTo>
                      <a:pt x="1348" y="1894"/>
                    </a:lnTo>
                    <a:lnTo>
                      <a:pt x="1348" y="1874"/>
                    </a:lnTo>
                    <a:lnTo>
                      <a:pt x="1348" y="1854"/>
                    </a:lnTo>
                    <a:lnTo>
                      <a:pt x="1344" y="1836"/>
                    </a:lnTo>
                    <a:lnTo>
                      <a:pt x="1340" y="1816"/>
                    </a:lnTo>
                    <a:lnTo>
                      <a:pt x="1334" y="1796"/>
                    </a:lnTo>
                    <a:lnTo>
                      <a:pt x="1326" y="1778"/>
                    </a:lnTo>
                    <a:lnTo>
                      <a:pt x="1316" y="1760"/>
                    </a:lnTo>
                    <a:lnTo>
                      <a:pt x="1306" y="1742"/>
                    </a:lnTo>
                    <a:lnTo>
                      <a:pt x="1294" y="1726"/>
                    </a:lnTo>
                    <a:lnTo>
                      <a:pt x="1280" y="1710"/>
                    </a:lnTo>
                    <a:lnTo>
                      <a:pt x="1280" y="1710"/>
                    </a:lnTo>
                    <a:close/>
                  </a:path>
                </a:pathLst>
              </a:custGeom>
              <a:solidFill>
                <a:srgbClr val="B82234"/>
              </a:solidFill>
              <a:ln w="12700">
                <a:solidFill>
                  <a:srgbClr val="FFFFFF"/>
                </a:solidFill>
                <a:prstDash val="solid"/>
                <a:round/>
                <a:headEnd/>
                <a:tailEnd/>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5" name="Freeform 12">
                <a:extLst>
                  <a:ext uri="{FF2B5EF4-FFF2-40B4-BE49-F238E27FC236}">
                    <a16:creationId xmlns:a16="http://schemas.microsoft.com/office/drawing/2014/main" id="{2B869022-90E4-4047-9A19-259BC3676DB1}"/>
                  </a:ext>
                </a:extLst>
              </p:cNvPr>
              <p:cNvSpPr>
                <a:spLocks/>
              </p:cNvSpPr>
              <p:nvPr/>
            </p:nvSpPr>
            <p:spPr bwMode="auto">
              <a:xfrm>
                <a:off x="5165318" y="1517496"/>
                <a:ext cx="2451423" cy="2599495"/>
              </a:xfrm>
              <a:custGeom>
                <a:avLst/>
                <a:gdLst>
                  <a:gd name="T0" fmla="*/ 36 w 1788"/>
                  <a:gd name="T1" fmla="*/ 1254 h 1896"/>
                  <a:gd name="T2" fmla="*/ 8 w 1788"/>
                  <a:gd name="T3" fmla="*/ 1316 h 1896"/>
                  <a:gd name="T4" fmla="*/ 0 w 1788"/>
                  <a:gd name="T5" fmla="*/ 1382 h 1896"/>
                  <a:gd name="T6" fmla="*/ 10 w 1788"/>
                  <a:gd name="T7" fmla="*/ 1446 h 1896"/>
                  <a:gd name="T8" fmla="*/ 40 w 1788"/>
                  <a:gd name="T9" fmla="*/ 1506 h 1896"/>
                  <a:gd name="T10" fmla="*/ 86 w 1788"/>
                  <a:gd name="T11" fmla="*/ 1556 h 1896"/>
                  <a:gd name="T12" fmla="*/ 134 w 1788"/>
                  <a:gd name="T13" fmla="*/ 1584 h 1896"/>
                  <a:gd name="T14" fmla="*/ 186 w 1788"/>
                  <a:gd name="T15" fmla="*/ 1600 h 1896"/>
                  <a:gd name="T16" fmla="*/ 206 w 1788"/>
                  <a:gd name="T17" fmla="*/ 1822 h 1896"/>
                  <a:gd name="T18" fmla="*/ 266 w 1788"/>
                  <a:gd name="T19" fmla="*/ 1886 h 1896"/>
                  <a:gd name="T20" fmla="*/ 236 w 1788"/>
                  <a:gd name="T21" fmla="*/ 1674 h 1896"/>
                  <a:gd name="T22" fmla="*/ 258 w 1788"/>
                  <a:gd name="T23" fmla="*/ 1602 h 1896"/>
                  <a:gd name="T24" fmla="*/ 328 w 1788"/>
                  <a:gd name="T25" fmla="*/ 1580 h 1896"/>
                  <a:gd name="T26" fmla="*/ 390 w 1788"/>
                  <a:gd name="T27" fmla="*/ 1536 h 1896"/>
                  <a:gd name="T28" fmla="*/ 420 w 1788"/>
                  <a:gd name="T29" fmla="*/ 1498 h 1896"/>
                  <a:gd name="T30" fmla="*/ 446 w 1788"/>
                  <a:gd name="T31" fmla="*/ 1436 h 1896"/>
                  <a:gd name="T32" fmla="*/ 452 w 1788"/>
                  <a:gd name="T33" fmla="*/ 1370 h 1896"/>
                  <a:gd name="T34" fmla="*/ 438 w 1788"/>
                  <a:gd name="T35" fmla="*/ 1306 h 1896"/>
                  <a:gd name="T36" fmla="*/ 406 w 1788"/>
                  <a:gd name="T37" fmla="*/ 1248 h 1896"/>
                  <a:gd name="T38" fmla="*/ 358 w 1788"/>
                  <a:gd name="T39" fmla="*/ 1198 h 1896"/>
                  <a:gd name="T40" fmla="*/ 330 w 1788"/>
                  <a:gd name="T41" fmla="*/ 1178 h 1896"/>
                  <a:gd name="T42" fmla="*/ 300 w 1788"/>
                  <a:gd name="T43" fmla="*/ 1164 h 1896"/>
                  <a:gd name="T44" fmla="*/ 384 w 1788"/>
                  <a:gd name="T45" fmla="*/ 958 h 1896"/>
                  <a:gd name="T46" fmla="*/ 498 w 1788"/>
                  <a:gd name="T47" fmla="*/ 768 h 1896"/>
                  <a:gd name="T48" fmla="*/ 592 w 1788"/>
                  <a:gd name="T49" fmla="*/ 652 h 1896"/>
                  <a:gd name="T50" fmla="*/ 746 w 1788"/>
                  <a:gd name="T51" fmla="*/ 506 h 1896"/>
                  <a:gd name="T52" fmla="*/ 914 w 1788"/>
                  <a:gd name="T53" fmla="*/ 386 h 1896"/>
                  <a:gd name="T54" fmla="*/ 1034 w 1788"/>
                  <a:gd name="T55" fmla="*/ 322 h 1896"/>
                  <a:gd name="T56" fmla="*/ 1080 w 1788"/>
                  <a:gd name="T57" fmla="*/ 388 h 1896"/>
                  <a:gd name="T58" fmla="*/ 1120 w 1788"/>
                  <a:gd name="T59" fmla="*/ 420 h 1896"/>
                  <a:gd name="T60" fmla="*/ 1182 w 1788"/>
                  <a:gd name="T61" fmla="*/ 446 h 1896"/>
                  <a:gd name="T62" fmla="*/ 1248 w 1788"/>
                  <a:gd name="T63" fmla="*/ 454 h 1896"/>
                  <a:gd name="T64" fmla="*/ 1312 w 1788"/>
                  <a:gd name="T65" fmla="*/ 444 h 1896"/>
                  <a:gd name="T66" fmla="*/ 1372 w 1788"/>
                  <a:gd name="T67" fmla="*/ 414 h 1896"/>
                  <a:gd name="T68" fmla="*/ 1422 w 1788"/>
                  <a:gd name="T69" fmla="*/ 368 h 1896"/>
                  <a:gd name="T70" fmla="*/ 1446 w 1788"/>
                  <a:gd name="T71" fmla="*/ 328 h 1896"/>
                  <a:gd name="T72" fmla="*/ 1464 w 1788"/>
                  <a:gd name="T73" fmla="*/ 264 h 1896"/>
                  <a:gd name="T74" fmla="*/ 1464 w 1788"/>
                  <a:gd name="T75" fmla="*/ 198 h 1896"/>
                  <a:gd name="T76" fmla="*/ 1588 w 1788"/>
                  <a:gd name="T77" fmla="*/ 190 h 1896"/>
                  <a:gd name="T78" fmla="*/ 1612 w 1788"/>
                  <a:gd name="T79" fmla="*/ 274 h 1896"/>
                  <a:gd name="T80" fmla="*/ 1650 w 1788"/>
                  <a:gd name="T81" fmla="*/ 30 h 1896"/>
                  <a:gd name="T82" fmla="*/ 1714 w 1788"/>
                  <a:gd name="T83" fmla="*/ 144 h 1896"/>
                  <a:gd name="T84" fmla="*/ 1516 w 1788"/>
                  <a:gd name="T85" fmla="*/ 146 h 1896"/>
                  <a:gd name="T86" fmla="*/ 1436 w 1788"/>
                  <a:gd name="T87" fmla="*/ 124 h 1896"/>
                  <a:gd name="T88" fmla="*/ 1372 w 1788"/>
                  <a:gd name="T89" fmla="*/ 48 h 1896"/>
                  <a:gd name="T90" fmla="*/ 1334 w 1788"/>
                  <a:gd name="T91" fmla="*/ 24 h 1896"/>
                  <a:gd name="T92" fmla="*/ 1272 w 1788"/>
                  <a:gd name="T93" fmla="*/ 2 h 1896"/>
                  <a:gd name="T94" fmla="*/ 1210 w 1788"/>
                  <a:gd name="T95" fmla="*/ 0 h 1896"/>
                  <a:gd name="T96" fmla="*/ 1148 w 1788"/>
                  <a:gd name="T97" fmla="*/ 18 h 1896"/>
                  <a:gd name="T98" fmla="*/ 1094 w 1788"/>
                  <a:gd name="T99" fmla="*/ 52 h 1896"/>
                  <a:gd name="T100" fmla="*/ 1062 w 1788"/>
                  <a:gd name="T101" fmla="*/ 86 h 1896"/>
                  <a:gd name="T102" fmla="*/ 1026 w 1788"/>
                  <a:gd name="T103" fmla="*/ 154 h 1896"/>
                  <a:gd name="T104" fmla="*/ 1014 w 1788"/>
                  <a:gd name="T105" fmla="*/ 228 h 1896"/>
                  <a:gd name="T106" fmla="*/ 1020 w 1788"/>
                  <a:gd name="T107" fmla="*/ 278 h 1896"/>
                  <a:gd name="T108" fmla="*/ 832 w 1788"/>
                  <a:gd name="T109" fmla="*/ 384 h 1896"/>
                  <a:gd name="T110" fmla="*/ 660 w 1788"/>
                  <a:gd name="T111" fmla="*/ 516 h 1896"/>
                  <a:gd name="T112" fmla="*/ 558 w 1788"/>
                  <a:gd name="T113" fmla="*/ 620 h 1896"/>
                  <a:gd name="T114" fmla="*/ 418 w 1788"/>
                  <a:gd name="T115" fmla="*/ 804 h 1896"/>
                  <a:gd name="T116" fmla="*/ 308 w 1788"/>
                  <a:gd name="T117" fmla="*/ 1008 h 1896"/>
                  <a:gd name="T118" fmla="*/ 254 w 1788"/>
                  <a:gd name="T119" fmla="*/ 1152 h 1896"/>
                  <a:gd name="T120" fmla="*/ 170 w 1788"/>
                  <a:gd name="T121" fmla="*/ 1156 h 1896"/>
                  <a:gd name="T122" fmla="*/ 92 w 1788"/>
                  <a:gd name="T123" fmla="*/ 1192 h 1896"/>
                  <a:gd name="T124" fmla="*/ 48 w 1788"/>
                  <a:gd name="T125" fmla="*/ 1236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88" h="1896">
                    <a:moveTo>
                      <a:pt x="48" y="1236"/>
                    </a:moveTo>
                    <a:lnTo>
                      <a:pt x="48" y="1236"/>
                    </a:lnTo>
                    <a:lnTo>
                      <a:pt x="36" y="1254"/>
                    </a:lnTo>
                    <a:lnTo>
                      <a:pt x="24" y="1274"/>
                    </a:lnTo>
                    <a:lnTo>
                      <a:pt x="14" y="1294"/>
                    </a:lnTo>
                    <a:lnTo>
                      <a:pt x="8" y="1316"/>
                    </a:lnTo>
                    <a:lnTo>
                      <a:pt x="4" y="1338"/>
                    </a:lnTo>
                    <a:lnTo>
                      <a:pt x="0" y="1360"/>
                    </a:lnTo>
                    <a:lnTo>
                      <a:pt x="0" y="1382"/>
                    </a:lnTo>
                    <a:lnTo>
                      <a:pt x="2" y="1404"/>
                    </a:lnTo>
                    <a:lnTo>
                      <a:pt x="6" y="1424"/>
                    </a:lnTo>
                    <a:lnTo>
                      <a:pt x="10" y="1446"/>
                    </a:lnTo>
                    <a:lnTo>
                      <a:pt x="18" y="1466"/>
                    </a:lnTo>
                    <a:lnTo>
                      <a:pt x="28" y="1486"/>
                    </a:lnTo>
                    <a:lnTo>
                      <a:pt x="40" y="1506"/>
                    </a:lnTo>
                    <a:lnTo>
                      <a:pt x="54" y="1524"/>
                    </a:lnTo>
                    <a:lnTo>
                      <a:pt x="70" y="1540"/>
                    </a:lnTo>
                    <a:lnTo>
                      <a:pt x="86" y="1556"/>
                    </a:lnTo>
                    <a:lnTo>
                      <a:pt x="86" y="1556"/>
                    </a:lnTo>
                    <a:lnTo>
                      <a:pt x="110" y="1572"/>
                    </a:lnTo>
                    <a:lnTo>
                      <a:pt x="134" y="1584"/>
                    </a:lnTo>
                    <a:lnTo>
                      <a:pt x="160" y="1594"/>
                    </a:lnTo>
                    <a:lnTo>
                      <a:pt x="186" y="1600"/>
                    </a:lnTo>
                    <a:lnTo>
                      <a:pt x="186" y="1600"/>
                    </a:lnTo>
                    <a:lnTo>
                      <a:pt x="188" y="1674"/>
                    </a:lnTo>
                    <a:lnTo>
                      <a:pt x="196" y="1748"/>
                    </a:lnTo>
                    <a:lnTo>
                      <a:pt x="206" y="1822"/>
                    </a:lnTo>
                    <a:lnTo>
                      <a:pt x="220" y="1896"/>
                    </a:lnTo>
                    <a:lnTo>
                      <a:pt x="266" y="1886"/>
                    </a:lnTo>
                    <a:lnTo>
                      <a:pt x="266" y="1886"/>
                    </a:lnTo>
                    <a:lnTo>
                      <a:pt x="252" y="1816"/>
                    </a:lnTo>
                    <a:lnTo>
                      <a:pt x="242" y="1744"/>
                    </a:lnTo>
                    <a:lnTo>
                      <a:pt x="236" y="1674"/>
                    </a:lnTo>
                    <a:lnTo>
                      <a:pt x="234" y="1604"/>
                    </a:lnTo>
                    <a:lnTo>
                      <a:pt x="234" y="1604"/>
                    </a:lnTo>
                    <a:lnTo>
                      <a:pt x="258" y="1602"/>
                    </a:lnTo>
                    <a:lnTo>
                      <a:pt x="282" y="1598"/>
                    </a:lnTo>
                    <a:lnTo>
                      <a:pt x="306" y="1590"/>
                    </a:lnTo>
                    <a:lnTo>
                      <a:pt x="328" y="1580"/>
                    </a:lnTo>
                    <a:lnTo>
                      <a:pt x="350" y="1568"/>
                    </a:lnTo>
                    <a:lnTo>
                      <a:pt x="370" y="1554"/>
                    </a:lnTo>
                    <a:lnTo>
                      <a:pt x="390" y="1536"/>
                    </a:lnTo>
                    <a:lnTo>
                      <a:pt x="408" y="1516"/>
                    </a:lnTo>
                    <a:lnTo>
                      <a:pt x="408" y="1516"/>
                    </a:lnTo>
                    <a:lnTo>
                      <a:pt x="420" y="1498"/>
                    </a:lnTo>
                    <a:lnTo>
                      <a:pt x="432" y="1478"/>
                    </a:lnTo>
                    <a:lnTo>
                      <a:pt x="440" y="1458"/>
                    </a:lnTo>
                    <a:lnTo>
                      <a:pt x="446" y="1436"/>
                    </a:lnTo>
                    <a:lnTo>
                      <a:pt x="450" y="1414"/>
                    </a:lnTo>
                    <a:lnTo>
                      <a:pt x="452" y="1392"/>
                    </a:lnTo>
                    <a:lnTo>
                      <a:pt x="452" y="1370"/>
                    </a:lnTo>
                    <a:lnTo>
                      <a:pt x="450" y="1350"/>
                    </a:lnTo>
                    <a:lnTo>
                      <a:pt x="444" y="1328"/>
                    </a:lnTo>
                    <a:lnTo>
                      <a:pt x="438" y="1306"/>
                    </a:lnTo>
                    <a:lnTo>
                      <a:pt x="430" y="1286"/>
                    </a:lnTo>
                    <a:lnTo>
                      <a:pt x="420" y="1266"/>
                    </a:lnTo>
                    <a:lnTo>
                      <a:pt x="406" y="1248"/>
                    </a:lnTo>
                    <a:lnTo>
                      <a:pt x="392" y="1230"/>
                    </a:lnTo>
                    <a:lnTo>
                      <a:pt x="376" y="1214"/>
                    </a:lnTo>
                    <a:lnTo>
                      <a:pt x="358" y="1198"/>
                    </a:lnTo>
                    <a:lnTo>
                      <a:pt x="358" y="1198"/>
                    </a:lnTo>
                    <a:lnTo>
                      <a:pt x="344" y="1188"/>
                    </a:lnTo>
                    <a:lnTo>
                      <a:pt x="330" y="1178"/>
                    </a:lnTo>
                    <a:lnTo>
                      <a:pt x="316" y="1170"/>
                    </a:lnTo>
                    <a:lnTo>
                      <a:pt x="300" y="1164"/>
                    </a:lnTo>
                    <a:lnTo>
                      <a:pt x="300" y="1164"/>
                    </a:lnTo>
                    <a:lnTo>
                      <a:pt x="324" y="1094"/>
                    </a:lnTo>
                    <a:lnTo>
                      <a:pt x="352" y="1026"/>
                    </a:lnTo>
                    <a:lnTo>
                      <a:pt x="384" y="958"/>
                    </a:lnTo>
                    <a:lnTo>
                      <a:pt x="418" y="894"/>
                    </a:lnTo>
                    <a:lnTo>
                      <a:pt x="456" y="830"/>
                    </a:lnTo>
                    <a:lnTo>
                      <a:pt x="498" y="768"/>
                    </a:lnTo>
                    <a:lnTo>
                      <a:pt x="544" y="710"/>
                    </a:lnTo>
                    <a:lnTo>
                      <a:pt x="592" y="652"/>
                    </a:lnTo>
                    <a:lnTo>
                      <a:pt x="592" y="652"/>
                    </a:lnTo>
                    <a:lnTo>
                      <a:pt x="642" y="600"/>
                    </a:lnTo>
                    <a:lnTo>
                      <a:pt x="692" y="552"/>
                    </a:lnTo>
                    <a:lnTo>
                      <a:pt x="746" y="506"/>
                    </a:lnTo>
                    <a:lnTo>
                      <a:pt x="800" y="464"/>
                    </a:lnTo>
                    <a:lnTo>
                      <a:pt x="856" y="424"/>
                    </a:lnTo>
                    <a:lnTo>
                      <a:pt x="914" y="386"/>
                    </a:lnTo>
                    <a:lnTo>
                      <a:pt x="974" y="352"/>
                    </a:lnTo>
                    <a:lnTo>
                      <a:pt x="1034" y="322"/>
                    </a:lnTo>
                    <a:lnTo>
                      <a:pt x="1034" y="322"/>
                    </a:lnTo>
                    <a:lnTo>
                      <a:pt x="1048" y="346"/>
                    </a:lnTo>
                    <a:lnTo>
                      <a:pt x="1062" y="368"/>
                    </a:lnTo>
                    <a:lnTo>
                      <a:pt x="1080" y="388"/>
                    </a:lnTo>
                    <a:lnTo>
                      <a:pt x="1100" y="406"/>
                    </a:lnTo>
                    <a:lnTo>
                      <a:pt x="1100" y="406"/>
                    </a:lnTo>
                    <a:lnTo>
                      <a:pt x="1120" y="420"/>
                    </a:lnTo>
                    <a:lnTo>
                      <a:pt x="1140" y="430"/>
                    </a:lnTo>
                    <a:lnTo>
                      <a:pt x="1160" y="440"/>
                    </a:lnTo>
                    <a:lnTo>
                      <a:pt x="1182" y="446"/>
                    </a:lnTo>
                    <a:lnTo>
                      <a:pt x="1204" y="452"/>
                    </a:lnTo>
                    <a:lnTo>
                      <a:pt x="1226" y="454"/>
                    </a:lnTo>
                    <a:lnTo>
                      <a:pt x="1248" y="454"/>
                    </a:lnTo>
                    <a:lnTo>
                      <a:pt x="1268" y="452"/>
                    </a:lnTo>
                    <a:lnTo>
                      <a:pt x="1290" y="450"/>
                    </a:lnTo>
                    <a:lnTo>
                      <a:pt x="1312" y="444"/>
                    </a:lnTo>
                    <a:lnTo>
                      <a:pt x="1332" y="436"/>
                    </a:lnTo>
                    <a:lnTo>
                      <a:pt x="1352" y="426"/>
                    </a:lnTo>
                    <a:lnTo>
                      <a:pt x="1372" y="414"/>
                    </a:lnTo>
                    <a:lnTo>
                      <a:pt x="1390" y="400"/>
                    </a:lnTo>
                    <a:lnTo>
                      <a:pt x="1406" y="384"/>
                    </a:lnTo>
                    <a:lnTo>
                      <a:pt x="1422" y="368"/>
                    </a:lnTo>
                    <a:lnTo>
                      <a:pt x="1422" y="368"/>
                    </a:lnTo>
                    <a:lnTo>
                      <a:pt x="1434" y="348"/>
                    </a:lnTo>
                    <a:lnTo>
                      <a:pt x="1446" y="328"/>
                    </a:lnTo>
                    <a:lnTo>
                      <a:pt x="1454" y="308"/>
                    </a:lnTo>
                    <a:lnTo>
                      <a:pt x="1460" y="286"/>
                    </a:lnTo>
                    <a:lnTo>
                      <a:pt x="1464" y="264"/>
                    </a:lnTo>
                    <a:lnTo>
                      <a:pt x="1466" y="242"/>
                    </a:lnTo>
                    <a:lnTo>
                      <a:pt x="1466" y="220"/>
                    </a:lnTo>
                    <a:lnTo>
                      <a:pt x="1464" y="198"/>
                    </a:lnTo>
                    <a:lnTo>
                      <a:pt x="1464" y="198"/>
                    </a:lnTo>
                    <a:lnTo>
                      <a:pt x="1526" y="192"/>
                    </a:lnTo>
                    <a:lnTo>
                      <a:pt x="1588" y="190"/>
                    </a:lnTo>
                    <a:lnTo>
                      <a:pt x="1650" y="190"/>
                    </a:lnTo>
                    <a:lnTo>
                      <a:pt x="1714" y="192"/>
                    </a:lnTo>
                    <a:lnTo>
                      <a:pt x="1612" y="274"/>
                    </a:lnTo>
                    <a:lnTo>
                      <a:pt x="1634" y="300"/>
                    </a:lnTo>
                    <a:lnTo>
                      <a:pt x="1788" y="174"/>
                    </a:lnTo>
                    <a:lnTo>
                      <a:pt x="1650" y="30"/>
                    </a:lnTo>
                    <a:lnTo>
                      <a:pt x="1626" y="52"/>
                    </a:lnTo>
                    <a:lnTo>
                      <a:pt x="1714" y="144"/>
                    </a:lnTo>
                    <a:lnTo>
                      <a:pt x="1714" y="144"/>
                    </a:lnTo>
                    <a:lnTo>
                      <a:pt x="1648" y="142"/>
                    </a:lnTo>
                    <a:lnTo>
                      <a:pt x="1582" y="142"/>
                    </a:lnTo>
                    <a:lnTo>
                      <a:pt x="1516" y="146"/>
                    </a:lnTo>
                    <a:lnTo>
                      <a:pt x="1450" y="154"/>
                    </a:lnTo>
                    <a:lnTo>
                      <a:pt x="1450" y="154"/>
                    </a:lnTo>
                    <a:lnTo>
                      <a:pt x="1436" y="124"/>
                    </a:lnTo>
                    <a:lnTo>
                      <a:pt x="1420" y="96"/>
                    </a:lnTo>
                    <a:lnTo>
                      <a:pt x="1398" y="72"/>
                    </a:lnTo>
                    <a:lnTo>
                      <a:pt x="1372" y="48"/>
                    </a:lnTo>
                    <a:lnTo>
                      <a:pt x="1372" y="48"/>
                    </a:lnTo>
                    <a:lnTo>
                      <a:pt x="1354" y="34"/>
                    </a:lnTo>
                    <a:lnTo>
                      <a:pt x="1334" y="24"/>
                    </a:lnTo>
                    <a:lnTo>
                      <a:pt x="1314" y="14"/>
                    </a:lnTo>
                    <a:lnTo>
                      <a:pt x="1294" y="8"/>
                    </a:lnTo>
                    <a:lnTo>
                      <a:pt x="1272" y="2"/>
                    </a:lnTo>
                    <a:lnTo>
                      <a:pt x="1252" y="0"/>
                    </a:lnTo>
                    <a:lnTo>
                      <a:pt x="1230" y="0"/>
                    </a:lnTo>
                    <a:lnTo>
                      <a:pt x="1210" y="0"/>
                    </a:lnTo>
                    <a:lnTo>
                      <a:pt x="1190" y="4"/>
                    </a:lnTo>
                    <a:lnTo>
                      <a:pt x="1168" y="10"/>
                    </a:lnTo>
                    <a:lnTo>
                      <a:pt x="1148" y="18"/>
                    </a:lnTo>
                    <a:lnTo>
                      <a:pt x="1130" y="28"/>
                    </a:lnTo>
                    <a:lnTo>
                      <a:pt x="1112" y="38"/>
                    </a:lnTo>
                    <a:lnTo>
                      <a:pt x="1094" y="52"/>
                    </a:lnTo>
                    <a:lnTo>
                      <a:pt x="1078" y="68"/>
                    </a:lnTo>
                    <a:lnTo>
                      <a:pt x="1062" y="86"/>
                    </a:lnTo>
                    <a:lnTo>
                      <a:pt x="1062" y="86"/>
                    </a:lnTo>
                    <a:lnTo>
                      <a:pt x="1048" y="108"/>
                    </a:lnTo>
                    <a:lnTo>
                      <a:pt x="1036" y="130"/>
                    </a:lnTo>
                    <a:lnTo>
                      <a:pt x="1026" y="154"/>
                    </a:lnTo>
                    <a:lnTo>
                      <a:pt x="1018" y="178"/>
                    </a:lnTo>
                    <a:lnTo>
                      <a:pt x="1016" y="204"/>
                    </a:lnTo>
                    <a:lnTo>
                      <a:pt x="1014" y="228"/>
                    </a:lnTo>
                    <a:lnTo>
                      <a:pt x="1016" y="254"/>
                    </a:lnTo>
                    <a:lnTo>
                      <a:pt x="1020" y="278"/>
                    </a:lnTo>
                    <a:lnTo>
                      <a:pt x="1020" y="278"/>
                    </a:lnTo>
                    <a:lnTo>
                      <a:pt x="954" y="310"/>
                    </a:lnTo>
                    <a:lnTo>
                      <a:pt x="892" y="344"/>
                    </a:lnTo>
                    <a:lnTo>
                      <a:pt x="832" y="384"/>
                    </a:lnTo>
                    <a:lnTo>
                      <a:pt x="772" y="424"/>
                    </a:lnTo>
                    <a:lnTo>
                      <a:pt x="716" y="470"/>
                    </a:lnTo>
                    <a:lnTo>
                      <a:pt x="660" y="516"/>
                    </a:lnTo>
                    <a:lnTo>
                      <a:pt x="608" y="566"/>
                    </a:lnTo>
                    <a:lnTo>
                      <a:pt x="558" y="620"/>
                    </a:lnTo>
                    <a:lnTo>
                      <a:pt x="558" y="620"/>
                    </a:lnTo>
                    <a:lnTo>
                      <a:pt x="508" y="680"/>
                    </a:lnTo>
                    <a:lnTo>
                      <a:pt x="460" y="740"/>
                    </a:lnTo>
                    <a:lnTo>
                      <a:pt x="418" y="804"/>
                    </a:lnTo>
                    <a:lnTo>
                      <a:pt x="376" y="870"/>
                    </a:lnTo>
                    <a:lnTo>
                      <a:pt x="340" y="938"/>
                    </a:lnTo>
                    <a:lnTo>
                      <a:pt x="308" y="1008"/>
                    </a:lnTo>
                    <a:lnTo>
                      <a:pt x="278" y="1078"/>
                    </a:lnTo>
                    <a:lnTo>
                      <a:pt x="254" y="1152"/>
                    </a:lnTo>
                    <a:lnTo>
                      <a:pt x="254" y="1152"/>
                    </a:lnTo>
                    <a:lnTo>
                      <a:pt x="226" y="1148"/>
                    </a:lnTo>
                    <a:lnTo>
                      <a:pt x="198" y="1150"/>
                    </a:lnTo>
                    <a:lnTo>
                      <a:pt x="170" y="1156"/>
                    </a:lnTo>
                    <a:lnTo>
                      <a:pt x="142" y="1164"/>
                    </a:lnTo>
                    <a:lnTo>
                      <a:pt x="116" y="1176"/>
                    </a:lnTo>
                    <a:lnTo>
                      <a:pt x="92" y="1192"/>
                    </a:lnTo>
                    <a:lnTo>
                      <a:pt x="70" y="1212"/>
                    </a:lnTo>
                    <a:lnTo>
                      <a:pt x="48" y="1236"/>
                    </a:lnTo>
                    <a:lnTo>
                      <a:pt x="48" y="1236"/>
                    </a:lnTo>
                    <a:close/>
                  </a:path>
                </a:pathLst>
              </a:custGeom>
              <a:solidFill>
                <a:srgbClr val="F36E21"/>
              </a:solidFill>
              <a:ln w="12700">
                <a:solidFill>
                  <a:srgbClr val="FFFFFF"/>
                </a:solidFill>
                <a:prstDash val="solid"/>
                <a:round/>
                <a:headEnd/>
                <a:tailEnd/>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6" name="Oval 15">
                <a:extLst>
                  <a:ext uri="{FF2B5EF4-FFF2-40B4-BE49-F238E27FC236}">
                    <a16:creationId xmlns:a16="http://schemas.microsoft.com/office/drawing/2014/main" id="{B78C5B4B-877B-4927-82B4-C69E0A4B6AA1}"/>
                  </a:ext>
                </a:extLst>
              </p:cNvPr>
              <p:cNvSpPr/>
              <p:nvPr/>
            </p:nvSpPr>
            <p:spPr bwMode="ltGray">
              <a:xfrm>
                <a:off x="5165318" y="3090817"/>
                <a:ext cx="612000" cy="612000"/>
              </a:xfrm>
              <a:prstGeom prst="ellipse">
                <a:avLst/>
              </a:prstGeom>
              <a:solidFill>
                <a:srgbClr val="DC6900"/>
              </a:solidFill>
              <a:ln w="3175" cap="flat" cmpd="sng" algn="ctr">
                <a:noFill/>
                <a:prstDash val="solid"/>
              </a:ln>
              <a:effectLst/>
            </p:spPr>
            <p:txBody>
              <a:bodyPr rtlCol="0" anchor="ctr"/>
              <a:lstStyle/>
              <a:p>
                <a:pPr algn="ctr" defTabSz="763914">
                  <a:defRPr/>
                </a:pPr>
                <a:endParaRPr lang="en-GB" sz="1500" kern="0" dirty="0">
                  <a:solidFill>
                    <a:srgbClr val="FFFFFF"/>
                  </a:solidFill>
                  <a:latin typeface="Georgia" pitchFamily="18" charset="0"/>
                </a:endParaRPr>
              </a:p>
            </p:txBody>
          </p:sp>
          <p:sp>
            <p:nvSpPr>
              <p:cNvPr id="17" name="Oval 16">
                <a:extLst>
                  <a:ext uri="{FF2B5EF4-FFF2-40B4-BE49-F238E27FC236}">
                    <a16:creationId xmlns:a16="http://schemas.microsoft.com/office/drawing/2014/main" id="{C5AC792B-3374-4A9B-AE2F-494E408A2AB4}"/>
                  </a:ext>
                </a:extLst>
              </p:cNvPr>
              <p:cNvSpPr/>
              <p:nvPr/>
            </p:nvSpPr>
            <p:spPr bwMode="ltGray">
              <a:xfrm>
                <a:off x="6556395" y="1517496"/>
                <a:ext cx="612000" cy="612000"/>
              </a:xfrm>
              <a:prstGeom prst="ellipse">
                <a:avLst/>
              </a:prstGeom>
              <a:solidFill>
                <a:srgbClr val="DC6900"/>
              </a:solidFill>
              <a:ln w="3175" cap="flat" cmpd="sng" algn="ctr">
                <a:noFill/>
                <a:prstDash val="solid"/>
              </a:ln>
              <a:effectLst/>
            </p:spPr>
            <p:txBody>
              <a:bodyPr rtlCol="0" anchor="ctr"/>
              <a:lstStyle/>
              <a:p>
                <a:pPr algn="ctr" defTabSz="763914">
                  <a:defRPr/>
                </a:pPr>
                <a:endParaRPr lang="en-GB" sz="1500" kern="0" dirty="0">
                  <a:solidFill>
                    <a:srgbClr val="FFFFFF"/>
                  </a:solidFill>
                  <a:latin typeface="Georgia" pitchFamily="18" charset="0"/>
                </a:endParaRPr>
              </a:p>
            </p:txBody>
          </p:sp>
          <p:sp>
            <p:nvSpPr>
              <p:cNvPr id="18" name="Oval 17">
                <a:extLst>
                  <a:ext uri="{FF2B5EF4-FFF2-40B4-BE49-F238E27FC236}">
                    <a16:creationId xmlns:a16="http://schemas.microsoft.com/office/drawing/2014/main" id="{E85777BF-7D98-43C4-B344-C00AF4B41351}"/>
                  </a:ext>
                </a:extLst>
              </p:cNvPr>
              <p:cNvSpPr/>
              <p:nvPr/>
            </p:nvSpPr>
            <p:spPr bwMode="ltGray">
              <a:xfrm>
                <a:off x="8783795" y="2417888"/>
                <a:ext cx="612000" cy="612000"/>
              </a:xfrm>
              <a:prstGeom prst="ellipse">
                <a:avLst/>
              </a:prstGeom>
              <a:solidFill>
                <a:srgbClr val="DC6900"/>
              </a:solidFill>
              <a:ln w="3175" cap="flat" cmpd="sng" algn="ctr">
                <a:noFill/>
                <a:prstDash val="solid"/>
              </a:ln>
              <a:effectLst/>
            </p:spPr>
            <p:txBody>
              <a:bodyPr rtlCol="0" anchor="ctr"/>
              <a:lstStyle/>
              <a:p>
                <a:pPr algn="ctr" defTabSz="763914">
                  <a:defRPr/>
                </a:pPr>
                <a:endParaRPr lang="en-GB" sz="1500" kern="0" dirty="0">
                  <a:solidFill>
                    <a:srgbClr val="FFFFFF"/>
                  </a:solidFill>
                  <a:latin typeface="Georgia" pitchFamily="18" charset="0"/>
                </a:endParaRPr>
              </a:p>
            </p:txBody>
          </p:sp>
          <p:sp>
            <p:nvSpPr>
              <p:cNvPr id="19" name="Oval 18">
                <a:extLst>
                  <a:ext uri="{FF2B5EF4-FFF2-40B4-BE49-F238E27FC236}">
                    <a16:creationId xmlns:a16="http://schemas.microsoft.com/office/drawing/2014/main" id="{65C99BF4-D416-4630-BE81-ED27370F47C9}"/>
                  </a:ext>
                </a:extLst>
              </p:cNvPr>
              <p:cNvSpPr/>
              <p:nvPr/>
            </p:nvSpPr>
            <p:spPr bwMode="ltGray">
              <a:xfrm>
                <a:off x="7374923" y="1901387"/>
                <a:ext cx="612000" cy="612000"/>
              </a:xfrm>
              <a:prstGeom prst="ellipse">
                <a:avLst/>
              </a:prstGeom>
              <a:solidFill>
                <a:srgbClr val="EB8C00"/>
              </a:solidFill>
              <a:ln w="3175" cap="flat" cmpd="sng" algn="ctr">
                <a:noFill/>
                <a:prstDash val="solid"/>
              </a:ln>
              <a:effectLst/>
            </p:spPr>
            <p:txBody>
              <a:bodyPr rtlCol="0" anchor="ctr"/>
              <a:lstStyle/>
              <a:p>
                <a:pPr algn="ctr" defTabSz="763914">
                  <a:defRPr/>
                </a:pPr>
                <a:endParaRPr lang="en-GB" sz="1500" kern="0" dirty="0">
                  <a:solidFill>
                    <a:srgbClr val="FFFFFF"/>
                  </a:solidFill>
                  <a:latin typeface="Georgia" pitchFamily="18" charset="0"/>
                </a:endParaRPr>
              </a:p>
            </p:txBody>
          </p:sp>
          <p:sp>
            <p:nvSpPr>
              <p:cNvPr id="20" name="Oval 19">
                <a:extLst>
                  <a:ext uri="{FF2B5EF4-FFF2-40B4-BE49-F238E27FC236}">
                    <a16:creationId xmlns:a16="http://schemas.microsoft.com/office/drawing/2014/main" id="{5B8B9496-4591-4C62-93B8-A09415F06570}"/>
                  </a:ext>
                </a:extLst>
              </p:cNvPr>
              <p:cNvSpPr/>
              <p:nvPr/>
            </p:nvSpPr>
            <p:spPr bwMode="ltGray">
              <a:xfrm>
                <a:off x="5850756" y="2488241"/>
                <a:ext cx="612000" cy="612000"/>
              </a:xfrm>
              <a:prstGeom prst="ellipse">
                <a:avLst/>
              </a:prstGeom>
              <a:solidFill>
                <a:srgbClr val="EB8C00"/>
              </a:solidFill>
              <a:ln w="3175" cap="flat" cmpd="sng" algn="ctr">
                <a:noFill/>
                <a:prstDash val="solid"/>
              </a:ln>
              <a:effectLst/>
            </p:spPr>
            <p:txBody>
              <a:bodyPr rtlCol="0" anchor="ctr"/>
              <a:lstStyle/>
              <a:p>
                <a:pPr algn="ctr" defTabSz="763914">
                  <a:defRPr/>
                </a:pPr>
                <a:endParaRPr lang="en-GB" sz="1500" kern="0" dirty="0">
                  <a:solidFill>
                    <a:srgbClr val="FFFFFF"/>
                  </a:solidFill>
                  <a:latin typeface="Georgia" pitchFamily="18" charset="0"/>
                </a:endParaRPr>
              </a:p>
            </p:txBody>
          </p:sp>
          <p:sp>
            <p:nvSpPr>
              <p:cNvPr id="21" name="Oval 20">
                <a:extLst>
                  <a:ext uri="{FF2B5EF4-FFF2-40B4-BE49-F238E27FC236}">
                    <a16:creationId xmlns:a16="http://schemas.microsoft.com/office/drawing/2014/main" id="{2A531B08-16CE-4F51-A7B7-E368ABCCCB99}"/>
                  </a:ext>
                </a:extLst>
              </p:cNvPr>
              <p:cNvSpPr/>
              <p:nvPr/>
            </p:nvSpPr>
            <p:spPr bwMode="ltGray">
              <a:xfrm>
                <a:off x="5700025" y="3851864"/>
                <a:ext cx="612000" cy="612000"/>
              </a:xfrm>
              <a:prstGeom prst="ellipse">
                <a:avLst/>
              </a:prstGeom>
              <a:solidFill>
                <a:srgbClr val="EB8C00"/>
              </a:solidFill>
              <a:ln w="3175" cap="flat" cmpd="sng" algn="ctr">
                <a:noFill/>
                <a:prstDash val="solid"/>
              </a:ln>
              <a:effectLst/>
            </p:spPr>
            <p:txBody>
              <a:bodyPr rtlCol="0" anchor="ctr"/>
              <a:lstStyle/>
              <a:p>
                <a:pPr algn="ctr" defTabSz="763914">
                  <a:defRPr/>
                </a:pPr>
                <a:endParaRPr lang="en-GB" sz="1500" kern="0" dirty="0">
                  <a:solidFill>
                    <a:srgbClr val="FFFFFF"/>
                  </a:solidFill>
                  <a:latin typeface="Georgia" pitchFamily="18" charset="0"/>
                </a:endParaRPr>
              </a:p>
            </p:txBody>
          </p:sp>
          <p:sp>
            <p:nvSpPr>
              <p:cNvPr id="22" name="Oval 21">
                <a:extLst>
                  <a:ext uri="{FF2B5EF4-FFF2-40B4-BE49-F238E27FC236}">
                    <a16:creationId xmlns:a16="http://schemas.microsoft.com/office/drawing/2014/main" id="{1124630A-2B21-41AC-A0F8-1C0C1B4ABD51}"/>
                  </a:ext>
                </a:extLst>
              </p:cNvPr>
              <p:cNvSpPr/>
              <p:nvPr/>
            </p:nvSpPr>
            <p:spPr bwMode="ltGray">
              <a:xfrm>
                <a:off x="5315804" y="4944593"/>
                <a:ext cx="612000" cy="612000"/>
              </a:xfrm>
              <a:prstGeom prst="ellipse">
                <a:avLst/>
              </a:prstGeom>
              <a:solidFill>
                <a:srgbClr val="A32020"/>
              </a:solidFill>
              <a:ln w="3175" cap="flat" cmpd="sng" algn="ctr">
                <a:noFill/>
                <a:prstDash val="solid"/>
              </a:ln>
              <a:effectLst/>
            </p:spPr>
            <p:txBody>
              <a:bodyPr rtlCol="0" anchor="ctr"/>
              <a:lstStyle/>
              <a:p>
                <a:pPr algn="ctr" defTabSz="763914">
                  <a:defRPr/>
                </a:pPr>
                <a:endParaRPr lang="en-GB" sz="1500" kern="0" dirty="0">
                  <a:solidFill>
                    <a:srgbClr val="FFFFFF"/>
                  </a:solidFill>
                  <a:latin typeface="Georgia" pitchFamily="18" charset="0"/>
                </a:endParaRPr>
              </a:p>
            </p:txBody>
          </p:sp>
          <p:sp>
            <p:nvSpPr>
              <p:cNvPr id="23" name="Oval 22">
                <a:extLst>
                  <a:ext uri="{FF2B5EF4-FFF2-40B4-BE49-F238E27FC236}">
                    <a16:creationId xmlns:a16="http://schemas.microsoft.com/office/drawing/2014/main" id="{0F0F9D37-F6A9-4505-8A42-A04DA06DAD29}"/>
                  </a:ext>
                </a:extLst>
              </p:cNvPr>
              <p:cNvSpPr/>
              <p:nvPr/>
            </p:nvSpPr>
            <p:spPr bwMode="ltGray">
              <a:xfrm>
                <a:off x="4737553" y="3795651"/>
                <a:ext cx="612000" cy="612000"/>
              </a:xfrm>
              <a:prstGeom prst="ellipse">
                <a:avLst/>
              </a:prstGeom>
              <a:solidFill>
                <a:srgbClr val="A32020"/>
              </a:solidFill>
              <a:ln w="3175" cap="flat" cmpd="sng" algn="ctr">
                <a:noFill/>
                <a:prstDash val="solid"/>
              </a:ln>
              <a:effectLst/>
            </p:spPr>
            <p:txBody>
              <a:bodyPr rtlCol="0" anchor="ctr"/>
              <a:lstStyle/>
              <a:p>
                <a:pPr algn="ctr" defTabSz="763914">
                  <a:defRPr/>
                </a:pPr>
                <a:endParaRPr lang="en-GB" sz="1500" kern="0" dirty="0">
                  <a:solidFill>
                    <a:srgbClr val="FFFFFF"/>
                  </a:solidFill>
                  <a:latin typeface="Georgia" pitchFamily="18" charset="0"/>
                </a:endParaRPr>
              </a:p>
            </p:txBody>
          </p:sp>
          <p:sp>
            <p:nvSpPr>
              <p:cNvPr id="24" name="Oval 23">
                <a:extLst>
                  <a:ext uri="{FF2B5EF4-FFF2-40B4-BE49-F238E27FC236}">
                    <a16:creationId xmlns:a16="http://schemas.microsoft.com/office/drawing/2014/main" id="{8D305712-39A6-4B59-A05C-9D529B4F7016}"/>
                  </a:ext>
                </a:extLst>
              </p:cNvPr>
              <p:cNvSpPr/>
              <p:nvPr/>
            </p:nvSpPr>
            <p:spPr bwMode="ltGray">
              <a:xfrm>
                <a:off x="5777318" y="1389511"/>
                <a:ext cx="612000" cy="612000"/>
              </a:xfrm>
              <a:prstGeom prst="ellipse">
                <a:avLst/>
              </a:prstGeom>
              <a:solidFill>
                <a:srgbClr val="A32020"/>
              </a:solidFill>
              <a:ln w="3175" cap="flat" cmpd="sng" algn="ctr">
                <a:noFill/>
                <a:prstDash val="solid"/>
              </a:ln>
              <a:effectLst/>
            </p:spPr>
            <p:txBody>
              <a:bodyPr rtlCol="0" anchor="ctr"/>
              <a:lstStyle/>
              <a:p>
                <a:pPr algn="ctr" defTabSz="763914">
                  <a:defRPr/>
                </a:pPr>
                <a:endParaRPr lang="en-GB" sz="1500" kern="0" dirty="0">
                  <a:solidFill>
                    <a:srgbClr val="FFFFFF"/>
                  </a:solidFill>
                  <a:latin typeface="Georgia" pitchFamily="18" charset="0"/>
                </a:endParaRPr>
              </a:p>
            </p:txBody>
          </p:sp>
          <p:sp>
            <p:nvSpPr>
              <p:cNvPr id="25" name="Oval 24">
                <a:extLst>
                  <a:ext uri="{FF2B5EF4-FFF2-40B4-BE49-F238E27FC236}">
                    <a16:creationId xmlns:a16="http://schemas.microsoft.com/office/drawing/2014/main" id="{92D5EFED-FE89-4A90-A2E4-6C67E748CAC8}"/>
                  </a:ext>
                </a:extLst>
              </p:cNvPr>
              <p:cNvSpPr/>
              <p:nvPr/>
            </p:nvSpPr>
            <p:spPr bwMode="ltGray">
              <a:xfrm>
                <a:off x="7578948" y="1037631"/>
                <a:ext cx="612000" cy="612000"/>
              </a:xfrm>
              <a:prstGeom prst="ellipse">
                <a:avLst/>
              </a:prstGeom>
              <a:solidFill>
                <a:srgbClr val="A32020"/>
              </a:solidFill>
              <a:ln w="3175" cap="flat" cmpd="sng" algn="ctr">
                <a:noFill/>
                <a:prstDash val="solid"/>
              </a:ln>
              <a:effectLst/>
            </p:spPr>
            <p:txBody>
              <a:bodyPr rtlCol="0" anchor="ctr"/>
              <a:lstStyle/>
              <a:p>
                <a:pPr algn="ctr" defTabSz="763914">
                  <a:defRPr/>
                </a:pPr>
                <a:endParaRPr lang="en-GB" sz="1500" kern="0" dirty="0">
                  <a:solidFill>
                    <a:srgbClr val="FFFFFF"/>
                  </a:solidFill>
                  <a:latin typeface="Georgia" pitchFamily="18" charset="0"/>
                </a:endParaRPr>
              </a:p>
            </p:txBody>
          </p:sp>
          <p:sp>
            <p:nvSpPr>
              <p:cNvPr id="26" name="Oval 25">
                <a:extLst>
                  <a:ext uri="{FF2B5EF4-FFF2-40B4-BE49-F238E27FC236}">
                    <a16:creationId xmlns:a16="http://schemas.microsoft.com/office/drawing/2014/main" id="{B709EC34-5D6F-49E5-A1B7-C1A5C5265EC9}"/>
                  </a:ext>
                </a:extLst>
              </p:cNvPr>
              <p:cNvSpPr/>
              <p:nvPr/>
            </p:nvSpPr>
            <p:spPr bwMode="ltGray">
              <a:xfrm>
                <a:off x="8389751" y="1376277"/>
                <a:ext cx="612000" cy="612000"/>
              </a:xfrm>
              <a:prstGeom prst="ellipse">
                <a:avLst/>
              </a:prstGeom>
              <a:solidFill>
                <a:srgbClr val="A32020"/>
              </a:solidFill>
              <a:ln w="3175" cap="flat" cmpd="sng" algn="ctr">
                <a:noFill/>
                <a:prstDash val="solid"/>
              </a:ln>
              <a:effectLst/>
            </p:spPr>
            <p:txBody>
              <a:bodyPr rtlCol="0" anchor="ctr"/>
              <a:lstStyle/>
              <a:p>
                <a:pPr algn="ctr" defTabSz="763914">
                  <a:defRPr/>
                </a:pPr>
                <a:endParaRPr lang="en-GB" sz="1500" kern="0" dirty="0">
                  <a:solidFill>
                    <a:srgbClr val="FFFFFF"/>
                  </a:solidFill>
                  <a:latin typeface="Georgia" pitchFamily="18" charset="0"/>
                </a:endParaRPr>
              </a:p>
            </p:txBody>
          </p:sp>
          <p:sp>
            <p:nvSpPr>
              <p:cNvPr id="27" name="Oval 26">
                <a:extLst>
                  <a:ext uri="{FF2B5EF4-FFF2-40B4-BE49-F238E27FC236}">
                    <a16:creationId xmlns:a16="http://schemas.microsoft.com/office/drawing/2014/main" id="{56ED4AD1-0137-4807-8FF6-223FC2C0C50D}"/>
                  </a:ext>
                </a:extLst>
              </p:cNvPr>
              <p:cNvSpPr/>
              <p:nvPr/>
            </p:nvSpPr>
            <p:spPr bwMode="ltGray">
              <a:xfrm>
                <a:off x="9438414" y="2961069"/>
                <a:ext cx="612000" cy="612000"/>
              </a:xfrm>
              <a:prstGeom prst="ellipse">
                <a:avLst/>
              </a:prstGeom>
              <a:solidFill>
                <a:srgbClr val="A32020"/>
              </a:solidFill>
              <a:ln w="3175" cap="flat" cmpd="sng" algn="ctr">
                <a:noFill/>
                <a:prstDash val="solid"/>
              </a:ln>
              <a:effectLst/>
            </p:spPr>
            <p:txBody>
              <a:bodyPr rtlCol="0" anchor="ctr"/>
              <a:lstStyle/>
              <a:p>
                <a:pPr algn="ctr" defTabSz="763914">
                  <a:defRPr/>
                </a:pPr>
                <a:endParaRPr lang="en-GB" sz="1500" kern="0" dirty="0">
                  <a:solidFill>
                    <a:srgbClr val="FFFFFF"/>
                  </a:solidFill>
                  <a:latin typeface="Georgia" pitchFamily="18" charset="0"/>
                </a:endParaRPr>
              </a:p>
            </p:txBody>
          </p:sp>
          <p:sp>
            <p:nvSpPr>
              <p:cNvPr id="28" name="Oval 27">
                <a:extLst>
                  <a:ext uri="{FF2B5EF4-FFF2-40B4-BE49-F238E27FC236}">
                    <a16:creationId xmlns:a16="http://schemas.microsoft.com/office/drawing/2014/main" id="{2510C071-9150-464B-A5A8-D81B9E3BABB1}"/>
                  </a:ext>
                </a:extLst>
              </p:cNvPr>
              <p:cNvSpPr/>
              <p:nvPr/>
            </p:nvSpPr>
            <p:spPr bwMode="ltGray">
              <a:xfrm>
                <a:off x="9357903" y="4052667"/>
                <a:ext cx="612000" cy="612000"/>
              </a:xfrm>
              <a:prstGeom prst="ellipse">
                <a:avLst/>
              </a:prstGeom>
              <a:solidFill>
                <a:srgbClr val="A32020"/>
              </a:solidFill>
              <a:ln w="3175" cap="flat" cmpd="sng" algn="ctr">
                <a:noFill/>
                <a:prstDash val="solid"/>
              </a:ln>
              <a:effectLst/>
            </p:spPr>
            <p:txBody>
              <a:bodyPr rtlCol="0" anchor="ctr"/>
              <a:lstStyle/>
              <a:p>
                <a:pPr algn="ctr" defTabSz="763914">
                  <a:defRPr/>
                </a:pPr>
                <a:endParaRPr lang="en-GB" sz="1500" kern="0" dirty="0">
                  <a:solidFill>
                    <a:srgbClr val="FFFFFF"/>
                  </a:solidFill>
                  <a:latin typeface="Georgia" pitchFamily="18" charset="0"/>
                </a:endParaRPr>
              </a:p>
            </p:txBody>
          </p:sp>
          <p:sp>
            <p:nvSpPr>
              <p:cNvPr id="29" name="Oval 28">
                <a:extLst>
                  <a:ext uri="{FF2B5EF4-FFF2-40B4-BE49-F238E27FC236}">
                    <a16:creationId xmlns:a16="http://schemas.microsoft.com/office/drawing/2014/main" id="{A81D918D-4BA1-49E8-87BF-48698C5219CA}"/>
                  </a:ext>
                </a:extLst>
              </p:cNvPr>
              <p:cNvSpPr/>
              <p:nvPr/>
            </p:nvSpPr>
            <p:spPr bwMode="ltGray">
              <a:xfrm>
                <a:off x="8863492" y="4944593"/>
                <a:ext cx="612000" cy="612000"/>
              </a:xfrm>
              <a:prstGeom prst="ellipse">
                <a:avLst/>
              </a:prstGeom>
              <a:solidFill>
                <a:srgbClr val="A32020"/>
              </a:solidFill>
              <a:ln w="3175" cap="flat" cmpd="sng" algn="ctr">
                <a:noFill/>
                <a:prstDash val="solid"/>
              </a:ln>
              <a:effectLst/>
            </p:spPr>
            <p:txBody>
              <a:bodyPr rtlCol="0" anchor="ctr"/>
              <a:lstStyle/>
              <a:p>
                <a:pPr algn="ctr" defTabSz="763914">
                  <a:defRPr/>
                </a:pPr>
                <a:endParaRPr lang="en-GB" sz="1500" kern="0" dirty="0">
                  <a:solidFill>
                    <a:srgbClr val="FFFFFF"/>
                  </a:solidFill>
                  <a:latin typeface="Georgia" pitchFamily="18" charset="0"/>
                </a:endParaRPr>
              </a:p>
            </p:txBody>
          </p:sp>
          <p:sp>
            <p:nvSpPr>
              <p:cNvPr id="30" name="Freeform 43">
                <a:extLst>
                  <a:ext uri="{FF2B5EF4-FFF2-40B4-BE49-F238E27FC236}">
                    <a16:creationId xmlns:a16="http://schemas.microsoft.com/office/drawing/2014/main" id="{C9688052-BA0D-4327-977D-BB52E92CA0C5}"/>
                  </a:ext>
                </a:extLst>
              </p:cNvPr>
              <p:cNvSpPr>
                <a:spLocks noEditPoints="1"/>
              </p:cNvSpPr>
              <p:nvPr/>
            </p:nvSpPr>
            <p:spPr bwMode="auto">
              <a:xfrm>
                <a:off x="5774152" y="3989968"/>
                <a:ext cx="463746" cy="335792"/>
              </a:xfrm>
              <a:custGeom>
                <a:avLst/>
                <a:gdLst>
                  <a:gd name="T0" fmla="*/ 2606 w 2624"/>
                  <a:gd name="T1" fmla="*/ 672 h 1900"/>
                  <a:gd name="T2" fmla="*/ 2394 w 2624"/>
                  <a:gd name="T3" fmla="*/ 514 h 1900"/>
                  <a:gd name="T4" fmla="*/ 2348 w 2624"/>
                  <a:gd name="T5" fmla="*/ 452 h 1900"/>
                  <a:gd name="T6" fmla="*/ 1776 w 2624"/>
                  <a:gd name="T7" fmla="*/ 548 h 1900"/>
                  <a:gd name="T8" fmla="*/ 1408 w 2624"/>
                  <a:gd name="T9" fmla="*/ 428 h 1900"/>
                  <a:gd name="T10" fmla="*/ 38 w 2624"/>
                  <a:gd name="T11" fmla="*/ 940 h 1900"/>
                  <a:gd name="T12" fmla="*/ 218 w 2624"/>
                  <a:gd name="T13" fmla="*/ 1096 h 1900"/>
                  <a:gd name="T14" fmla="*/ 28 w 2624"/>
                  <a:gd name="T15" fmla="*/ 1274 h 1900"/>
                  <a:gd name="T16" fmla="*/ 0 w 2624"/>
                  <a:gd name="T17" fmla="*/ 1484 h 1900"/>
                  <a:gd name="T18" fmla="*/ 1376 w 2624"/>
                  <a:gd name="T19" fmla="*/ 1726 h 1900"/>
                  <a:gd name="T20" fmla="*/ 1704 w 2624"/>
                  <a:gd name="T21" fmla="*/ 1888 h 1900"/>
                  <a:gd name="T22" fmla="*/ 2262 w 2624"/>
                  <a:gd name="T23" fmla="*/ 1842 h 1900"/>
                  <a:gd name="T24" fmla="*/ 2412 w 2624"/>
                  <a:gd name="T25" fmla="*/ 1616 h 1900"/>
                  <a:gd name="T26" fmla="*/ 2086 w 2624"/>
                  <a:gd name="T27" fmla="*/ 1784 h 1900"/>
                  <a:gd name="T28" fmla="*/ 1458 w 2624"/>
                  <a:gd name="T29" fmla="*/ 1708 h 1900"/>
                  <a:gd name="T30" fmla="*/ 1372 w 2624"/>
                  <a:gd name="T31" fmla="*/ 1608 h 1900"/>
                  <a:gd name="T32" fmla="*/ 1388 w 2624"/>
                  <a:gd name="T33" fmla="*/ 1502 h 1900"/>
                  <a:gd name="T34" fmla="*/ 1798 w 2624"/>
                  <a:gd name="T35" fmla="*/ 1648 h 1900"/>
                  <a:gd name="T36" fmla="*/ 2326 w 2624"/>
                  <a:gd name="T37" fmla="*/ 1566 h 1900"/>
                  <a:gd name="T38" fmla="*/ 2402 w 2624"/>
                  <a:gd name="T39" fmla="*/ 1394 h 1900"/>
                  <a:gd name="T40" fmla="*/ 1960 w 2624"/>
                  <a:gd name="T41" fmla="*/ 1546 h 1900"/>
                  <a:gd name="T42" fmla="*/ 1448 w 2624"/>
                  <a:gd name="T43" fmla="*/ 1452 h 1900"/>
                  <a:gd name="T44" fmla="*/ 504 w 2624"/>
                  <a:gd name="T45" fmla="*/ 1324 h 1900"/>
                  <a:gd name="T46" fmla="*/ 1392 w 2624"/>
                  <a:gd name="T47" fmla="*/ 1260 h 1900"/>
                  <a:gd name="T48" fmla="*/ 1800 w 2624"/>
                  <a:gd name="T49" fmla="*/ 1400 h 1900"/>
                  <a:gd name="T50" fmla="*/ 2280 w 2624"/>
                  <a:gd name="T51" fmla="*/ 1338 h 1900"/>
                  <a:gd name="T52" fmla="*/ 2610 w 2624"/>
                  <a:gd name="T53" fmla="*/ 1124 h 1900"/>
                  <a:gd name="T54" fmla="*/ 2600 w 2624"/>
                  <a:gd name="T55" fmla="*/ 916 h 1900"/>
                  <a:gd name="T56" fmla="*/ 1538 w 2624"/>
                  <a:gd name="T57" fmla="*/ 604 h 1900"/>
                  <a:gd name="T58" fmla="*/ 2122 w 2624"/>
                  <a:gd name="T59" fmla="*/ 636 h 1900"/>
                  <a:gd name="T60" fmla="*/ 2404 w 2624"/>
                  <a:gd name="T61" fmla="*/ 568 h 1900"/>
                  <a:gd name="T62" fmla="*/ 2328 w 2624"/>
                  <a:gd name="T63" fmla="*/ 714 h 1900"/>
                  <a:gd name="T64" fmla="*/ 1666 w 2624"/>
                  <a:gd name="T65" fmla="*/ 782 h 1900"/>
                  <a:gd name="T66" fmla="*/ 1386 w 2624"/>
                  <a:gd name="T67" fmla="*/ 648 h 1900"/>
                  <a:gd name="T68" fmla="*/ 1426 w 2624"/>
                  <a:gd name="T69" fmla="*/ 794 h 1900"/>
                  <a:gd name="T70" fmla="*/ 1894 w 2624"/>
                  <a:gd name="T71" fmla="*/ 906 h 1900"/>
                  <a:gd name="T72" fmla="*/ 2344 w 2624"/>
                  <a:gd name="T73" fmla="*/ 808 h 1900"/>
                  <a:gd name="T74" fmla="*/ 2404 w 2624"/>
                  <a:gd name="T75" fmla="*/ 890 h 1900"/>
                  <a:gd name="T76" fmla="*/ 2198 w 2624"/>
                  <a:gd name="T77" fmla="*/ 1014 h 1900"/>
                  <a:gd name="T78" fmla="*/ 1528 w 2624"/>
                  <a:gd name="T79" fmla="*/ 994 h 1900"/>
                  <a:gd name="T80" fmla="*/ 1372 w 2624"/>
                  <a:gd name="T81" fmla="*/ 854 h 1900"/>
                  <a:gd name="T82" fmla="*/ 1050 w 2624"/>
                  <a:gd name="T83" fmla="*/ 1032 h 1900"/>
                  <a:gd name="T84" fmla="*/ 732 w 2624"/>
                  <a:gd name="T85" fmla="*/ 1002 h 1900"/>
                  <a:gd name="T86" fmla="*/ 734 w 2624"/>
                  <a:gd name="T87" fmla="*/ 902 h 1900"/>
                  <a:gd name="T88" fmla="*/ 1156 w 2624"/>
                  <a:gd name="T89" fmla="*/ 916 h 1900"/>
                  <a:gd name="T90" fmla="*/ 2414 w 2624"/>
                  <a:gd name="T91" fmla="*/ 1102 h 1900"/>
                  <a:gd name="T92" fmla="*/ 2384 w 2624"/>
                  <a:gd name="T93" fmla="*/ 1166 h 1900"/>
                  <a:gd name="T94" fmla="*/ 2026 w 2624"/>
                  <a:gd name="T95" fmla="*/ 1294 h 1900"/>
                  <a:gd name="T96" fmla="*/ 1456 w 2624"/>
                  <a:gd name="T97" fmla="*/ 1208 h 1900"/>
                  <a:gd name="T98" fmla="*/ 1374 w 2624"/>
                  <a:gd name="T99" fmla="*/ 1118 h 1900"/>
                  <a:gd name="T100" fmla="*/ 1512 w 2624"/>
                  <a:gd name="T101" fmla="*/ 1092 h 1900"/>
                  <a:gd name="T102" fmla="*/ 2050 w 2624"/>
                  <a:gd name="T103" fmla="*/ 1146 h 1900"/>
                  <a:gd name="T104" fmla="*/ 2392 w 2624"/>
                  <a:gd name="T105" fmla="*/ 1048 h 1900"/>
                  <a:gd name="T106" fmla="*/ 1376 w 2624"/>
                  <a:gd name="T107" fmla="*/ 176 h 1900"/>
                  <a:gd name="T108" fmla="*/ 1738 w 2624"/>
                  <a:gd name="T109" fmla="*/ 8 h 1900"/>
                  <a:gd name="T110" fmla="*/ 2296 w 2624"/>
                  <a:gd name="T111" fmla="*/ 72 h 1900"/>
                  <a:gd name="T112" fmla="*/ 2402 w 2624"/>
                  <a:gd name="T113" fmla="*/ 240 h 1900"/>
                  <a:gd name="T114" fmla="*/ 1960 w 2624"/>
                  <a:gd name="T115" fmla="*/ 392 h 1900"/>
                  <a:gd name="T116" fmla="*/ 1422 w 2624"/>
                  <a:gd name="T117" fmla="*/ 28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4" h="1900">
                    <a:moveTo>
                      <a:pt x="2618" y="872"/>
                    </a:moveTo>
                    <a:lnTo>
                      <a:pt x="2618" y="872"/>
                    </a:lnTo>
                    <a:lnTo>
                      <a:pt x="2616" y="864"/>
                    </a:lnTo>
                    <a:lnTo>
                      <a:pt x="2614" y="856"/>
                    </a:lnTo>
                    <a:lnTo>
                      <a:pt x="2608" y="842"/>
                    </a:lnTo>
                    <a:lnTo>
                      <a:pt x="2596" y="832"/>
                    </a:lnTo>
                    <a:lnTo>
                      <a:pt x="2588" y="826"/>
                    </a:lnTo>
                    <a:lnTo>
                      <a:pt x="2582" y="824"/>
                    </a:lnTo>
                    <a:lnTo>
                      <a:pt x="2412" y="766"/>
                    </a:lnTo>
                    <a:lnTo>
                      <a:pt x="2594" y="680"/>
                    </a:lnTo>
                    <a:lnTo>
                      <a:pt x="2594" y="680"/>
                    </a:lnTo>
                    <a:lnTo>
                      <a:pt x="2600" y="676"/>
                    </a:lnTo>
                    <a:lnTo>
                      <a:pt x="2606" y="672"/>
                    </a:lnTo>
                    <a:lnTo>
                      <a:pt x="2616" y="660"/>
                    </a:lnTo>
                    <a:lnTo>
                      <a:pt x="2624" y="644"/>
                    </a:lnTo>
                    <a:lnTo>
                      <a:pt x="2624" y="636"/>
                    </a:lnTo>
                    <a:lnTo>
                      <a:pt x="2624" y="628"/>
                    </a:lnTo>
                    <a:lnTo>
                      <a:pt x="2624" y="628"/>
                    </a:lnTo>
                    <a:lnTo>
                      <a:pt x="2624" y="620"/>
                    </a:lnTo>
                    <a:lnTo>
                      <a:pt x="2622" y="612"/>
                    </a:lnTo>
                    <a:lnTo>
                      <a:pt x="2614" y="598"/>
                    </a:lnTo>
                    <a:lnTo>
                      <a:pt x="2602" y="588"/>
                    </a:lnTo>
                    <a:lnTo>
                      <a:pt x="2596" y="584"/>
                    </a:lnTo>
                    <a:lnTo>
                      <a:pt x="2588" y="580"/>
                    </a:lnTo>
                    <a:lnTo>
                      <a:pt x="2394" y="514"/>
                    </a:lnTo>
                    <a:lnTo>
                      <a:pt x="2394" y="514"/>
                    </a:lnTo>
                    <a:lnTo>
                      <a:pt x="2402" y="500"/>
                    </a:lnTo>
                    <a:lnTo>
                      <a:pt x="2410" y="488"/>
                    </a:lnTo>
                    <a:lnTo>
                      <a:pt x="2412" y="474"/>
                    </a:lnTo>
                    <a:lnTo>
                      <a:pt x="2414" y="460"/>
                    </a:lnTo>
                    <a:lnTo>
                      <a:pt x="2414" y="356"/>
                    </a:lnTo>
                    <a:lnTo>
                      <a:pt x="2414" y="356"/>
                    </a:lnTo>
                    <a:lnTo>
                      <a:pt x="2412" y="372"/>
                    </a:lnTo>
                    <a:lnTo>
                      <a:pt x="2408" y="386"/>
                    </a:lnTo>
                    <a:lnTo>
                      <a:pt x="2402" y="400"/>
                    </a:lnTo>
                    <a:lnTo>
                      <a:pt x="2392" y="414"/>
                    </a:lnTo>
                    <a:lnTo>
                      <a:pt x="2380" y="428"/>
                    </a:lnTo>
                    <a:lnTo>
                      <a:pt x="2364" y="440"/>
                    </a:lnTo>
                    <a:lnTo>
                      <a:pt x="2348" y="452"/>
                    </a:lnTo>
                    <a:lnTo>
                      <a:pt x="2328" y="464"/>
                    </a:lnTo>
                    <a:lnTo>
                      <a:pt x="2328" y="464"/>
                    </a:lnTo>
                    <a:lnTo>
                      <a:pt x="2290" y="484"/>
                    </a:lnTo>
                    <a:lnTo>
                      <a:pt x="2246" y="500"/>
                    </a:lnTo>
                    <a:lnTo>
                      <a:pt x="2198" y="516"/>
                    </a:lnTo>
                    <a:lnTo>
                      <a:pt x="2144" y="530"/>
                    </a:lnTo>
                    <a:lnTo>
                      <a:pt x="2086" y="540"/>
                    </a:lnTo>
                    <a:lnTo>
                      <a:pt x="2026" y="548"/>
                    </a:lnTo>
                    <a:lnTo>
                      <a:pt x="1960" y="552"/>
                    </a:lnTo>
                    <a:lnTo>
                      <a:pt x="1894" y="554"/>
                    </a:lnTo>
                    <a:lnTo>
                      <a:pt x="1894" y="554"/>
                    </a:lnTo>
                    <a:lnTo>
                      <a:pt x="1834" y="552"/>
                    </a:lnTo>
                    <a:lnTo>
                      <a:pt x="1776" y="548"/>
                    </a:lnTo>
                    <a:lnTo>
                      <a:pt x="1720" y="542"/>
                    </a:lnTo>
                    <a:lnTo>
                      <a:pt x="1666" y="534"/>
                    </a:lnTo>
                    <a:lnTo>
                      <a:pt x="1616" y="524"/>
                    </a:lnTo>
                    <a:lnTo>
                      <a:pt x="1570" y="510"/>
                    </a:lnTo>
                    <a:lnTo>
                      <a:pt x="1528" y="496"/>
                    </a:lnTo>
                    <a:lnTo>
                      <a:pt x="1490" y="480"/>
                    </a:lnTo>
                    <a:lnTo>
                      <a:pt x="1490" y="480"/>
                    </a:lnTo>
                    <a:lnTo>
                      <a:pt x="1490" y="480"/>
                    </a:lnTo>
                    <a:lnTo>
                      <a:pt x="1458" y="464"/>
                    </a:lnTo>
                    <a:lnTo>
                      <a:pt x="1458" y="464"/>
                    </a:lnTo>
                    <a:lnTo>
                      <a:pt x="1440" y="452"/>
                    </a:lnTo>
                    <a:lnTo>
                      <a:pt x="1422" y="440"/>
                    </a:lnTo>
                    <a:lnTo>
                      <a:pt x="1408" y="428"/>
                    </a:lnTo>
                    <a:lnTo>
                      <a:pt x="1396" y="414"/>
                    </a:lnTo>
                    <a:lnTo>
                      <a:pt x="1386" y="400"/>
                    </a:lnTo>
                    <a:lnTo>
                      <a:pt x="1378" y="386"/>
                    </a:lnTo>
                    <a:lnTo>
                      <a:pt x="1374" y="372"/>
                    </a:lnTo>
                    <a:lnTo>
                      <a:pt x="1372" y="356"/>
                    </a:lnTo>
                    <a:lnTo>
                      <a:pt x="1372" y="356"/>
                    </a:lnTo>
                    <a:lnTo>
                      <a:pt x="1374" y="346"/>
                    </a:lnTo>
                    <a:lnTo>
                      <a:pt x="1376" y="334"/>
                    </a:lnTo>
                    <a:lnTo>
                      <a:pt x="1380" y="324"/>
                    </a:lnTo>
                    <a:lnTo>
                      <a:pt x="1386" y="314"/>
                    </a:lnTo>
                    <a:lnTo>
                      <a:pt x="44" y="936"/>
                    </a:lnTo>
                    <a:lnTo>
                      <a:pt x="44" y="936"/>
                    </a:lnTo>
                    <a:lnTo>
                      <a:pt x="38" y="940"/>
                    </a:lnTo>
                    <a:lnTo>
                      <a:pt x="30" y="944"/>
                    </a:lnTo>
                    <a:lnTo>
                      <a:pt x="20" y="958"/>
                    </a:lnTo>
                    <a:lnTo>
                      <a:pt x="14" y="972"/>
                    </a:lnTo>
                    <a:lnTo>
                      <a:pt x="14" y="980"/>
                    </a:lnTo>
                    <a:lnTo>
                      <a:pt x="12" y="988"/>
                    </a:lnTo>
                    <a:lnTo>
                      <a:pt x="12" y="988"/>
                    </a:lnTo>
                    <a:lnTo>
                      <a:pt x="14" y="996"/>
                    </a:lnTo>
                    <a:lnTo>
                      <a:pt x="16" y="1004"/>
                    </a:lnTo>
                    <a:lnTo>
                      <a:pt x="24" y="1018"/>
                    </a:lnTo>
                    <a:lnTo>
                      <a:pt x="36" y="1030"/>
                    </a:lnTo>
                    <a:lnTo>
                      <a:pt x="42" y="1034"/>
                    </a:lnTo>
                    <a:lnTo>
                      <a:pt x="50" y="1038"/>
                    </a:lnTo>
                    <a:lnTo>
                      <a:pt x="218" y="1096"/>
                    </a:lnTo>
                    <a:lnTo>
                      <a:pt x="38" y="1180"/>
                    </a:lnTo>
                    <a:lnTo>
                      <a:pt x="38" y="1180"/>
                    </a:lnTo>
                    <a:lnTo>
                      <a:pt x="30" y="1184"/>
                    </a:lnTo>
                    <a:lnTo>
                      <a:pt x="24" y="1188"/>
                    </a:lnTo>
                    <a:lnTo>
                      <a:pt x="14" y="1200"/>
                    </a:lnTo>
                    <a:lnTo>
                      <a:pt x="8" y="1216"/>
                    </a:lnTo>
                    <a:lnTo>
                      <a:pt x="6" y="1224"/>
                    </a:lnTo>
                    <a:lnTo>
                      <a:pt x="6" y="1232"/>
                    </a:lnTo>
                    <a:lnTo>
                      <a:pt x="6" y="1232"/>
                    </a:lnTo>
                    <a:lnTo>
                      <a:pt x="8" y="1240"/>
                    </a:lnTo>
                    <a:lnTo>
                      <a:pt x="10" y="1248"/>
                    </a:lnTo>
                    <a:lnTo>
                      <a:pt x="16" y="1262"/>
                    </a:lnTo>
                    <a:lnTo>
                      <a:pt x="28" y="1274"/>
                    </a:lnTo>
                    <a:lnTo>
                      <a:pt x="36" y="1278"/>
                    </a:lnTo>
                    <a:lnTo>
                      <a:pt x="42" y="1280"/>
                    </a:lnTo>
                    <a:lnTo>
                      <a:pt x="212" y="1340"/>
                    </a:lnTo>
                    <a:lnTo>
                      <a:pt x="30" y="1424"/>
                    </a:lnTo>
                    <a:lnTo>
                      <a:pt x="30" y="1424"/>
                    </a:lnTo>
                    <a:lnTo>
                      <a:pt x="24" y="1428"/>
                    </a:lnTo>
                    <a:lnTo>
                      <a:pt x="18" y="1432"/>
                    </a:lnTo>
                    <a:lnTo>
                      <a:pt x="8" y="1444"/>
                    </a:lnTo>
                    <a:lnTo>
                      <a:pt x="0" y="1460"/>
                    </a:lnTo>
                    <a:lnTo>
                      <a:pt x="0" y="1468"/>
                    </a:lnTo>
                    <a:lnTo>
                      <a:pt x="0" y="1476"/>
                    </a:lnTo>
                    <a:lnTo>
                      <a:pt x="0" y="1476"/>
                    </a:lnTo>
                    <a:lnTo>
                      <a:pt x="0" y="1484"/>
                    </a:lnTo>
                    <a:lnTo>
                      <a:pt x="2" y="1492"/>
                    </a:lnTo>
                    <a:lnTo>
                      <a:pt x="10" y="1506"/>
                    </a:lnTo>
                    <a:lnTo>
                      <a:pt x="22" y="1516"/>
                    </a:lnTo>
                    <a:lnTo>
                      <a:pt x="28" y="1522"/>
                    </a:lnTo>
                    <a:lnTo>
                      <a:pt x="36" y="1524"/>
                    </a:lnTo>
                    <a:lnTo>
                      <a:pt x="1034" y="1868"/>
                    </a:lnTo>
                    <a:lnTo>
                      <a:pt x="1034" y="1868"/>
                    </a:lnTo>
                    <a:lnTo>
                      <a:pt x="1042" y="1872"/>
                    </a:lnTo>
                    <a:lnTo>
                      <a:pt x="1052" y="1872"/>
                    </a:lnTo>
                    <a:lnTo>
                      <a:pt x="1052" y="1872"/>
                    </a:lnTo>
                    <a:lnTo>
                      <a:pt x="1064" y="1870"/>
                    </a:lnTo>
                    <a:lnTo>
                      <a:pt x="1074" y="1866"/>
                    </a:lnTo>
                    <a:lnTo>
                      <a:pt x="1376" y="1726"/>
                    </a:lnTo>
                    <a:lnTo>
                      <a:pt x="1376" y="1726"/>
                    </a:lnTo>
                    <a:lnTo>
                      <a:pt x="1384" y="1744"/>
                    </a:lnTo>
                    <a:lnTo>
                      <a:pt x="1396" y="1762"/>
                    </a:lnTo>
                    <a:lnTo>
                      <a:pt x="1412" y="1780"/>
                    </a:lnTo>
                    <a:lnTo>
                      <a:pt x="1432" y="1796"/>
                    </a:lnTo>
                    <a:lnTo>
                      <a:pt x="1456" y="1810"/>
                    </a:lnTo>
                    <a:lnTo>
                      <a:pt x="1484" y="1824"/>
                    </a:lnTo>
                    <a:lnTo>
                      <a:pt x="1514" y="1838"/>
                    </a:lnTo>
                    <a:lnTo>
                      <a:pt x="1546" y="1850"/>
                    </a:lnTo>
                    <a:lnTo>
                      <a:pt x="1582" y="1862"/>
                    </a:lnTo>
                    <a:lnTo>
                      <a:pt x="1620" y="1872"/>
                    </a:lnTo>
                    <a:lnTo>
                      <a:pt x="1662" y="1880"/>
                    </a:lnTo>
                    <a:lnTo>
                      <a:pt x="1704" y="1888"/>
                    </a:lnTo>
                    <a:lnTo>
                      <a:pt x="1750" y="1894"/>
                    </a:lnTo>
                    <a:lnTo>
                      <a:pt x="1796" y="1898"/>
                    </a:lnTo>
                    <a:lnTo>
                      <a:pt x="1844" y="1900"/>
                    </a:lnTo>
                    <a:lnTo>
                      <a:pt x="1894" y="1900"/>
                    </a:lnTo>
                    <a:lnTo>
                      <a:pt x="1894" y="1900"/>
                    </a:lnTo>
                    <a:lnTo>
                      <a:pt x="1946" y="1900"/>
                    </a:lnTo>
                    <a:lnTo>
                      <a:pt x="1998" y="1896"/>
                    </a:lnTo>
                    <a:lnTo>
                      <a:pt x="2048" y="1892"/>
                    </a:lnTo>
                    <a:lnTo>
                      <a:pt x="2096" y="1886"/>
                    </a:lnTo>
                    <a:lnTo>
                      <a:pt x="2142" y="1876"/>
                    </a:lnTo>
                    <a:lnTo>
                      <a:pt x="2184" y="1868"/>
                    </a:lnTo>
                    <a:lnTo>
                      <a:pt x="2224" y="1856"/>
                    </a:lnTo>
                    <a:lnTo>
                      <a:pt x="2262" y="1842"/>
                    </a:lnTo>
                    <a:lnTo>
                      <a:pt x="2296" y="1830"/>
                    </a:lnTo>
                    <a:lnTo>
                      <a:pt x="2326" y="1814"/>
                    </a:lnTo>
                    <a:lnTo>
                      <a:pt x="2352" y="1798"/>
                    </a:lnTo>
                    <a:lnTo>
                      <a:pt x="2374" y="1780"/>
                    </a:lnTo>
                    <a:lnTo>
                      <a:pt x="2390" y="1762"/>
                    </a:lnTo>
                    <a:lnTo>
                      <a:pt x="2404" y="1744"/>
                    </a:lnTo>
                    <a:lnTo>
                      <a:pt x="2408" y="1734"/>
                    </a:lnTo>
                    <a:lnTo>
                      <a:pt x="2412" y="1724"/>
                    </a:lnTo>
                    <a:lnTo>
                      <a:pt x="2414" y="1714"/>
                    </a:lnTo>
                    <a:lnTo>
                      <a:pt x="2414" y="1704"/>
                    </a:lnTo>
                    <a:lnTo>
                      <a:pt x="2414" y="1600"/>
                    </a:lnTo>
                    <a:lnTo>
                      <a:pt x="2414" y="1600"/>
                    </a:lnTo>
                    <a:lnTo>
                      <a:pt x="2412" y="1616"/>
                    </a:lnTo>
                    <a:lnTo>
                      <a:pt x="2408" y="1630"/>
                    </a:lnTo>
                    <a:lnTo>
                      <a:pt x="2402" y="1644"/>
                    </a:lnTo>
                    <a:lnTo>
                      <a:pt x="2392" y="1658"/>
                    </a:lnTo>
                    <a:lnTo>
                      <a:pt x="2380" y="1672"/>
                    </a:lnTo>
                    <a:lnTo>
                      <a:pt x="2364" y="1684"/>
                    </a:lnTo>
                    <a:lnTo>
                      <a:pt x="2348" y="1696"/>
                    </a:lnTo>
                    <a:lnTo>
                      <a:pt x="2328" y="1708"/>
                    </a:lnTo>
                    <a:lnTo>
                      <a:pt x="2328" y="1708"/>
                    </a:lnTo>
                    <a:lnTo>
                      <a:pt x="2290" y="1728"/>
                    </a:lnTo>
                    <a:lnTo>
                      <a:pt x="2246" y="1744"/>
                    </a:lnTo>
                    <a:lnTo>
                      <a:pt x="2198" y="1760"/>
                    </a:lnTo>
                    <a:lnTo>
                      <a:pt x="2144" y="1772"/>
                    </a:lnTo>
                    <a:lnTo>
                      <a:pt x="2086" y="1784"/>
                    </a:lnTo>
                    <a:lnTo>
                      <a:pt x="2026" y="1790"/>
                    </a:lnTo>
                    <a:lnTo>
                      <a:pt x="1960" y="1796"/>
                    </a:lnTo>
                    <a:lnTo>
                      <a:pt x="1894" y="1798"/>
                    </a:lnTo>
                    <a:lnTo>
                      <a:pt x="1894" y="1798"/>
                    </a:lnTo>
                    <a:lnTo>
                      <a:pt x="1826" y="1796"/>
                    </a:lnTo>
                    <a:lnTo>
                      <a:pt x="1762" y="1790"/>
                    </a:lnTo>
                    <a:lnTo>
                      <a:pt x="1700" y="1784"/>
                    </a:lnTo>
                    <a:lnTo>
                      <a:pt x="1642" y="1772"/>
                    </a:lnTo>
                    <a:lnTo>
                      <a:pt x="1590" y="1760"/>
                    </a:lnTo>
                    <a:lnTo>
                      <a:pt x="1540" y="1744"/>
                    </a:lnTo>
                    <a:lnTo>
                      <a:pt x="1496" y="1728"/>
                    </a:lnTo>
                    <a:lnTo>
                      <a:pt x="1458" y="1708"/>
                    </a:lnTo>
                    <a:lnTo>
                      <a:pt x="1458" y="1708"/>
                    </a:lnTo>
                    <a:lnTo>
                      <a:pt x="1442" y="1696"/>
                    </a:lnTo>
                    <a:lnTo>
                      <a:pt x="1442" y="1696"/>
                    </a:lnTo>
                    <a:lnTo>
                      <a:pt x="1442" y="1696"/>
                    </a:lnTo>
                    <a:lnTo>
                      <a:pt x="1414" y="1676"/>
                    </a:lnTo>
                    <a:lnTo>
                      <a:pt x="1404" y="1666"/>
                    </a:lnTo>
                    <a:lnTo>
                      <a:pt x="1394" y="1654"/>
                    </a:lnTo>
                    <a:lnTo>
                      <a:pt x="1386" y="1644"/>
                    </a:lnTo>
                    <a:lnTo>
                      <a:pt x="1380" y="1632"/>
                    </a:lnTo>
                    <a:lnTo>
                      <a:pt x="1376" y="1620"/>
                    </a:lnTo>
                    <a:lnTo>
                      <a:pt x="1374" y="1608"/>
                    </a:lnTo>
                    <a:lnTo>
                      <a:pt x="1374" y="1608"/>
                    </a:lnTo>
                    <a:lnTo>
                      <a:pt x="1372" y="1600"/>
                    </a:lnTo>
                    <a:lnTo>
                      <a:pt x="1372" y="1608"/>
                    </a:lnTo>
                    <a:lnTo>
                      <a:pt x="1048" y="1758"/>
                    </a:lnTo>
                    <a:lnTo>
                      <a:pt x="200" y="1466"/>
                    </a:lnTo>
                    <a:lnTo>
                      <a:pt x="360" y="1390"/>
                    </a:lnTo>
                    <a:lnTo>
                      <a:pt x="1040" y="1626"/>
                    </a:lnTo>
                    <a:lnTo>
                      <a:pt x="1040" y="1626"/>
                    </a:lnTo>
                    <a:lnTo>
                      <a:pt x="1050" y="1628"/>
                    </a:lnTo>
                    <a:lnTo>
                      <a:pt x="1058" y="1628"/>
                    </a:lnTo>
                    <a:lnTo>
                      <a:pt x="1058" y="1628"/>
                    </a:lnTo>
                    <a:lnTo>
                      <a:pt x="1070" y="1628"/>
                    </a:lnTo>
                    <a:lnTo>
                      <a:pt x="1082" y="1624"/>
                    </a:lnTo>
                    <a:lnTo>
                      <a:pt x="1380" y="1484"/>
                    </a:lnTo>
                    <a:lnTo>
                      <a:pt x="1380" y="1484"/>
                    </a:lnTo>
                    <a:lnTo>
                      <a:pt x="1388" y="1502"/>
                    </a:lnTo>
                    <a:lnTo>
                      <a:pt x="1402" y="1520"/>
                    </a:lnTo>
                    <a:lnTo>
                      <a:pt x="1418" y="1536"/>
                    </a:lnTo>
                    <a:lnTo>
                      <a:pt x="1440" y="1550"/>
                    </a:lnTo>
                    <a:lnTo>
                      <a:pt x="1464" y="1566"/>
                    </a:lnTo>
                    <a:lnTo>
                      <a:pt x="1490" y="1580"/>
                    </a:lnTo>
                    <a:lnTo>
                      <a:pt x="1520" y="1592"/>
                    </a:lnTo>
                    <a:lnTo>
                      <a:pt x="1554" y="1604"/>
                    </a:lnTo>
                    <a:lnTo>
                      <a:pt x="1588" y="1614"/>
                    </a:lnTo>
                    <a:lnTo>
                      <a:pt x="1626" y="1624"/>
                    </a:lnTo>
                    <a:lnTo>
                      <a:pt x="1666" y="1632"/>
                    </a:lnTo>
                    <a:lnTo>
                      <a:pt x="1708" y="1640"/>
                    </a:lnTo>
                    <a:lnTo>
                      <a:pt x="1752" y="1644"/>
                    </a:lnTo>
                    <a:lnTo>
                      <a:pt x="1798" y="1648"/>
                    </a:lnTo>
                    <a:lnTo>
                      <a:pt x="1846" y="1652"/>
                    </a:lnTo>
                    <a:lnTo>
                      <a:pt x="1894" y="1652"/>
                    </a:lnTo>
                    <a:lnTo>
                      <a:pt x="1894" y="1652"/>
                    </a:lnTo>
                    <a:lnTo>
                      <a:pt x="1946" y="1650"/>
                    </a:lnTo>
                    <a:lnTo>
                      <a:pt x="1998" y="1648"/>
                    </a:lnTo>
                    <a:lnTo>
                      <a:pt x="2048" y="1644"/>
                    </a:lnTo>
                    <a:lnTo>
                      <a:pt x="2096" y="1636"/>
                    </a:lnTo>
                    <a:lnTo>
                      <a:pt x="2142" y="1628"/>
                    </a:lnTo>
                    <a:lnTo>
                      <a:pt x="2184" y="1618"/>
                    </a:lnTo>
                    <a:lnTo>
                      <a:pt x="2224" y="1606"/>
                    </a:lnTo>
                    <a:lnTo>
                      <a:pt x="2262" y="1594"/>
                    </a:lnTo>
                    <a:lnTo>
                      <a:pt x="2296" y="1580"/>
                    </a:lnTo>
                    <a:lnTo>
                      <a:pt x="2326" y="1566"/>
                    </a:lnTo>
                    <a:lnTo>
                      <a:pt x="2352" y="1548"/>
                    </a:lnTo>
                    <a:lnTo>
                      <a:pt x="2374" y="1532"/>
                    </a:lnTo>
                    <a:lnTo>
                      <a:pt x="2390" y="1514"/>
                    </a:lnTo>
                    <a:lnTo>
                      <a:pt x="2404" y="1494"/>
                    </a:lnTo>
                    <a:lnTo>
                      <a:pt x="2408" y="1484"/>
                    </a:lnTo>
                    <a:lnTo>
                      <a:pt x="2412" y="1476"/>
                    </a:lnTo>
                    <a:lnTo>
                      <a:pt x="2414" y="1466"/>
                    </a:lnTo>
                    <a:lnTo>
                      <a:pt x="2414" y="1454"/>
                    </a:lnTo>
                    <a:lnTo>
                      <a:pt x="2414" y="1352"/>
                    </a:lnTo>
                    <a:lnTo>
                      <a:pt x="2414" y="1352"/>
                    </a:lnTo>
                    <a:lnTo>
                      <a:pt x="2412" y="1366"/>
                    </a:lnTo>
                    <a:lnTo>
                      <a:pt x="2408" y="1380"/>
                    </a:lnTo>
                    <a:lnTo>
                      <a:pt x="2402" y="1394"/>
                    </a:lnTo>
                    <a:lnTo>
                      <a:pt x="2392" y="1408"/>
                    </a:lnTo>
                    <a:lnTo>
                      <a:pt x="2380" y="1422"/>
                    </a:lnTo>
                    <a:lnTo>
                      <a:pt x="2364" y="1436"/>
                    </a:lnTo>
                    <a:lnTo>
                      <a:pt x="2348" y="1448"/>
                    </a:lnTo>
                    <a:lnTo>
                      <a:pt x="2328" y="1460"/>
                    </a:lnTo>
                    <a:lnTo>
                      <a:pt x="2328" y="1460"/>
                    </a:lnTo>
                    <a:lnTo>
                      <a:pt x="2290" y="1478"/>
                    </a:lnTo>
                    <a:lnTo>
                      <a:pt x="2246" y="1496"/>
                    </a:lnTo>
                    <a:lnTo>
                      <a:pt x="2198" y="1512"/>
                    </a:lnTo>
                    <a:lnTo>
                      <a:pt x="2144" y="1524"/>
                    </a:lnTo>
                    <a:lnTo>
                      <a:pt x="2086" y="1534"/>
                    </a:lnTo>
                    <a:lnTo>
                      <a:pt x="2026" y="1542"/>
                    </a:lnTo>
                    <a:lnTo>
                      <a:pt x="1960" y="1546"/>
                    </a:lnTo>
                    <a:lnTo>
                      <a:pt x="1894" y="1548"/>
                    </a:lnTo>
                    <a:lnTo>
                      <a:pt x="1894" y="1548"/>
                    </a:lnTo>
                    <a:lnTo>
                      <a:pt x="1826" y="1546"/>
                    </a:lnTo>
                    <a:lnTo>
                      <a:pt x="1762" y="1542"/>
                    </a:lnTo>
                    <a:lnTo>
                      <a:pt x="1700" y="1534"/>
                    </a:lnTo>
                    <a:lnTo>
                      <a:pt x="1642" y="1524"/>
                    </a:lnTo>
                    <a:lnTo>
                      <a:pt x="1590" y="1512"/>
                    </a:lnTo>
                    <a:lnTo>
                      <a:pt x="1540" y="1496"/>
                    </a:lnTo>
                    <a:lnTo>
                      <a:pt x="1496" y="1478"/>
                    </a:lnTo>
                    <a:lnTo>
                      <a:pt x="1458" y="1460"/>
                    </a:lnTo>
                    <a:lnTo>
                      <a:pt x="1458" y="1460"/>
                    </a:lnTo>
                    <a:lnTo>
                      <a:pt x="1448" y="1452"/>
                    </a:lnTo>
                    <a:lnTo>
                      <a:pt x="1448" y="1452"/>
                    </a:lnTo>
                    <a:lnTo>
                      <a:pt x="1420" y="1432"/>
                    </a:lnTo>
                    <a:lnTo>
                      <a:pt x="1410" y="1422"/>
                    </a:lnTo>
                    <a:lnTo>
                      <a:pt x="1400" y="1412"/>
                    </a:lnTo>
                    <a:lnTo>
                      <a:pt x="1390" y="1400"/>
                    </a:lnTo>
                    <a:lnTo>
                      <a:pt x="1384" y="1390"/>
                    </a:lnTo>
                    <a:lnTo>
                      <a:pt x="1380" y="1378"/>
                    </a:lnTo>
                    <a:lnTo>
                      <a:pt x="1376" y="1366"/>
                    </a:lnTo>
                    <a:lnTo>
                      <a:pt x="1376" y="1366"/>
                    </a:lnTo>
                    <a:lnTo>
                      <a:pt x="1374" y="1358"/>
                    </a:lnTo>
                    <a:lnTo>
                      <a:pt x="1372" y="1352"/>
                    </a:lnTo>
                    <a:lnTo>
                      <a:pt x="1372" y="1368"/>
                    </a:lnTo>
                    <a:lnTo>
                      <a:pt x="1056" y="1514"/>
                    </a:lnTo>
                    <a:lnTo>
                      <a:pt x="504" y="1324"/>
                    </a:lnTo>
                    <a:lnTo>
                      <a:pt x="354" y="1272"/>
                    </a:lnTo>
                    <a:lnTo>
                      <a:pt x="206" y="1222"/>
                    </a:lnTo>
                    <a:lnTo>
                      <a:pt x="368" y="1146"/>
                    </a:lnTo>
                    <a:lnTo>
                      <a:pt x="1048" y="1382"/>
                    </a:lnTo>
                    <a:lnTo>
                      <a:pt x="1048" y="1382"/>
                    </a:lnTo>
                    <a:lnTo>
                      <a:pt x="1056" y="1384"/>
                    </a:lnTo>
                    <a:lnTo>
                      <a:pt x="1066" y="1384"/>
                    </a:lnTo>
                    <a:lnTo>
                      <a:pt x="1066" y="1384"/>
                    </a:lnTo>
                    <a:lnTo>
                      <a:pt x="1078" y="1384"/>
                    </a:lnTo>
                    <a:lnTo>
                      <a:pt x="1088" y="1380"/>
                    </a:lnTo>
                    <a:lnTo>
                      <a:pt x="1382" y="1244"/>
                    </a:lnTo>
                    <a:lnTo>
                      <a:pt x="1382" y="1244"/>
                    </a:lnTo>
                    <a:lnTo>
                      <a:pt x="1392" y="1260"/>
                    </a:lnTo>
                    <a:lnTo>
                      <a:pt x="1406" y="1276"/>
                    </a:lnTo>
                    <a:lnTo>
                      <a:pt x="1424" y="1292"/>
                    </a:lnTo>
                    <a:lnTo>
                      <a:pt x="1446" y="1306"/>
                    </a:lnTo>
                    <a:lnTo>
                      <a:pt x="1470" y="1320"/>
                    </a:lnTo>
                    <a:lnTo>
                      <a:pt x="1498" y="1334"/>
                    </a:lnTo>
                    <a:lnTo>
                      <a:pt x="1528" y="1346"/>
                    </a:lnTo>
                    <a:lnTo>
                      <a:pt x="1560" y="1358"/>
                    </a:lnTo>
                    <a:lnTo>
                      <a:pt x="1594" y="1368"/>
                    </a:lnTo>
                    <a:lnTo>
                      <a:pt x="1632" y="1376"/>
                    </a:lnTo>
                    <a:lnTo>
                      <a:pt x="1672" y="1384"/>
                    </a:lnTo>
                    <a:lnTo>
                      <a:pt x="1712" y="1390"/>
                    </a:lnTo>
                    <a:lnTo>
                      <a:pt x="1756" y="1396"/>
                    </a:lnTo>
                    <a:lnTo>
                      <a:pt x="1800" y="1400"/>
                    </a:lnTo>
                    <a:lnTo>
                      <a:pt x="1846" y="1402"/>
                    </a:lnTo>
                    <a:lnTo>
                      <a:pt x="1894" y="1404"/>
                    </a:lnTo>
                    <a:lnTo>
                      <a:pt x="1894" y="1404"/>
                    </a:lnTo>
                    <a:lnTo>
                      <a:pt x="1940" y="1402"/>
                    </a:lnTo>
                    <a:lnTo>
                      <a:pt x="1984" y="1400"/>
                    </a:lnTo>
                    <a:lnTo>
                      <a:pt x="2026" y="1396"/>
                    </a:lnTo>
                    <a:lnTo>
                      <a:pt x="2068" y="1392"/>
                    </a:lnTo>
                    <a:lnTo>
                      <a:pt x="2108" y="1386"/>
                    </a:lnTo>
                    <a:lnTo>
                      <a:pt x="2148" y="1378"/>
                    </a:lnTo>
                    <a:lnTo>
                      <a:pt x="2184" y="1370"/>
                    </a:lnTo>
                    <a:lnTo>
                      <a:pt x="2218" y="1360"/>
                    </a:lnTo>
                    <a:lnTo>
                      <a:pt x="2250" y="1350"/>
                    </a:lnTo>
                    <a:lnTo>
                      <a:pt x="2280" y="1338"/>
                    </a:lnTo>
                    <a:lnTo>
                      <a:pt x="2308" y="1326"/>
                    </a:lnTo>
                    <a:lnTo>
                      <a:pt x="2332" y="1312"/>
                    </a:lnTo>
                    <a:lnTo>
                      <a:pt x="2354" y="1298"/>
                    </a:lnTo>
                    <a:lnTo>
                      <a:pt x="2372" y="1284"/>
                    </a:lnTo>
                    <a:lnTo>
                      <a:pt x="2388" y="1268"/>
                    </a:lnTo>
                    <a:lnTo>
                      <a:pt x="2400" y="1252"/>
                    </a:lnTo>
                    <a:lnTo>
                      <a:pt x="2580" y="1168"/>
                    </a:lnTo>
                    <a:lnTo>
                      <a:pt x="2580" y="1168"/>
                    </a:lnTo>
                    <a:lnTo>
                      <a:pt x="2586" y="1164"/>
                    </a:lnTo>
                    <a:lnTo>
                      <a:pt x="2594" y="1160"/>
                    </a:lnTo>
                    <a:lnTo>
                      <a:pt x="2604" y="1146"/>
                    </a:lnTo>
                    <a:lnTo>
                      <a:pt x="2610" y="1132"/>
                    </a:lnTo>
                    <a:lnTo>
                      <a:pt x="2610" y="1124"/>
                    </a:lnTo>
                    <a:lnTo>
                      <a:pt x="2612" y="1116"/>
                    </a:lnTo>
                    <a:lnTo>
                      <a:pt x="2612" y="1116"/>
                    </a:lnTo>
                    <a:lnTo>
                      <a:pt x="2610" y="1108"/>
                    </a:lnTo>
                    <a:lnTo>
                      <a:pt x="2608" y="1100"/>
                    </a:lnTo>
                    <a:lnTo>
                      <a:pt x="2600" y="1086"/>
                    </a:lnTo>
                    <a:lnTo>
                      <a:pt x="2588" y="1074"/>
                    </a:lnTo>
                    <a:lnTo>
                      <a:pt x="2582" y="1070"/>
                    </a:lnTo>
                    <a:lnTo>
                      <a:pt x="2574" y="1068"/>
                    </a:lnTo>
                    <a:lnTo>
                      <a:pt x="2406" y="1008"/>
                    </a:lnTo>
                    <a:lnTo>
                      <a:pt x="2586" y="924"/>
                    </a:lnTo>
                    <a:lnTo>
                      <a:pt x="2586" y="924"/>
                    </a:lnTo>
                    <a:lnTo>
                      <a:pt x="2594" y="920"/>
                    </a:lnTo>
                    <a:lnTo>
                      <a:pt x="2600" y="916"/>
                    </a:lnTo>
                    <a:lnTo>
                      <a:pt x="2610" y="904"/>
                    </a:lnTo>
                    <a:lnTo>
                      <a:pt x="2616" y="888"/>
                    </a:lnTo>
                    <a:lnTo>
                      <a:pt x="2618" y="880"/>
                    </a:lnTo>
                    <a:lnTo>
                      <a:pt x="2618" y="872"/>
                    </a:lnTo>
                    <a:lnTo>
                      <a:pt x="2618" y="872"/>
                    </a:lnTo>
                    <a:close/>
                    <a:moveTo>
                      <a:pt x="1410" y="532"/>
                    </a:moveTo>
                    <a:lnTo>
                      <a:pt x="1410" y="532"/>
                    </a:lnTo>
                    <a:lnTo>
                      <a:pt x="1426" y="546"/>
                    </a:lnTo>
                    <a:lnTo>
                      <a:pt x="1444" y="558"/>
                    </a:lnTo>
                    <a:lnTo>
                      <a:pt x="1464" y="572"/>
                    </a:lnTo>
                    <a:lnTo>
                      <a:pt x="1486" y="582"/>
                    </a:lnTo>
                    <a:lnTo>
                      <a:pt x="1512" y="594"/>
                    </a:lnTo>
                    <a:lnTo>
                      <a:pt x="1538" y="604"/>
                    </a:lnTo>
                    <a:lnTo>
                      <a:pt x="1568" y="614"/>
                    </a:lnTo>
                    <a:lnTo>
                      <a:pt x="1598" y="622"/>
                    </a:lnTo>
                    <a:lnTo>
                      <a:pt x="1630" y="630"/>
                    </a:lnTo>
                    <a:lnTo>
                      <a:pt x="1664" y="636"/>
                    </a:lnTo>
                    <a:lnTo>
                      <a:pt x="1736" y="648"/>
                    </a:lnTo>
                    <a:lnTo>
                      <a:pt x="1812" y="654"/>
                    </a:lnTo>
                    <a:lnTo>
                      <a:pt x="1852" y="656"/>
                    </a:lnTo>
                    <a:lnTo>
                      <a:pt x="1894" y="656"/>
                    </a:lnTo>
                    <a:lnTo>
                      <a:pt x="1894" y="656"/>
                    </a:lnTo>
                    <a:lnTo>
                      <a:pt x="1934" y="656"/>
                    </a:lnTo>
                    <a:lnTo>
                      <a:pt x="1974" y="654"/>
                    </a:lnTo>
                    <a:lnTo>
                      <a:pt x="2050" y="648"/>
                    </a:lnTo>
                    <a:lnTo>
                      <a:pt x="2122" y="636"/>
                    </a:lnTo>
                    <a:lnTo>
                      <a:pt x="2156" y="630"/>
                    </a:lnTo>
                    <a:lnTo>
                      <a:pt x="2190" y="622"/>
                    </a:lnTo>
                    <a:lnTo>
                      <a:pt x="2220" y="614"/>
                    </a:lnTo>
                    <a:lnTo>
                      <a:pt x="2248" y="604"/>
                    </a:lnTo>
                    <a:lnTo>
                      <a:pt x="2276" y="594"/>
                    </a:lnTo>
                    <a:lnTo>
                      <a:pt x="2300" y="582"/>
                    </a:lnTo>
                    <a:lnTo>
                      <a:pt x="2322" y="572"/>
                    </a:lnTo>
                    <a:lnTo>
                      <a:pt x="2344" y="558"/>
                    </a:lnTo>
                    <a:lnTo>
                      <a:pt x="2362" y="546"/>
                    </a:lnTo>
                    <a:lnTo>
                      <a:pt x="2378" y="532"/>
                    </a:lnTo>
                    <a:lnTo>
                      <a:pt x="2378" y="532"/>
                    </a:lnTo>
                    <a:lnTo>
                      <a:pt x="2392" y="550"/>
                    </a:lnTo>
                    <a:lnTo>
                      <a:pt x="2404" y="568"/>
                    </a:lnTo>
                    <a:lnTo>
                      <a:pt x="2412" y="586"/>
                    </a:lnTo>
                    <a:lnTo>
                      <a:pt x="2414" y="596"/>
                    </a:lnTo>
                    <a:lnTo>
                      <a:pt x="2414" y="606"/>
                    </a:lnTo>
                    <a:lnTo>
                      <a:pt x="2414" y="606"/>
                    </a:lnTo>
                    <a:lnTo>
                      <a:pt x="2412" y="620"/>
                    </a:lnTo>
                    <a:lnTo>
                      <a:pt x="2408" y="634"/>
                    </a:lnTo>
                    <a:lnTo>
                      <a:pt x="2402" y="648"/>
                    </a:lnTo>
                    <a:lnTo>
                      <a:pt x="2392" y="662"/>
                    </a:lnTo>
                    <a:lnTo>
                      <a:pt x="2380" y="676"/>
                    </a:lnTo>
                    <a:lnTo>
                      <a:pt x="2364" y="688"/>
                    </a:lnTo>
                    <a:lnTo>
                      <a:pt x="2348" y="702"/>
                    </a:lnTo>
                    <a:lnTo>
                      <a:pt x="2328" y="714"/>
                    </a:lnTo>
                    <a:lnTo>
                      <a:pt x="2328" y="714"/>
                    </a:lnTo>
                    <a:lnTo>
                      <a:pt x="2290" y="732"/>
                    </a:lnTo>
                    <a:lnTo>
                      <a:pt x="2246" y="750"/>
                    </a:lnTo>
                    <a:lnTo>
                      <a:pt x="2198" y="764"/>
                    </a:lnTo>
                    <a:lnTo>
                      <a:pt x="2144" y="778"/>
                    </a:lnTo>
                    <a:lnTo>
                      <a:pt x="2086" y="788"/>
                    </a:lnTo>
                    <a:lnTo>
                      <a:pt x="2026" y="796"/>
                    </a:lnTo>
                    <a:lnTo>
                      <a:pt x="1960" y="800"/>
                    </a:lnTo>
                    <a:lnTo>
                      <a:pt x="1894" y="802"/>
                    </a:lnTo>
                    <a:lnTo>
                      <a:pt x="1894" y="802"/>
                    </a:lnTo>
                    <a:lnTo>
                      <a:pt x="1834" y="800"/>
                    </a:lnTo>
                    <a:lnTo>
                      <a:pt x="1776" y="796"/>
                    </a:lnTo>
                    <a:lnTo>
                      <a:pt x="1720" y="790"/>
                    </a:lnTo>
                    <a:lnTo>
                      <a:pt x="1666" y="782"/>
                    </a:lnTo>
                    <a:lnTo>
                      <a:pt x="1616" y="772"/>
                    </a:lnTo>
                    <a:lnTo>
                      <a:pt x="1570" y="760"/>
                    </a:lnTo>
                    <a:lnTo>
                      <a:pt x="1528" y="746"/>
                    </a:lnTo>
                    <a:lnTo>
                      <a:pt x="1490" y="730"/>
                    </a:lnTo>
                    <a:lnTo>
                      <a:pt x="1490" y="730"/>
                    </a:lnTo>
                    <a:lnTo>
                      <a:pt x="1490" y="730"/>
                    </a:lnTo>
                    <a:lnTo>
                      <a:pt x="1458" y="714"/>
                    </a:lnTo>
                    <a:lnTo>
                      <a:pt x="1458" y="714"/>
                    </a:lnTo>
                    <a:lnTo>
                      <a:pt x="1440" y="702"/>
                    </a:lnTo>
                    <a:lnTo>
                      <a:pt x="1422" y="688"/>
                    </a:lnTo>
                    <a:lnTo>
                      <a:pt x="1408" y="676"/>
                    </a:lnTo>
                    <a:lnTo>
                      <a:pt x="1396" y="662"/>
                    </a:lnTo>
                    <a:lnTo>
                      <a:pt x="1386" y="648"/>
                    </a:lnTo>
                    <a:lnTo>
                      <a:pt x="1378" y="634"/>
                    </a:lnTo>
                    <a:lnTo>
                      <a:pt x="1374" y="620"/>
                    </a:lnTo>
                    <a:lnTo>
                      <a:pt x="1372" y="606"/>
                    </a:lnTo>
                    <a:lnTo>
                      <a:pt x="1372" y="606"/>
                    </a:lnTo>
                    <a:lnTo>
                      <a:pt x="1374" y="596"/>
                    </a:lnTo>
                    <a:lnTo>
                      <a:pt x="1376" y="586"/>
                    </a:lnTo>
                    <a:lnTo>
                      <a:pt x="1382" y="568"/>
                    </a:lnTo>
                    <a:lnTo>
                      <a:pt x="1394" y="550"/>
                    </a:lnTo>
                    <a:lnTo>
                      <a:pt x="1410" y="532"/>
                    </a:lnTo>
                    <a:lnTo>
                      <a:pt x="1410" y="532"/>
                    </a:lnTo>
                    <a:close/>
                    <a:moveTo>
                      <a:pt x="1410" y="782"/>
                    </a:moveTo>
                    <a:lnTo>
                      <a:pt x="1410" y="782"/>
                    </a:lnTo>
                    <a:lnTo>
                      <a:pt x="1426" y="794"/>
                    </a:lnTo>
                    <a:lnTo>
                      <a:pt x="1444" y="808"/>
                    </a:lnTo>
                    <a:lnTo>
                      <a:pt x="1464" y="820"/>
                    </a:lnTo>
                    <a:lnTo>
                      <a:pt x="1486" y="832"/>
                    </a:lnTo>
                    <a:lnTo>
                      <a:pt x="1512" y="842"/>
                    </a:lnTo>
                    <a:lnTo>
                      <a:pt x="1538" y="852"/>
                    </a:lnTo>
                    <a:lnTo>
                      <a:pt x="1568" y="862"/>
                    </a:lnTo>
                    <a:lnTo>
                      <a:pt x="1598" y="870"/>
                    </a:lnTo>
                    <a:lnTo>
                      <a:pt x="1630" y="878"/>
                    </a:lnTo>
                    <a:lnTo>
                      <a:pt x="1664" y="886"/>
                    </a:lnTo>
                    <a:lnTo>
                      <a:pt x="1736" y="896"/>
                    </a:lnTo>
                    <a:lnTo>
                      <a:pt x="1812" y="904"/>
                    </a:lnTo>
                    <a:lnTo>
                      <a:pt x="1852" y="906"/>
                    </a:lnTo>
                    <a:lnTo>
                      <a:pt x="1894" y="906"/>
                    </a:lnTo>
                    <a:lnTo>
                      <a:pt x="1894" y="906"/>
                    </a:lnTo>
                    <a:lnTo>
                      <a:pt x="1934" y="906"/>
                    </a:lnTo>
                    <a:lnTo>
                      <a:pt x="1974" y="904"/>
                    </a:lnTo>
                    <a:lnTo>
                      <a:pt x="2050" y="896"/>
                    </a:lnTo>
                    <a:lnTo>
                      <a:pt x="2122" y="886"/>
                    </a:lnTo>
                    <a:lnTo>
                      <a:pt x="2156" y="878"/>
                    </a:lnTo>
                    <a:lnTo>
                      <a:pt x="2190" y="870"/>
                    </a:lnTo>
                    <a:lnTo>
                      <a:pt x="2220" y="862"/>
                    </a:lnTo>
                    <a:lnTo>
                      <a:pt x="2248" y="852"/>
                    </a:lnTo>
                    <a:lnTo>
                      <a:pt x="2276" y="842"/>
                    </a:lnTo>
                    <a:lnTo>
                      <a:pt x="2300" y="832"/>
                    </a:lnTo>
                    <a:lnTo>
                      <a:pt x="2322" y="820"/>
                    </a:lnTo>
                    <a:lnTo>
                      <a:pt x="2344" y="808"/>
                    </a:lnTo>
                    <a:lnTo>
                      <a:pt x="2362" y="794"/>
                    </a:lnTo>
                    <a:lnTo>
                      <a:pt x="2378" y="782"/>
                    </a:lnTo>
                    <a:lnTo>
                      <a:pt x="2378" y="782"/>
                    </a:lnTo>
                    <a:lnTo>
                      <a:pt x="2392" y="798"/>
                    </a:lnTo>
                    <a:lnTo>
                      <a:pt x="2404" y="816"/>
                    </a:lnTo>
                    <a:lnTo>
                      <a:pt x="2412" y="834"/>
                    </a:lnTo>
                    <a:lnTo>
                      <a:pt x="2414" y="844"/>
                    </a:lnTo>
                    <a:lnTo>
                      <a:pt x="2414" y="854"/>
                    </a:lnTo>
                    <a:lnTo>
                      <a:pt x="2414" y="854"/>
                    </a:lnTo>
                    <a:lnTo>
                      <a:pt x="2414" y="862"/>
                    </a:lnTo>
                    <a:lnTo>
                      <a:pt x="2412" y="872"/>
                    </a:lnTo>
                    <a:lnTo>
                      <a:pt x="2404" y="890"/>
                    </a:lnTo>
                    <a:lnTo>
                      <a:pt x="2404" y="890"/>
                    </a:lnTo>
                    <a:lnTo>
                      <a:pt x="2396" y="904"/>
                    </a:lnTo>
                    <a:lnTo>
                      <a:pt x="2382" y="920"/>
                    </a:lnTo>
                    <a:lnTo>
                      <a:pt x="2382" y="920"/>
                    </a:lnTo>
                    <a:lnTo>
                      <a:pt x="2370" y="932"/>
                    </a:lnTo>
                    <a:lnTo>
                      <a:pt x="2370" y="932"/>
                    </a:lnTo>
                    <a:lnTo>
                      <a:pt x="2360" y="942"/>
                    </a:lnTo>
                    <a:lnTo>
                      <a:pt x="2360" y="942"/>
                    </a:lnTo>
                    <a:lnTo>
                      <a:pt x="2344" y="952"/>
                    </a:lnTo>
                    <a:lnTo>
                      <a:pt x="2328" y="962"/>
                    </a:lnTo>
                    <a:lnTo>
                      <a:pt x="2328" y="962"/>
                    </a:lnTo>
                    <a:lnTo>
                      <a:pt x="2290" y="982"/>
                    </a:lnTo>
                    <a:lnTo>
                      <a:pt x="2246" y="998"/>
                    </a:lnTo>
                    <a:lnTo>
                      <a:pt x="2198" y="1014"/>
                    </a:lnTo>
                    <a:lnTo>
                      <a:pt x="2144" y="1026"/>
                    </a:lnTo>
                    <a:lnTo>
                      <a:pt x="2086" y="1036"/>
                    </a:lnTo>
                    <a:lnTo>
                      <a:pt x="2026" y="1044"/>
                    </a:lnTo>
                    <a:lnTo>
                      <a:pt x="1960" y="1050"/>
                    </a:lnTo>
                    <a:lnTo>
                      <a:pt x="1894" y="1050"/>
                    </a:lnTo>
                    <a:lnTo>
                      <a:pt x="1894" y="1050"/>
                    </a:lnTo>
                    <a:lnTo>
                      <a:pt x="1834" y="1050"/>
                    </a:lnTo>
                    <a:lnTo>
                      <a:pt x="1776" y="1046"/>
                    </a:lnTo>
                    <a:lnTo>
                      <a:pt x="1720" y="1040"/>
                    </a:lnTo>
                    <a:lnTo>
                      <a:pt x="1666" y="1032"/>
                    </a:lnTo>
                    <a:lnTo>
                      <a:pt x="1616" y="1020"/>
                    </a:lnTo>
                    <a:lnTo>
                      <a:pt x="1570" y="1008"/>
                    </a:lnTo>
                    <a:lnTo>
                      <a:pt x="1528" y="994"/>
                    </a:lnTo>
                    <a:lnTo>
                      <a:pt x="1490" y="978"/>
                    </a:lnTo>
                    <a:lnTo>
                      <a:pt x="1490" y="978"/>
                    </a:lnTo>
                    <a:lnTo>
                      <a:pt x="1490" y="978"/>
                    </a:lnTo>
                    <a:lnTo>
                      <a:pt x="1458" y="962"/>
                    </a:lnTo>
                    <a:lnTo>
                      <a:pt x="1458" y="962"/>
                    </a:lnTo>
                    <a:lnTo>
                      <a:pt x="1440" y="950"/>
                    </a:lnTo>
                    <a:lnTo>
                      <a:pt x="1422" y="938"/>
                    </a:lnTo>
                    <a:lnTo>
                      <a:pt x="1408" y="924"/>
                    </a:lnTo>
                    <a:lnTo>
                      <a:pt x="1396" y="912"/>
                    </a:lnTo>
                    <a:lnTo>
                      <a:pt x="1386" y="898"/>
                    </a:lnTo>
                    <a:lnTo>
                      <a:pt x="1378" y="884"/>
                    </a:lnTo>
                    <a:lnTo>
                      <a:pt x="1374" y="868"/>
                    </a:lnTo>
                    <a:lnTo>
                      <a:pt x="1372" y="854"/>
                    </a:lnTo>
                    <a:lnTo>
                      <a:pt x="1372" y="854"/>
                    </a:lnTo>
                    <a:lnTo>
                      <a:pt x="1374" y="844"/>
                    </a:lnTo>
                    <a:lnTo>
                      <a:pt x="1376" y="834"/>
                    </a:lnTo>
                    <a:lnTo>
                      <a:pt x="1382" y="816"/>
                    </a:lnTo>
                    <a:lnTo>
                      <a:pt x="1394" y="798"/>
                    </a:lnTo>
                    <a:lnTo>
                      <a:pt x="1410" y="782"/>
                    </a:lnTo>
                    <a:lnTo>
                      <a:pt x="1410" y="782"/>
                    </a:lnTo>
                    <a:close/>
                    <a:moveTo>
                      <a:pt x="1134" y="1002"/>
                    </a:moveTo>
                    <a:lnTo>
                      <a:pt x="1134" y="1002"/>
                    </a:lnTo>
                    <a:lnTo>
                      <a:pt x="1116" y="1012"/>
                    </a:lnTo>
                    <a:lnTo>
                      <a:pt x="1096" y="1020"/>
                    </a:lnTo>
                    <a:lnTo>
                      <a:pt x="1074" y="1026"/>
                    </a:lnTo>
                    <a:lnTo>
                      <a:pt x="1050" y="1032"/>
                    </a:lnTo>
                    <a:lnTo>
                      <a:pt x="1022" y="1036"/>
                    </a:lnTo>
                    <a:lnTo>
                      <a:pt x="994" y="1040"/>
                    </a:lnTo>
                    <a:lnTo>
                      <a:pt x="964" y="1042"/>
                    </a:lnTo>
                    <a:lnTo>
                      <a:pt x="934" y="1044"/>
                    </a:lnTo>
                    <a:lnTo>
                      <a:pt x="934" y="1044"/>
                    </a:lnTo>
                    <a:lnTo>
                      <a:pt x="902" y="1042"/>
                    </a:lnTo>
                    <a:lnTo>
                      <a:pt x="872" y="1040"/>
                    </a:lnTo>
                    <a:lnTo>
                      <a:pt x="844" y="1036"/>
                    </a:lnTo>
                    <a:lnTo>
                      <a:pt x="818" y="1032"/>
                    </a:lnTo>
                    <a:lnTo>
                      <a:pt x="792" y="1026"/>
                    </a:lnTo>
                    <a:lnTo>
                      <a:pt x="770" y="1020"/>
                    </a:lnTo>
                    <a:lnTo>
                      <a:pt x="750" y="1012"/>
                    </a:lnTo>
                    <a:lnTo>
                      <a:pt x="732" y="1002"/>
                    </a:lnTo>
                    <a:lnTo>
                      <a:pt x="732" y="1002"/>
                    </a:lnTo>
                    <a:lnTo>
                      <a:pt x="716" y="992"/>
                    </a:lnTo>
                    <a:lnTo>
                      <a:pt x="702" y="978"/>
                    </a:lnTo>
                    <a:lnTo>
                      <a:pt x="696" y="966"/>
                    </a:lnTo>
                    <a:lnTo>
                      <a:pt x="694" y="960"/>
                    </a:lnTo>
                    <a:lnTo>
                      <a:pt x="692" y="952"/>
                    </a:lnTo>
                    <a:lnTo>
                      <a:pt x="692" y="952"/>
                    </a:lnTo>
                    <a:lnTo>
                      <a:pt x="694" y="942"/>
                    </a:lnTo>
                    <a:lnTo>
                      <a:pt x="698" y="934"/>
                    </a:lnTo>
                    <a:lnTo>
                      <a:pt x="704" y="926"/>
                    </a:lnTo>
                    <a:lnTo>
                      <a:pt x="712" y="916"/>
                    </a:lnTo>
                    <a:lnTo>
                      <a:pt x="722" y="908"/>
                    </a:lnTo>
                    <a:lnTo>
                      <a:pt x="734" y="902"/>
                    </a:lnTo>
                    <a:lnTo>
                      <a:pt x="762" y="888"/>
                    </a:lnTo>
                    <a:lnTo>
                      <a:pt x="798" y="876"/>
                    </a:lnTo>
                    <a:lnTo>
                      <a:pt x="840" y="868"/>
                    </a:lnTo>
                    <a:lnTo>
                      <a:pt x="884" y="864"/>
                    </a:lnTo>
                    <a:lnTo>
                      <a:pt x="934" y="862"/>
                    </a:lnTo>
                    <a:lnTo>
                      <a:pt x="934" y="862"/>
                    </a:lnTo>
                    <a:lnTo>
                      <a:pt x="982" y="864"/>
                    </a:lnTo>
                    <a:lnTo>
                      <a:pt x="1028" y="868"/>
                    </a:lnTo>
                    <a:lnTo>
                      <a:pt x="1068" y="876"/>
                    </a:lnTo>
                    <a:lnTo>
                      <a:pt x="1104" y="888"/>
                    </a:lnTo>
                    <a:lnTo>
                      <a:pt x="1132" y="902"/>
                    </a:lnTo>
                    <a:lnTo>
                      <a:pt x="1144" y="908"/>
                    </a:lnTo>
                    <a:lnTo>
                      <a:pt x="1156" y="916"/>
                    </a:lnTo>
                    <a:lnTo>
                      <a:pt x="1164" y="926"/>
                    </a:lnTo>
                    <a:lnTo>
                      <a:pt x="1170" y="934"/>
                    </a:lnTo>
                    <a:lnTo>
                      <a:pt x="1172" y="942"/>
                    </a:lnTo>
                    <a:lnTo>
                      <a:pt x="1174" y="952"/>
                    </a:lnTo>
                    <a:lnTo>
                      <a:pt x="1174" y="952"/>
                    </a:lnTo>
                    <a:lnTo>
                      <a:pt x="1174" y="960"/>
                    </a:lnTo>
                    <a:lnTo>
                      <a:pt x="1172" y="966"/>
                    </a:lnTo>
                    <a:lnTo>
                      <a:pt x="1164" y="978"/>
                    </a:lnTo>
                    <a:lnTo>
                      <a:pt x="1152" y="992"/>
                    </a:lnTo>
                    <a:lnTo>
                      <a:pt x="1134" y="1002"/>
                    </a:lnTo>
                    <a:lnTo>
                      <a:pt x="1134" y="1002"/>
                    </a:lnTo>
                    <a:close/>
                    <a:moveTo>
                      <a:pt x="2414" y="1102"/>
                    </a:moveTo>
                    <a:lnTo>
                      <a:pt x="2414" y="1102"/>
                    </a:lnTo>
                    <a:lnTo>
                      <a:pt x="2412" y="1114"/>
                    </a:lnTo>
                    <a:lnTo>
                      <a:pt x="2410" y="1126"/>
                    </a:lnTo>
                    <a:lnTo>
                      <a:pt x="2410" y="1126"/>
                    </a:lnTo>
                    <a:lnTo>
                      <a:pt x="2410" y="1126"/>
                    </a:lnTo>
                    <a:lnTo>
                      <a:pt x="2410" y="1126"/>
                    </a:lnTo>
                    <a:lnTo>
                      <a:pt x="2410" y="1126"/>
                    </a:lnTo>
                    <a:lnTo>
                      <a:pt x="2410" y="1126"/>
                    </a:lnTo>
                    <a:lnTo>
                      <a:pt x="2402" y="1144"/>
                    </a:lnTo>
                    <a:lnTo>
                      <a:pt x="2402" y="1144"/>
                    </a:lnTo>
                    <a:lnTo>
                      <a:pt x="2396" y="1152"/>
                    </a:lnTo>
                    <a:lnTo>
                      <a:pt x="2396" y="1152"/>
                    </a:lnTo>
                    <a:lnTo>
                      <a:pt x="2384" y="1166"/>
                    </a:lnTo>
                    <a:lnTo>
                      <a:pt x="2384" y="1166"/>
                    </a:lnTo>
                    <a:lnTo>
                      <a:pt x="2372" y="1178"/>
                    </a:lnTo>
                    <a:lnTo>
                      <a:pt x="2372" y="1178"/>
                    </a:lnTo>
                    <a:lnTo>
                      <a:pt x="2360" y="1190"/>
                    </a:lnTo>
                    <a:lnTo>
                      <a:pt x="2360" y="1190"/>
                    </a:lnTo>
                    <a:lnTo>
                      <a:pt x="2346" y="1200"/>
                    </a:lnTo>
                    <a:lnTo>
                      <a:pt x="2328" y="1210"/>
                    </a:lnTo>
                    <a:lnTo>
                      <a:pt x="2328" y="1210"/>
                    </a:lnTo>
                    <a:lnTo>
                      <a:pt x="2290" y="1230"/>
                    </a:lnTo>
                    <a:lnTo>
                      <a:pt x="2246" y="1248"/>
                    </a:lnTo>
                    <a:lnTo>
                      <a:pt x="2198" y="1262"/>
                    </a:lnTo>
                    <a:lnTo>
                      <a:pt x="2144" y="1276"/>
                    </a:lnTo>
                    <a:lnTo>
                      <a:pt x="2086" y="1286"/>
                    </a:lnTo>
                    <a:lnTo>
                      <a:pt x="2026" y="1294"/>
                    </a:lnTo>
                    <a:lnTo>
                      <a:pt x="1960" y="1298"/>
                    </a:lnTo>
                    <a:lnTo>
                      <a:pt x="1894" y="1300"/>
                    </a:lnTo>
                    <a:lnTo>
                      <a:pt x="1894" y="1300"/>
                    </a:lnTo>
                    <a:lnTo>
                      <a:pt x="1826" y="1298"/>
                    </a:lnTo>
                    <a:lnTo>
                      <a:pt x="1762" y="1294"/>
                    </a:lnTo>
                    <a:lnTo>
                      <a:pt x="1700" y="1286"/>
                    </a:lnTo>
                    <a:lnTo>
                      <a:pt x="1642" y="1276"/>
                    </a:lnTo>
                    <a:lnTo>
                      <a:pt x="1590" y="1262"/>
                    </a:lnTo>
                    <a:lnTo>
                      <a:pt x="1540" y="1248"/>
                    </a:lnTo>
                    <a:lnTo>
                      <a:pt x="1496" y="1230"/>
                    </a:lnTo>
                    <a:lnTo>
                      <a:pt x="1458" y="1210"/>
                    </a:lnTo>
                    <a:lnTo>
                      <a:pt x="1458" y="1210"/>
                    </a:lnTo>
                    <a:lnTo>
                      <a:pt x="1456" y="1208"/>
                    </a:lnTo>
                    <a:lnTo>
                      <a:pt x="1456" y="1208"/>
                    </a:lnTo>
                    <a:lnTo>
                      <a:pt x="1456" y="1208"/>
                    </a:lnTo>
                    <a:lnTo>
                      <a:pt x="1438" y="1198"/>
                    </a:lnTo>
                    <a:lnTo>
                      <a:pt x="1420" y="1184"/>
                    </a:lnTo>
                    <a:lnTo>
                      <a:pt x="1406" y="1172"/>
                    </a:lnTo>
                    <a:lnTo>
                      <a:pt x="1394" y="1160"/>
                    </a:lnTo>
                    <a:lnTo>
                      <a:pt x="1394" y="1160"/>
                    </a:lnTo>
                    <a:lnTo>
                      <a:pt x="1392" y="1154"/>
                    </a:lnTo>
                    <a:lnTo>
                      <a:pt x="1392" y="1154"/>
                    </a:lnTo>
                    <a:lnTo>
                      <a:pt x="1384" y="1144"/>
                    </a:lnTo>
                    <a:lnTo>
                      <a:pt x="1378" y="1132"/>
                    </a:lnTo>
                    <a:lnTo>
                      <a:pt x="1378" y="1132"/>
                    </a:lnTo>
                    <a:lnTo>
                      <a:pt x="1374" y="1118"/>
                    </a:lnTo>
                    <a:lnTo>
                      <a:pt x="1372" y="1102"/>
                    </a:lnTo>
                    <a:lnTo>
                      <a:pt x="1372" y="1102"/>
                    </a:lnTo>
                    <a:lnTo>
                      <a:pt x="1374" y="1094"/>
                    </a:lnTo>
                    <a:lnTo>
                      <a:pt x="1376" y="1084"/>
                    </a:lnTo>
                    <a:lnTo>
                      <a:pt x="1382" y="1066"/>
                    </a:lnTo>
                    <a:lnTo>
                      <a:pt x="1394" y="1048"/>
                    </a:lnTo>
                    <a:lnTo>
                      <a:pt x="1410" y="1030"/>
                    </a:lnTo>
                    <a:lnTo>
                      <a:pt x="1410" y="1030"/>
                    </a:lnTo>
                    <a:lnTo>
                      <a:pt x="1426" y="1044"/>
                    </a:lnTo>
                    <a:lnTo>
                      <a:pt x="1444" y="1056"/>
                    </a:lnTo>
                    <a:lnTo>
                      <a:pt x="1464" y="1068"/>
                    </a:lnTo>
                    <a:lnTo>
                      <a:pt x="1486" y="1080"/>
                    </a:lnTo>
                    <a:lnTo>
                      <a:pt x="1512" y="1092"/>
                    </a:lnTo>
                    <a:lnTo>
                      <a:pt x="1538" y="1102"/>
                    </a:lnTo>
                    <a:lnTo>
                      <a:pt x="1568" y="1110"/>
                    </a:lnTo>
                    <a:lnTo>
                      <a:pt x="1598" y="1120"/>
                    </a:lnTo>
                    <a:lnTo>
                      <a:pt x="1630" y="1128"/>
                    </a:lnTo>
                    <a:lnTo>
                      <a:pt x="1664" y="1134"/>
                    </a:lnTo>
                    <a:lnTo>
                      <a:pt x="1736" y="1146"/>
                    </a:lnTo>
                    <a:lnTo>
                      <a:pt x="1812" y="1152"/>
                    </a:lnTo>
                    <a:lnTo>
                      <a:pt x="1852" y="1154"/>
                    </a:lnTo>
                    <a:lnTo>
                      <a:pt x="1894" y="1154"/>
                    </a:lnTo>
                    <a:lnTo>
                      <a:pt x="1894" y="1154"/>
                    </a:lnTo>
                    <a:lnTo>
                      <a:pt x="1934" y="1154"/>
                    </a:lnTo>
                    <a:lnTo>
                      <a:pt x="1974" y="1152"/>
                    </a:lnTo>
                    <a:lnTo>
                      <a:pt x="2050" y="1146"/>
                    </a:lnTo>
                    <a:lnTo>
                      <a:pt x="2122" y="1134"/>
                    </a:lnTo>
                    <a:lnTo>
                      <a:pt x="2156" y="1128"/>
                    </a:lnTo>
                    <a:lnTo>
                      <a:pt x="2190" y="1120"/>
                    </a:lnTo>
                    <a:lnTo>
                      <a:pt x="2220" y="1110"/>
                    </a:lnTo>
                    <a:lnTo>
                      <a:pt x="2248" y="1102"/>
                    </a:lnTo>
                    <a:lnTo>
                      <a:pt x="2276" y="1092"/>
                    </a:lnTo>
                    <a:lnTo>
                      <a:pt x="2300" y="1080"/>
                    </a:lnTo>
                    <a:lnTo>
                      <a:pt x="2322" y="1068"/>
                    </a:lnTo>
                    <a:lnTo>
                      <a:pt x="2344" y="1056"/>
                    </a:lnTo>
                    <a:lnTo>
                      <a:pt x="2362" y="1044"/>
                    </a:lnTo>
                    <a:lnTo>
                      <a:pt x="2378" y="1030"/>
                    </a:lnTo>
                    <a:lnTo>
                      <a:pt x="2378" y="1030"/>
                    </a:lnTo>
                    <a:lnTo>
                      <a:pt x="2392" y="1048"/>
                    </a:lnTo>
                    <a:lnTo>
                      <a:pt x="2404" y="1066"/>
                    </a:lnTo>
                    <a:lnTo>
                      <a:pt x="2412" y="1084"/>
                    </a:lnTo>
                    <a:lnTo>
                      <a:pt x="2414" y="1094"/>
                    </a:lnTo>
                    <a:lnTo>
                      <a:pt x="2414" y="1102"/>
                    </a:lnTo>
                    <a:lnTo>
                      <a:pt x="2414" y="1102"/>
                    </a:lnTo>
                    <a:close/>
                    <a:moveTo>
                      <a:pt x="2414" y="884"/>
                    </a:moveTo>
                    <a:lnTo>
                      <a:pt x="2414" y="882"/>
                    </a:lnTo>
                    <a:lnTo>
                      <a:pt x="2418" y="882"/>
                    </a:lnTo>
                    <a:lnTo>
                      <a:pt x="2414" y="884"/>
                    </a:lnTo>
                    <a:close/>
                    <a:moveTo>
                      <a:pt x="1372" y="196"/>
                    </a:moveTo>
                    <a:lnTo>
                      <a:pt x="1372" y="196"/>
                    </a:lnTo>
                    <a:lnTo>
                      <a:pt x="1374" y="186"/>
                    </a:lnTo>
                    <a:lnTo>
                      <a:pt x="1376" y="176"/>
                    </a:lnTo>
                    <a:lnTo>
                      <a:pt x="1378" y="166"/>
                    </a:lnTo>
                    <a:lnTo>
                      <a:pt x="1384" y="156"/>
                    </a:lnTo>
                    <a:lnTo>
                      <a:pt x="1396" y="138"/>
                    </a:lnTo>
                    <a:lnTo>
                      <a:pt x="1414" y="120"/>
                    </a:lnTo>
                    <a:lnTo>
                      <a:pt x="1436" y="102"/>
                    </a:lnTo>
                    <a:lnTo>
                      <a:pt x="1462" y="86"/>
                    </a:lnTo>
                    <a:lnTo>
                      <a:pt x="1492" y="72"/>
                    </a:lnTo>
                    <a:lnTo>
                      <a:pt x="1526" y="58"/>
                    </a:lnTo>
                    <a:lnTo>
                      <a:pt x="1562" y="44"/>
                    </a:lnTo>
                    <a:lnTo>
                      <a:pt x="1602" y="32"/>
                    </a:lnTo>
                    <a:lnTo>
                      <a:pt x="1646" y="24"/>
                    </a:lnTo>
                    <a:lnTo>
                      <a:pt x="1690" y="14"/>
                    </a:lnTo>
                    <a:lnTo>
                      <a:pt x="1738" y="8"/>
                    </a:lnTo>
                    <a:lnTo>
                      <a:pt x="1788" y="4"/>
                    </a:lnTo>
                    <a:lnTo>
                      <a:pt x="1840" y="0"/>
                    </a:lnTo>
                    <a:lnTo>
                      <a:pt x="1894" y="0"/>
                    </a:lnTo>
                    <a:lnTo>
                      <a:pt x="1894" y="0"/>
                    </a:lnTo>
                    <a:lnTo>
                      <a:pt x="1946" y="0"/>
                    </a:lnTo>
                    <a:lnTo>
                      <a:pt x="1998" y="4"/>
                    </a:lnTo>
                    <a:lnTo>
                      <a:pt x="2048" y="8"/>
                    </a:lnTo>
                    <a:lnTo>
                      <a:pt x="2096" y="14"/>
                    </a:lnTo>
                    <a:lnTo>
                      <a:pt x="2142" y="24"/>
                    </a:lnTo>
                    <a:lnTo>
                      <a:pt x="2184" y="32"/>
                    </a:lnTo>
                    <a:lnTo>
                      <a:pt x="2224" y="44"/>
                    </a:lnTo>
                    <a:lnTo>
                      <a:pt x="2262" y="58"/>
                    </a:lnTo>
                    <a:lnTo>
                      <a:pt x="2296" y="72"/>
                    </a:lnTo>
                    <a:lnTo>
                      <a:pt x="2326" y="86"/>
                    </a:lnTo>
                    <a:lnTo>
                      <a:pt x="2352" y="102"/>
                    </a:lnTo>
                    <a:lnTo>
                      <a:pt x="2374" y="120"/>
                    </a:lnTo>
                    <a:lnTo>
                      <a:pt x="2390" y="138"/>
                    </a:lnTo>
                    <a:lnTo>
                      <a:pt x="2404" y="156"/>
                    </a:lnTo>
                    <a:lnTo>
                      <a:pt x="2408" y="166"/>
                    </a:lnTo>
                    <a:lnTo>
                      <a:pt x="2412" y="176"/>
                    </a:lnTo>
                    <a:lnTo>
                      <a:pt x="2414" y="186"/>
                    </a:lnTo>
                    <a:lnTo>
                      <a:pt x="2414" y="196"/>
                    </a:lnTo>
                    <a:lnTo>
                      <a:pt x="2414" y="196"/>
                    </a:lnTo>
                    <a:lnTo>
                      <a:pt x="2412" y="212"/>
                    </a:lnTo>
                    <a:lnTo>
                      <a:pt x="2408" y="226"/>
                    </a:lnTo>
                    <a:lnTo>
                      <a:pt x="2402" y="240"/>
                    </a:lnTo>
                    <a:lnTo>
                      <a:pt x="2392" y="254"/>
                    </a:lnTo>
                    <a:lnTo>
                      <a:pt x="2380" y="268"/>
                    </a:lnTo>
                    <a:lnTo>
                      <a:pt x="2364" y="280"/>
                    </a:lnTo>
                    <a:lnTo>
                      <a:pt x="2348" y="292"/>
                    </a:lnTo>
                    <a:lnTo>
                      <a:pt x="2328" y="304"/>
                    </a:lnTo>
                    <a:lnTo>
                      <a:pt x="2328" y="304"/>
                    </a:lnTo>
                    <a:lnTo>
                      <a:pt x="2290" y="324"/>
                    </a:lnTo>
                    <a:lnTo>
                      <a:pt x="2246" y="340"/>
                    </a:lnTo>
                    <a:lnTo>
                      <a:pt x="2198" y="356"/>
                    </a:lnTo>
                    <a:lnTo>
                      <a:pt x="2144" y="368"/>
                    </a:lnTo>
                    <a:lnTo>
                      <a:pt x="2086" y="380"/>
                    </a:lnTo>
                    <a:lnTo>
                      <a:pt x="2026" y="386"/>
                    </a:lnTo>
                    <a:lnTo>
                      <a:pt x="1960" y="392"/>
                    </a:lnTo>
                    <a:lnTo>
                      <a:pt x="1894" y="394"/>
                    </a:lnTo>
                    <a:lnTo>
                      <a:pt x="1894" y="394"/>
                    </a:lnTo>
                    <a:lnTo>
                      <a:pt x="1826" y="392"/>
                    </a:lnTo>
                    <a:lnTo>
                      <a:pt x="1762" y="386"/>
                    </a:lnTo>
                    <a:lnTo>
                      <a:pt x="1700" y="380"/>
                    </a:lnTo>
                    <a:lnTo>
                      <a:pt x="1642" y="368"/>
                    </a:lnTo>
                    <a:lnTo>
                      <a:pt x="1590" y="356"/>
                    </a:lnTo>
                    <a:lnTo>
                      <a:pt x="1540" y="340"/>
                    </a:lnTo>
                    <a:lnTo>
                      <a:pt x="1496" y="324"/>
                    </a:lnTo>
                    <a:lnTo>
                      <a:pt x="1458" y="304"/>
                    </a:lnTo>
                    <a:lnTo>
                      <a:pt x="1458" y="304"/>
                    </a:lnTo>
                    <a:lnTo>
                      <a:pt x="1440" y="292"/>
                    </a:lnTo>
                    <a:lnTo>
                      <a:pt x="1422" y="280"/>
                    </a:lnTo>
                    <a:lnTo>
                      <a:pt x="1408" y="268"/>
                    </a:lnTo>
                    <a:lnTo>
                      <a:pt x="1396" y="254"/>
                    </a:lnTo>
                    <a:lnTo>
                      <a:pt x="1386" y="240"/>
                    </a:lnTo>
                    <a:lnTo>
                      <a:pt x="1378" y="226"/>
                    </a:lnTo>
                    <a:lnTo>
                      <a:pt x="1374" y="212"/>
                    </a:lnTo>
                    <a:lnTo>
                      <a:pt x="1372" y="196"/>
                    </a:lnTo>
                    <a:lnTo>
                      <a:pt x="1372"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31" name="Freeform 32">
                <a:extLst>
                  <a:ext uri="{FF2B5EF4-FFF2-40B4-BE49-F238E27FC236}">
                    <a16:creationId xmlns:a16="http://schemas.microsoft.com/office/drawing/2014/main" id="{C1C77E38-396F-437A-9FF5-9C4D28FCC9E2}"/>
                  </a:ext>
                </a:extLst>
              </p:cNvPr>
              <p:cNvSpPr>
                <a:spLocks noEditPoints="1"/>
              </p:cNvSpPr>
              <p:nvPr/>
            </p:nvSpPr>
            <p:spPr bwMode="auto">
              <a:xfrm>
                <a:off x="5411871" y="5032896"/>
                <a:ext cx="419866" cy="370082"/>
              </a:xfrm>
              <a:custGeom>
                <a:avLst/>
                <a:gdLst>
                  <a:gd name="T0" fmla="*/ 2058 w 2412"/>
                  <a:gd name="T1" fmla="*/ 688 h 2126"/>
                  <a:gd name="T2" fmla="*/ 2076 w 2412"/>
                  <a:gd name="T3" fmla="*/ 1600 h 2126"/>
                  <a:gd name="T4" fmla="*/ 2036 w 2412"/>
                  <a:gd name="T5" fmla="*/ 1662 h 2126"/>
                  <a:gd name="T6" fmla="*/ 1852 w 2412"/>
                  <a:gd name="T7" fmla="*/ 1662 h 2126"/>
                  <a:gd name="T8" fmla="*/ 1812 w 2412"/>
                  <a:gd name="T9" fmla="*/ 1600 h 2126"/>
                  <a:gd name="T10" fmla="*/ 1832 w 2412"/>
                  <a:gd name="T11" fmla="*/ 688 h 2126"/>
                  <a:gd name="T12" fmla="*/ 172 w 2412"/>
                  <a:gd name="T13" fmla="*/ 486 h 2126"/>
                  <a:gd name="T14" fmla="*/ 184 w 2412"/>
                  <a:gd name="T15" fmla="*/ 432 h 2126"/>
                  <a:gd name="T16" fmla="*/ 1182 w 2412"/>
                  <a:gd name="T17" fmla="*/ 4 h 2126"/>
                  <a:gd name="T18" fmla="*/ 1206 w 2412"/>
                  <a:gd name="T19" fmla="*/ 0 h 2126"/>
                  <a:gd name="T20" fmla="*/ 1230 w 2412"/>
                  <a:gd name="T21" fmla="*/ 4 h 2126"/>
                  <a:gd name="T22" fmla="*/ 2214 w 2412"/>
                  <a:gd name="T23" fmla="*/ 418 h 2126"/>
                  <a:gd name="T24" fmla="*/ 2242 w 2412"/>
                  <a:gd name="T25" fmla="*/ 474 h 2126"/>
                  <a:gd name="T26" fmla="*/ 2214 w 2412"/>
                  <a:gd name="T27" fmla="*/ 528 h 2126"/>
                  <a:gd name="T28" fmla="*/ 1206 w 2412"/>
                  <a:gd name="T29" fmla="*/ 540 h 2126"/>
                  <a:gd name="T30" fmla="*/ 204 w 2412"/>
                  <a:gd name="T31" fmla="*/ 530 h 2126"/>
                  <a:gd name="T32" fmla="*/ 172 w 2412"/>
                  <a:gd name="T33" fmla="*/ 486 h 2126"/>
                  <a:gd name="T34" fmla="*/ 1094 w 2412"/>
                  <a:gd name="T35" fmla="*/ 332 h 2126"/>
                  <a:gd name="T36" fmla="*/ 1182 w 2412"/>
                  <a:gd name="T37" fmla="*/ 406 h 2126"/>
                  <a:gd name="T38" fmla="*/ 1242 w 2412"/>
                  <a:gd name="T39" fmla="*/ 402 h 2126"/>
                  <a:gd name="T40" fmla="*/ 1322 w 2412"/>
                  <a:gd name="T41" fmla="*/ 322 h 2126"/>
                  <a:gd name="T42" fmla="*/ 1326 w 2412"/>
                  <a:gd name="T43" fmla="*/ 260 h 2126"/>
                  <a:gd name="T44" fmla="*/ 1254 w 2412"/>
                  <a:gd name="T45" fmla="*/ 172 h 2126"/>
                  <a:gd name="T46" fmla="*/ 1194 w 2412"/>
                  <a:gd name="T47" fmla="*/ 164 h 2126"/>
                  <a:gd name="T48" fmla="*/ 1104 w 2412"/>
                  <a:gd name="T49" fmla="*/ 216 h 2126"/>
                  <a:gd name="T50" fmla="*/ 1084 w 2412"/>
                  <a:gd name="T51" fmla="*/ 286 h 2126"/>
                  <a:gd name="T52" fmla="*/ 1566 w 2412"/>
                  <a:gd name="T53" fmla="*/ 1648 h 2126"/>
                  <a:gd name="T54" fmla="*/ 1584 w 2412"/>
                  <a:gd name="T55" fmla="*/ 736 h 2126"/>
                  <a:gd name="T56" fmla="*/ 1544 w 2412"/>
                  <a:gd name="T57" fmla="*/ 674 h 2126"/>
                  <a:gd name="T58" fmla="*/ 868 w 2412"/>
                  <a:gd name="T59" fmla="*/ 674 h 2126"/>
                  <a:gd name="T60" fmla="*/ 828 w 2412"/>
                  <a:gd name="T61" fmla="*/ 736 h 2126"/>
                  <a:gd name="T62" fmla="*/ 846 w 2412"/>
                  <a:gd name="T63" fmla="*/ 1648 h 2126"/>
                  <a:gd name="T64" fmla="*/ 1074 w 2412"/>
                  <a:gd name="T65" fmla="*/ 1124 h 2126"/>
                  <a:gd name="T66" fmla="*/ 1090 w 2412"/>
                  <a:gd name="T67" fmla="*/ 1062 h 2126"/>
                  <a:gd name="T68" fmla="*/ 1142 w 2412"/>
                  <a:gd name="T69" fmla="*/ 1008 h 2126"/>
                  <a:gd name="T70" fmla="*/ 1206 w 2412"/>
                  <a:gd name="T71" fmla="*/ 992 h 2126"/>
                  <a:gd name="T72" fmla="*/ 1280 w 2412"/>
                  <a:gd name="T73" fmla="*/ 1014 h 2126"/>
                  <a:gd name="T74" fmla="*/ 1328 w 2412"/>
                  <a:gd name="T75" fmla="*/ 1074 h 2126"/>
                  <a:gd name="T76" fmla="*/ 1518 w 2412"/>
                  <a:gd name="T77" fmla="*/ 1666 h 2126"/>
                  <a:gd name="T78" fmla="*/ 2212 w 2412"/>
                  <a:gd name="T79" fmla="*/ 1892 h 2126"/>
                  <a:gd name="T80" fmla="*/ 2242 w 2412"/>
                  <a:gd name="T81" fmla="*/ 1838 h 2126"/>
                  <a:gd name="T82" fmla="*/ 2202 w 2412"/>
                  <a:gd name="T83" fmla="*/ 1776 h 2126"/>
                  <a:gd name="T84" fmla="*/ 210 w 2412"/>
                  <a:gd name="T85" fmla="*/ 1776 h 2126"/>
                  <a:gd name="T86" fmla="*/ 170 w 2412"/>
                  <a:gd name="T87" fmla="*/ 1838 h 2126"/>
                  <a:gd name="T88" fmla="*/ 200 w 2412"/>
                  <a:gd name="T89" fmla="*/ 1892 h 2126"/>
                  <a:gd name="T90" fmla="*/ 66 w 2412"/>
                  <a:gd name="T91" fmla="*/ 1994 h 2126"/>
                  <a:gd name="T92" fmla="*/ 10 w 2412"/>
                  <a:gd name="T93" fmla="*/ 2022 h 2126"/>
                  <a:gd name="T94" fmla="*/ 4 w 2412"/>
                  <a:gd name="T95" fmla="*/ 2086 h 2126"/>
                  <a:gd name="T96" fmla="*/ 66 w 2412"/>
                  <a:gd name="T97" fmla="*/ 2126 h 2126"/>
                  <a:gd name="T98" fmla="*/ 2394 w 2412"/>
                  <a:gd name="T99" fmla="*/ 2106 h 2126"/>
                  <a:gd name="T100" fmla="*/ 2412 w 2412"/>
                  <a:gd name="T101" fmla="*/ 2046 h 2126"/>
                  <a:gd name="T102" fmla="*/ 2360 w 2412"/>
                  <a:gd name="T103" fmla="*/ 1996 h 2126"/>
                  <a:gd name="T104" fmla="*/ 376 w 2412"/>
                  <a:gd name="T105" fmla="*/ 674 h 2126"/>
                  <a:gd name="T106" fmla="*/ 336 w 2412"/>
                  <a:gd name="T107" fmla="*/ 736 h 2126"/>
                  <a:gd name="T108" fmla="*/ 354 w 2412"/>
                  <a:gd name="T109" fmla="*/ 1648 h 2126"/>
                  <a:gd name="T110" fmla="*/ 534 w 2412"/>
                  <a:gd name="T111" fmla="*/ 1666 h 2126"/>
                  <a:gd name="T112" fmla="*/ 594 w 2412"/>
                  <a:gd name="T113" fmla="*/ 1626 h 2126"/>
                  <a:gd name="T114" fmla="*/ 594 w 2412"/>
                  <a:gd name="T115" fmla="*/ 710 h 2126"/>
                  <a:gd name="T116" fmla="*/ 534 w 2412"/>
                  <a:gd name="T117" fmla="*/ 670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12" h="2126">
                    <a:moveTo>
                      <a:pt x="2010" y="670"/>
                    </a:moveTo>
                    <a:lnTo>
                      <a:pt x="2010" y="670"/>
                    </a:lnTo>
                    <a:lnTo>
                      <a:pt x="2024" y="670"/>
                    </a:lnTo>
                    <a:lnTo>
                      <a:pt x="2036" y="674"/>
                    </a:lnTo>
                    <a:lnTo>
                      <a:pt x="2048" y="680"/>
                    </a:lnTo>
                    <a:lnTo>
                      <a:pt x="2058" y="688"/>
                    </a:lnTo>
                    <a:lnTo>
                      <a:pt x="2066" y="698"/>
                    </a:lnTo>
                    <a:lnTo>
                      <a:pt x="2072" y="710"/>
                    </a:lnTo>
                    <a:lnTo>
                      <a:pt x="2076" y="722"/>
                    </a:lnTo>
                    <a:lnTo>
                      <a:pt x="2076" y="736"/>
                    </a:lnTo>
                    <a:lnTo>
                      <a:pt x="2076" y="1600"/>
                    </a:lnTo>
                    <a:lnTo>
                      <a:pt x="2076" y="1600"/>
                    </a:lnTo>
                    <a:lnTo>
                      <a:pt x="2076" y="1614"/>
                    </a:lnTo>
                    <a:lnTo>
                      <a:pt x="2072" y="1626"/>
                    </a:lnTo>
                    <a:lnTo>
                      <a:pt x="2066" y="1638"/>
                    </a:lnTo>
                    <a:lnTo>
                      <a:pt x="2058" y="1648"/>
                    </a:lnTo>
                    <a:lnTo>
                      <a:pt x="2048" y="1656"/>
                    </a:lnTo>
                    <a:lnTo>
                      <a:pt x="2036" y="1662"/>
                    </a:lnTo>
                    <a:lnTo>
                      <a:pt x="2024" y="1666"/>
                    </a:lnTo>
                    <a:lnTo>
                      <a:pt x="2010" y="1666"/>
                    </a:lnTo>
                    <a:lnTo>
                      <a:pt x="1878" y="1666"/>
                    </a:lnTo>
                    <a:lnTo>
                      <a:pt x="1878" y="1666"/>
                    </a:lnTo>
                    <a:lnTo>
                      <a:pt x="1866" y="1666"/>
                    </a:lnTo>
                    <a:lnTo>
                      <a:pt x="1852" y="1662"/>
                    </a:lnTo>
                    <a:lnTo>
                      <a:pt x="1842" y="1656"/>
                    </a:lnTo>
                    <a:lnTo>
                      <a:pt x="1832" y="1648"/>
                    </a:lnTo>
                    <a:lnTo>
                      <a:pt x="1824" y="1638"/>
                    </a:lnTo>
                    <a:lnTo>
                      <a:pt x="1818" y="1626"/>
                    </a:lnTo>
                    <a:lnTo>
                      <a:pt x="1814" y="1614"/>
                    </a:lnTo>
                    <a:lnTo>
                      <a:pt x="1812" y="1600"/>
                    </a:lnTo>
                    <a:lnTo>
                      <a:pt x="1812" y="736"/>
                    </a:lnTo>
                    <a:lnTo>
                      <a:pt x="1812" y="736"/>
                    </a:lnTo>
                    <a:lnTo>
                      <a:pt x="1814" y="722"/>
                    </a:lnTo>
                    <a:lnTo>
                      <a:pt x="1818" y="710"/>
                    </a:lnTo>
                    <a:lnTo>
                      <a:pt x="1824" y="698"/>
                    </a:lnTo>
                    <a:lnTo>
                      <a:pt x="1832" y="688"/>
                    </a:lnTo>
                    <a:lnTo>
                      <a:pt x="1842" y="680"/>
                    </a:lnTo>
                    <a:lnTo>
                      <a:pt x="1852" y="674"/>
                    </a:lnTo>
                    <a:lnTo>
                      <a:pt x="1866" y="670"/>
                    </a:lnTo>
                    <a:lnTo>
                      <a:pt x="1878" y="670"/>
                    </a:lnTo>
                    <a:lnTo>
                      <a:pt x="2010" y="670"/>
                    </a:lnTo>
                    <a:close/>
                    <a:moveTo>
                      <a:pt x="172" y="486"/>
                    </a:moveTo>
                    <a:lnTo>
                      <a:pt x="172" y="486"/>
                    </a:lnTo>
                    <a:lnTo>
                      <a:pt x="170" y="474"/>
                    </a:lnTo>
                    <a:lnTo>
                      <a:pt x="170" y="464"/>
                    </a:lnTo>
                    <a:lnTo>
                      <a:pt x="174" y="452"/>
                    </a:lnTo>
                    <a:lnTo>
                      <a:pt x="178" y="442"/>
                    </a:lnTo>
                    <a:lnTo>
                      <a:pt x="184" y="432"/>
                    </a:lnTo>
                    <a:lnTo>
                      <a:pt x="192" y="424"/>
                    </a:lnTo>
                    <a:lnTo>
                      <a:pt x="200" y="418"/>
                    </a:lnTo>
                    <a:lnTo>
                      <a:pt x="210" y="412"/>
                    </a:lnTo>
                    <a:lnTo>
                      <a:pt x="1180" y="4"/>
                    </a:lnTo>
                    <a:lnTo>
                      <a:pt x="1180" y="4"/>
                    </a:lnTo>
                    <a:lnTo>
                      <a:pt x="1182" y="4"/>
                    </a:lnTo>
                    <a:lnTo>
                      <a:pt x="1182" y="4"/>
                    </a:lnTo>
                    <a:lnTo>
                      <a:pt x="1190" y="0"/>
                    </a:lnTo>
                    <a:lnTo>
                      <a:pt x="1190" y="0"/>
                    </a:lnTo>
                    <a:lnTo>
                      <a:pt x="1198" y="0"/>
                    </a:lnTo>
                    <a:lnTo>
                      <a:pt x="1198" y="0"/>
                    </a:lnTo>
                    <a:lnTo>
                      <a:pt x="1206" y="0"/>
                    </a:lnTo>
                    <a:lnTo>
                      <a:pt x="1206" y="0"/>
                    </a:lnTo>
                    <a:lnTo>
                      <a:pt x="1214" y="0"/>
                    </a:lnTo>
                    <a:lnTo>
                      <a:pt x="1214" y="0"/>
                    </a:lnTo>
                    <a:lnTo>
                      <a:pt x="1222" y="2"/>
                    </a:lnTo>
                    <a:lnTo>
                      <a:pt x="1222" y="2"/>
                    </a:lnTo>
                    <a:lnTo>
                      <a:pt x="1230" y="4"/>
                    </a:lnTo>
                    <a:lnTo>
                      <a:pt x="1230" y="4"/>
                    </a:lnTo>
                    <a:lnTo>
                      <a:pt x="1232" y="4"/>
                    </a:lnTo>
                    <a:lnTo>
                      <a:pt x="2196" y="410"/>
                    </a:lnTo>
                    <a:lnTo>
                      <a:pt x="2196" y="410"/>
                    </a:lnTo>
                    <a:lnTo>
                      <a:pt x="2206" y="414"/>
                    </a:lnTo>
                    <a:lnTo>
                      <a:pt x="2214" y="418"/>
                    </a:lnTo>
                    <a:lnTo>
                      <a:pt x="2222" y="426"/>
                    </a:lnTo>
                    <a:lnTo>
                      <a:pt x="2230" y="434"/>
                    </a:lnTo>
                    <a:lnTo>
                      <a:pt x="2236" y="442"/>
                    </a:lnTo>
                    <a:lnTo>
                      <a:pt x="2240" y="452"/>
                    </a:lnTo>
                    <a:lnTo>
                      <a:pt x="2242" y="462"/>
                    </a:lnTo>
                    <a:lnTo>
                      <a:pt x="2242" y="474"/>
                    </a:lnTo>
                    <a:lnTo>
                      <a:pt x="2242" y="474"/>
                    </a:lnTo>
                    <a:lnTo>
                      <a:pt x="2242" y="486"/>
                    </a:lnTo>
                    <a:lnTo>
                      <a:pt x="2238" y="500"/>
                    </a:lnTo>
                    <a:lnTo>
                      <a:pt x="2232" y="510"/>
                    </a:lnTo>
                    <a:lnTo>
                      <a:pt x="2224" y="520"/>
                    </a:lnTo>
                    <a:lnTo>
                      <a:pt x="2214" y="528"/>
                    </a:lnTo>
                    <a:lnTo>
                      <a:pt x="2202" y="534"/>
                    </a:lnTo>
                    <a:lnTo>
                      <a:pt x="2190" y="538"/>
                    </a:lnTo>
                    <a:lnTo>
                      <a:pt x="2176" y="540"/>
                    </a:lnTo>
                    <a:lnTo>
                      <a:pt x="2176" y="540"/>
                    </a:lnTo>
                    <a:lnTo>
                      <a:pt x="2176" y="540"/>
                    </a:lnTo>
                    <a:lnTo>
                      <a:pt x="1206" y="540"/>
                    </a:lnTo>
                    <a:lnTo>
                      <a:pt x="1206" y="540"/>
                    </a:lnTo>
                    <a:lnTo>
                      <a:pt x="236" y="540"/>
                    </a:lnTo>
                    <a:lnTo>
                      <a:pt x="236" y="540"/>
                    </a:lnTo>
                    <a:lnTo>
                      <a:pt x="224" y="538"/>
                    </a:lnTo>
                    <a:lnTo>
                      <a:pt x="214" y="536"/>
                    </a:lnTo>
                    <a:lnTo>
                      <a:pt x="204" y="530"/>
                    </a:lnTo>
                    <a:lnTo>
                      <a:pt x="194" y="524"/>
                    </a:lnTo>
                    <a:lnTo>
                      <a:pt x="186" y="516"/>
                    </a:lnTo>
                    <a:lnTo>
                      <a:pt x="180" y="508"/>
                    </a:lnTo>
                    <a:lnTo>
                      <a:pt x="174" y="498"/>
                    </a:lnTo>
                    <a:lnTo>
                      <a:pt x="172" y="486"/>
                    </a:lnTo>
                    <a:lnTo>
                      <a:pt x="172" y="486"/>
                    </a:lnTo>
                    <a:close/>
                    <a:moveTo>
                      <a:pt x="1084" y="286"/>
                    </a:moveTo>
                    <a:lnTo>
                      <a:pt x="1084" y="286"/>
                    </a:lnTo>
                    <a:lnTo>
                      <a:pt x="1084" y="298"/>
                    </a:lnTo>
                    <a:lnTo>
                      <a:pt x="1086" y="310"/>
                    </a:lnTo>
                    <a:lnTo>
                      <a:pt x="1088" y="322"/>
                    </a:lnTo>
                    <a:lnTo>
                      <a:pt x="1094" y="332"/>
                    </a:lnTo>
                    <a:lnTo>
                      <a:pt x="1104" y="354"/>
                    </a:lnTo>
                    <a:lnTo>
                      <a:pt x="1120" y="372"/>
                    </a:lnTo>
                    <a:lnTo>
                      <a:pt x="1138" y="386"/>
                    </a:lnTo>
                    <a:lnTo>
                      <a:pt x="1158" y="398"/>
                    </a:lnTo>
                    <a:lnTo>
                      <a:pt x="1170" y="402"/>
                    </a:lnTo>
                    <a:lnTo>
                      <a:pt x="1182" y="406"/>
                    </a:lnTo>
                    <a:lnTo>
                      <a:pt x="1194" y="406"/>
                    </a:lnTo>
                    <a:lnTo>
                      <a:pt x="1206" y="408"/>
                    </a:lnTo>
                    <a:lnTo>
                      <a:pt x="1206" y="408"/>
                    </a:lnTo>
                    <a:lnTo>
                      <a:pt x="1218" y="406"/>
                    </a:lnTo>
                    <a:lnTo>
                      <a:pt x="1230" y="406"/>
                    </a:lnTo>
                    <a:lnTo>
                      <a:pt x="1242" y="402"/>
                    </a:lnTo>
                    <a:lnTo>
                      <a:pt x="1254" y="398"/>
                    </a:lnTo>
                    <a:lnTo>
                      <a:pt x="1274" y="386"/>
                    </a:lnTo>
                    <a:lnTo>
                      <a:pt x="1292" y="372"/>
                    </a:lnTo>
                    <a:lnTo>
                      <a:pt x="1308" y="354"/>
                    </a:lnTo>
                    <a:lnTo>
                      <a:pt x="1318" y="332"/>
                    </a:lnTo>
                    <a:lnTo>
                      <a:pt x="1322" y="322"/>
                    </a:lnTo>
                    <a:lnTo>
                      <a:pt x="1326" y="310"/>
                    </a:lnTo>
                    <a:lnTo>
                      <a:pt x="1328" y="298"/>
                    </a:lnTo>
                    <a:lnTo>
                      <a:pt x="1328" y="286"/>
                    </a:lnTo>
                    <a:lnTo>
                      <a:pt x="1328" y="286"/>
                    </a:lnTo>
                    <a:lnTo>
                      <a:pt x="1328" y="272"/>
                    </a:lnTo>
                    <a:lnTo>
                      <a:pt x="1326" y="260"/>
                    </a:lnTo>
                    <a:lnTo>
                      <a:pt x="1322" y="248"/>
                    </a:lnTo>
                    <a:lnTo>
                      <a:pt x="1318" y="238"/>
                    </a:lnTo>
                    <a:lnTo>
                      <a:pt x="1308" y="216"/>
                    </a:lnTo>
                    <a:lnTo>
                      <a:pt x="1292" y="198"/>
                    </a:lnTo>
                    <a:lnTo>
                      <a:pt x="1274" y="184"/>
                    </a:lnTo>
                    <a:lnTo>
                      <a:pt x="1254" y="172"/>
                    </a:lnTo>
                    <a:lnTo>
                      <a:pt x="1242" y="168"/>
                    </a:lnTo>
                    <a:lnTo>
                      <a:pt x="1230" y="166"/>
                    </a:lnTo>
                    <a:lnTo>
                      <a:pt x="1218" y="164"/>
                    </a:lnTo>
                    <a:lnTo>
                      <a:pt x="1206" y="162"/>
                    </a:lnTo>
                    <a:lnTo>
                      <a:pt x="1206" y="162"/>
                    </a:lnTo>
                    <a:lnTo>
                      <a:pt x="1194" y="164"/>
                    </a:lnTo>
                    <a:lnTo>
                      <a:pt x="1182" y="166"/>
                    </a:lnTo>
                    <a:lnTo>
                      <a:pt x="1170" y="168"/>
                    </a:lnTo>
                    <a:lnTo>
                      <a:pt x="1158" y="172"/>
                    </a:lnTo>
                    <a:lnTo>
                      <a:pt x="1138" y="184"/>
                    </a:lnTo>
                    <a:lnTo>
                      <a:pt x="1120" y="198"/>
                    </a:lnTo>
                    <a:lnTo>
                      <a:pt x="1104" y="216"/>
                    </a:lnTo>
                    <a:lnTo>
                      <a:pt x="1094" y="238"/>
                    </a:lnTo>
                    <a:lnTo>
                      <a:pt x="1088" y="248"/>
                    </a:lnTo>
                    <a:lnTo>
                      <a:pt x="1086" y="260"/>
                    </a:lnTo>
                    <a:lnTo>
                      <a:pt x="1084" y="272"/>
                    </a:lnTo>
                    <a:lnTo>
                      <a:pt x="1084" y="286"/>
                    </a:lnTo>
                    <a:lnTo>
                      <a:pt x="1084" y="286"/>
                    </a:lnTo>
                    <a:close/>
                    <a:moveTo>
                      <a:pt x="1518" y="1666"/>
                    </a:moveTo>
                    <a:lnTo>
                      <a:pt x="1518" y="1666"/>
                    </a:lnTo>
                    <a:lnTo>
                      <a:pt x="1532" y="1666"/>
                    </a:lnTo>
                    <a:lnTo>
                      <a:pt x="1544" y="1662"/>
                    </a:lnTo>
                    <a:lnTo>
                      <a:pt x="1556" y="1656"/>
                    </a:lnTo>
                    <a:lnTo>
                      <a:pt x="1566" y="1648"/>
                    </a:lnTo>
                    <a:lnTo>
                      <a:pt x="1574" y="1638"/>
                    </a:lnTo>
                    <a:lnTo>
                      <a:pt x="1580" y="1626"/>
                    </a:lnTo>
                    <a:lnTo>
                      <a:pt x="1584" y="1614"/>
                    </a:lnTo>
                    <a:lnTo>
                      <a:pt x="1584" y="1600"/>
                    </a:lnTo>
                    <a:lnTo>
                      <a:pt x="1584" y="736"/>
                    </a:lnTo>
                    <a:lnTo>
                      <a:pt x="1584" y="736"/>
                    </a:lnTo>
                    <a:lnTo>
                      <a:pt x="1584" y="722"/>
                    </a:lnTo>
                    <a:lnTo>
                      <a:pt x="1580" y="710"/>
                    </a:lnTo>
                    <a:lnTo>
                      <a:pt x="1574" y="698"/>
                    </a:lnTo>
                    <a:lnTo>
                      <a:pt x="1566" y="688"/>
                    </a:lnTo>
                    <a:lnTo>
                      <a:pt x="1556" y="680"/>
                    </a:lnTo>
                    <a:lnTo>
                      <a:pt x="1544" y="674"/>
                    </a:lnTo>
                    <a:lnTo>
                      <a:pt x="1532" y="670"/>
                    </a:lnTo>
                    <a:lnTo>
                      <a:pt x="1518" y="670"/>
                    </a:lnTo>
                    <a:lnTo>
                      <a:pt x="894" y="670"/>
                    </a:lnTo>
                    <a:lnTo>
                      <a:pt x="894" y="670"/>
                    </a:lnTo>
                    <a:lnTo>
                      <a:pt x="880" y="670"/>
                    </a:lnTo>
                    <a:lnTo>
                      <a:pt x="868" y="674"/>
                    </a:lnTo>
                    <a:lnTo>
                      <a:pt x="856" y="680"/>
                    </a:lnTo>
                    <a:lnTo>
                      <a:pt x="846" y="688"/>
                    </a:lnTo>
                    <a:lnTo>
                      <a:pt x="838" y="698"/>
                    </a:lnTo>
                    <a:lnTo>
                      <a:pt x="832" y="710"/>
                    </a:lnTo>
                    <a:lnTo>
                      <a:pt x="828" y="722"/>
                    </a:lnTo>
                    <a:lnTo>
                      <a:pt x="828" y="736"/>
                    </a:lnTo>
                    <a:lnTo>
                      <a:pt x="828" y="1600"/>
                    </a:lnTo>
                    <a:lnTo>
                      <a:pt x="828" y="1600"/>
                    </a:lnTo>
                    <a:lnTo>
                      <a:pt x="828" y="1614"/>
                    </a:lnTo>
                    <a:lnTo>
                      <a:pt x="832" y="1626"/>
                    </a:lnTo>
                    <a:lnTo>
                      <a:pt x="838" y="1638"/>
                    </a:lnTo>
                    <a:lnTo>
                      <a:pt x="846" y="1648"/>
                    </a:lnTo>
                    <a:lnTo>
                      <a:pt x="856" y="1656"/>
                    </a:lnTo>
                    <a:lnTo>
                      <a:pt x="868" y="1662"/>
                    </a:lnTo>
                    <a:lnTo>
                      <a:pt x="880" y="1666"/>
                    </a:lnTo>
                    <a:lnTo>
                      <a:pt x="894" y="1666"/>
                    </a:lnTo>
                    <a:lnTo>
                      <a:pt x="1074" y="1666"/>
                    </a:lnTo>
                    <a:lnTo>
                      <a:pt x="1074" y="1124"/>
                    </a:lnTo>
                    <a:lnTo>
                      <a:pt x="1074" y="1124"/>
                    </a:lnTo>
                    <a:lnTo>
                      <a:pt x="1074" y="1112"/>
                    </a:lnTo>
                    <a:lnTo>
                      <a:pt x="1076" y="1098"/>
                    </a:lnTo>
                    <a:lnTo>
                      <a:pt x="1080" y="1086"/>
                    </a:lnTo>
                    <a:lnTo>
                      <a:pt x="1084" y="1074"/>
                    </a:lnTo>
                    <a:lnTo>
                      <a:pt x="1090" y="1062"/>
                    </a:lnTo>
                    <a:lnTo>
                      <a:pt x="1096" y="1050"/>
                    </a:lnTo>
                    <a:lnTo>
                      <a:pt x="1104" y="1040"/>
                    </a:lnTo>
                    <a:lnTo>
                      <a:pt x="1112" y="1032"/>
                    </a:lnTo>
                    <a:lnTo>
                      <a:pt x="1122" y="1022"/>
                    </a:lnTo>
                    <a:lnTo>
                      <a:pt x="1132" y="1014"/>
                    </a:lnTo>
                    <a:lnTo>
                      <a:pt x="1142" y="1008"/>
                    </a:lnTo>
                    <a:lnTo>
                      <a:pt x="1154" y="1002"/>
                    </a:lnTo>
                    <a:lnTo>
                      <a:pt x="1166" y="998"/>
                    </a:lnTo>
                    <a:lnTo>
                      <a:pt x="1180" y="994"/>
                    </a:lnTo>
                    <a:lnTo>
                      <a:pt x="1192" y="992"/>
                    </a:lnTo>
                    <a:lnTo>
                      <a:pt x="1206" y="992"/>
                    </a:lnTo>
                    <a:lnTo>
                      <a:pt x="1206" y="992"/>
                    </a:lnTo>
                    <a:lnTo>
                      <a:pt x="1220" y="992"/>
                    </a:lnTo>
                    <a:lnTo>
                      <a:pt x="1232" y="994"/>
                    </a:lnTo>
                    <a:lnTo>
                      <a:pt x="1246" y="998"/>
                    </a:lnTo>
                    <a:lnTo>
                      <a:pt x="1258" y="1002"/>
                    </a:lnTo>
                    <a:lnTo>
                      <a:pt x="1268" y="1008"/>
                    </a:lnTo>
                    <a:lnTo>
                      <a:pt x="1280" y="1014"/>
                    </a:lnTo>
                    <a:lnTo>
                      <a:pt x="1290" y="1022"/>
                    </a:lnTo>
                    <a:lnTo>
                      <a:pt x="1300" y="1032"/>
                    </a:lnTo>
                    <a:lnTo>
                      <a:pt x="1308" y="1040"/>
                    </a:lnTo>
                    <a:lnTo>
                      <a:pt x="1316" y="1050"/>
                    </a:lnTo>
                    <a:lnTo>
                      <a:pt x="1322" y="1062"/>
                    </a:lnTo>
                    <a:lnTo>
                      <a:pt x="1328" y="1074"/>
                    </a:lnTo>
                    <a:lnTo>
                      <a:pt x="1332" y="1086"/>
                    </a:lnTo>
                    <a:lnTo>
                      <a:pt x="1336" y="1098"/>
                    </a:lnTo>
                    <a:lnTo>
                      <a:pt x="1338" y="1112"/>
                    </a:lnTo>
                    <a:lnTo>
                      <a:pt x="1338" y="1124"/>
                    </a:lnTo>
                    <a:lnTo>
                      <a:pt x="1338" y="1666"/>
                    </a:lnTo>
                    <a:lnTo>
                      <a:pt x="1518" y="1666"/>
                    </a:lnTo>
                    <a:close/>
                    <a:moveTo>
                      <a:pt x="236" y="1904"/>
                    </a:moveTo>
                    <a:lnTo>
                      <a:pt x="2176" y="1904"/>
                    </a:lnTo>
                    <a:lnTo>
                      <a:pt x="2176" y="1904"/>
                    </a:lnTo>
                    <a:lnTo>
                      <a:pt x="2190" y="1902"/>
                    </a:lnTo>
                    <a:lnTo>
                      <a:pt x="2202" y="1898"/>
                    </a:lnTo>
                    <a:lnTo>
                      <a:pt x="2212" y="1892"/>
                    </a:lnTo>
                    <a:lnTo>
                      <a:pt x="2222" y="1884"/>
                    </a:lnTo>
                    <a:lnTo>
                      <a:pt x="2230" y="1874"/>
                    </a:lnTo>
                    <a:lnTo>
                      <a:pt x="2236" y="1864"/>
                    </a:lnTo>
                    <a:lnTo>
                      <a:pt x="2240" y="1850"/>
                    </a:lnTo>
                    <a:lnTo>
                      <a:pt x="2242" y="1838"/>
                    </a:lnTo>
                    <a:lnTo>
                      <a:pt x="2242" y="1838"/>
                    </a:lnTo>
                    <a:lnTo>
                      <a:pt x="2240" y="1824"/>
                    </a:lnTo>
                    <a:lnTo>
                      <a:pt x="2236" y="1812"/>
                    </a:lnTo>
                    <a:lnTo>
                      <a:pt x="2230" y="1800"/>
                    </a:lnTo>
                    <a:lnTo>
                      <a:pt x="2222" y="1790"/>
                    </a:lnTo>
                    <a:lnTo>
                      <a:pt x="2212" y="1782"/>
                    </a:lnTo>
                    <a:lnTo>
                      <a:pt x="2202" y="1776"/>
                    </a:lnTo>
                    <a:lnTo>
                      <a:pt x="2190" y="1772"/>
                    </a:lnTo>
                    <a:lnTo>
                      <a:pt x="2176" y="1772"/>
                    </a:lnTo>
                    <a:lnTo>
                      <a:pt x="236" y="1772"/>
                    </a:lnTo>
                    <a:lnTo>
                      <a:pt x="236" y="1772"/>
                    </a:lnTo>
                    <a:lnTo>
                      <a:pt x="222" y="1772"/>
                    </a:lnTo>
                    <a:lnTo>
                      <a:pt x="210" y="1776"/>
                    </a:lnTo>
                    <a:lnTo>
                      <a:pt x="200" y="1782"/>
                    </a:lnTo>
                    <a:lnTo>
                      <a:pt x="190" y="1790"/>
                    </a:lnTo>
                    <a:lnTo>
                      <a:pt x="182" y="1800"/>
                    </a:lnTo>
                    <a:lnTo>
                      <a:pt x="176" y="1812"/>
                    </a:lnTo>
                    <a:lnTo>
                      <a:pt x="172" y="1824"/>
                    </a:lnTo>
                    <a:lnTo>
                      <a:pt x="170" y="1838"/>
                    </a:lnTo>
                    <a:lnTo>
                      <a:pt x="170" y="1838"/>
                    </a:lnTo>
                    <a:lnTo>
                      <a:pt x="172" y="1850"/>
                    </a:lnTo>
                    <a:lnTo>
                      <a:pt x="176" y="1864"/>
                    </a:lnTo>
                    <a:lnTo>
                      <a:pt x="182" y="1874"/>
                    </a:lnTo>
                    <a:lnTo>
                      <a:pt x="190" y="1884"/>
                    </a:lnTo>
                    <a:lnTo>
                      <a:pt x="200" y="1892"/>
                    </a:lnTo>
                    <a:lnTo>
                      <a:pt x="210" y="1898"/>
                    </a:lnTo>
                    <a:lnTo>
                      <a:pt x="222" y="1902"/>
                    </a:lnTo>
                    <a:lnTo>
                      <a:pt x="236" y="1904"/>
                    </a:lnTo>
                    <a:lnTo>
                      <a:pt x="236" y="1904"/>
                    </a:lnTo>
                    <a:close/>
                    <a:moveTo>
                      <a:pt x="2346" y="1994"/>
                    </a:moveTo>
                    <a:lnTo>
                      <a:pt x="66" y="1994"/>
                    </a:lnTo>
                    <a:lnTo>
                      <a:pt x="66" y="1994"/>
                    </a:lnTo>
                    <a:lnTo>
                      <a:pt x="52" y="1996"/>
                    </a:lnTo>
                    <a:lnTo>
                      <a:pt x="40" y="1998"/>
                    </a:lnTo>
                    <a:lnTo>
                      <a:pt x="28" y="2004"/>
                    </a:lnTo>
                    <a:lnTo>
                      <a:pt x="18" y="2014"/>
                    </a:lnTo>
                    <a:lnTo>
                      <a:pt x="10" y="2022"/>
                    </a:lnTo>
                    <a:lnTo>
                      <a:pt x="4" y="2034"/>
                    </a:lnTo>
                    <a:lnTo>
                      <a:pt x="0" y="2046"/>
                    </a:lnTo>
                    <a:lnTo>
                      <a:pt x="0" y="2060"/>
                    </a:lnTo>
                    <a:lnTo>
                      <a:pt x="0" y="2060"/>
                    </a:lnTo>
                    <a:lnTo>
                      <a:pt x="0" y="2074"/>
                    </a:lnTo>
                    <a:lnTo>
                      <a:pt x="4" y="2086"/>
                    </a:lnTo>
                    <a:lnTo>
                      <a:pt x="10" y="2096"/>
                    </a:lnTo>
                    <a:lnTo>
                      <a:pt x="18" y="2106"/>
                    </a:lnTo>
                    <a:lnTo>
                      <a:pt x="28" y="2114"/>
                    </a:lnTo>
                    <a:lnTo>
                      <a:pt x="40" y="2120"/>
                    </a:lnTo>
                    <a:lnTo>
                      <a:pt x="52" y="2124"/>
                    </a:lnTo>
                    <a:lnTo>
                      <a:pt x="66" y="2126"/>
                    </a:lnTo>
                    <a:lnTo>
                      <a:pt x="2346" y="2126"/>
                    </a:lnTo>
                    <a:lnTo>
                      <a:pt x="2346" y="2126"/>
                    </a:lnTo>
                    <a:lnTo>
                      <a:pt x="2360" y="2124"/>
                    </a:lnTo>
                    <a:lnTo>
                      <a:pt x="2372" y="2120"/>
                    </a:lnTo>
                    <a:lnTo>
                      <a:pt x="2384" y="2114"/>
                    </a:lnTo>
                    <a:lnTo>
                      <a:pt x="2394" y="2106"/>
                    </a:lnTo>
                    <a:lnTo>
                      <a:pt x="2402" y="2096"/>
                    </a:lnTo>
                    <a:lnTo>
                      <a:pt x="2408" y="2086"/>
                    </a:lnTo>
                    <a:lnTo>
                      <a:pt x="2412" y="2074"/>
                    </a:lnTo>
                    <a:lnTo>
                      <a:pt x="2412" y="2060"/>
                    </a:lnTo>
                    <a:lnTo>
                      <a:pt x="2412" y="2060"/>
                    </a:lnTo>
                    <a:lnTo>
                      <a:pt x="2412" y="2046"/>
                    </a:lnTo>
                    <a:lnTo>
                      <a:pt x="2408" y="2034"/>
                    </a:lnTo>
                    <a:lnTo>
                      <a:pt x="2402" y="2022"/>
                    </a:lnTo>
                    <a:lnTo>
                      <a:pt x="2394" y="2014"/>
                    </a:lnTo>
                    <a:lnTo>
                      <a:pt x="2384" y="2004"/>
                    </a:lnTo>
                    <a:lnTo>
                      <a:pt x="2372" y="1998"/>
                    </a:lnTo>
                    <a:lnTo>
                      <a:pt x="2360" y="1996"/>
                    </a:lnTo>
                    <a:lnTo>
                      <a:pt x="2346" y="1994"/>
                    </a:lnTo>
                    <a:lnTo>
                      <a:pt x="2346" y="1994"/>
                    </a:lnTo>
                    <a:close/>
                    <a:moveTo>
                      <a:pt x="402" y="670"/>
                    </a:moveTo>
                    <a:lnTo>
                      <a:pt x="402" y="670"/>
                    </a:lnTo>
                    <a:lnTo>
                      <a:pt x="388" y="670"/>
                    </a:lnTo>
                    <a:lnTo>
                      <a:pt x="376" y="674"/>
                    </a:lnTo>
                    <a:lnTo>
                      <a:pt x="364" y="680"/>
                    </a:lnTo>
                    <a:lnTo>
                      <a:pt x="354" y="688"/>
                    </a:lnTo>
                    <a:lnTo>
                      <a:pt x="346" y="698"/>
                    </a:lnTo>
                    <a:lnTo>
                      <a:pt x="340" y="710"/>
                    </a:lnTo>
                    <a:lnTo>
                      <a:pt x="336" y="722"/>
                    </a:lnTo>
                    <a:lnTo>
                      <a:pt x="336" y="736"/>
                    </a:lnTo>
                    <a:lnTo>
                      <a:pt x="336" y="1600"/>
                    </a:lnTo>
                    <a:lnTo>
                      <a:pt x="336" y="1600"/>
                    </a:lnTo>
                    <a:lnTo>
                      <a:pt x="336" y="1614"/>
                    </a:lnTo>
                    <a:lnTo>
                      <a:pt x="340" y="1626"/>
                    </a:lnTo>
                    <a:lnTo>
                      <a:pt x="346" y="1638"/>
                    </a:lnTo>
                    <a:lnTo>
                      <a:pt x="354" y="1648"/>
                    </a:lnTo>
                    <a:lnTo>
                      <a:pt x="364" y="1656"/>
                    </a:lnTo>
                    <a:lnTo>
                      <a:pt x="376" y="1662"/>
                    </a:lnTo>
                    <a:lnTo>
                      <a:pt x="388" y="1666"/>
                    </a:lnTo>
                    <a:lnTo>
                      <a:pt x="402" y="1666"/>
                    </a:lnTo>
                    <a:lnTo>
                      <a:pt x="534" y="1666"/>
                    </a:lnTo>
                    <a:lnTo>
                      <a:pt x="534" y="1666"/>
                    </a:lnTo>
                    <a:lnTo>
                      <a:pt x="548" y="1666"/>
                    </a:lnTo>
                    <a:lnTo>
                      <a:pt x="560" y="1662"/>
                    </a:lnTo>
                    <a:lnTo>
                      <a:pt x="570" y="1656"/>
                    </a:lnTo>
                    <a:lnTo>
                      <a:pt x="580" y="1648"/>
                    </a:lnTo>
                    <a:lnTo>
                      <a:pt x="588" y="1638"/>
                    </a:lnTo>
                    <a:lnTo>
                      <a:pt x="594" y="1626"/>
                    </a:lnTo>
                    <a:lnTo>
                      <a:pt x="598" y="1614"/>
                    </a:lnTo>
                    <a:lnTo>
                      <a:pt x="600" y="1600"/>
                    </a:lnTo>
                    <a:lnTo>
                      <a:pt x="600" y="736"/>
                    </a:lnTo>
                    <a:lnTo>
                      <a:pt x="600" y="736"/>
                    </a:lnTo>
                    <a:lnTo>
                      <a:pt x="598" y="722"/>
                    </a:lnTo>
                    <a:lnTo>
                      <a:pt x="594" y="710"/>
                    </a:lnTo>
                    <a:lnTo>
                      <a:pt x="588" y="698"/>
                    </a:lnTo>
                    <a:lnTo>
                      <a:pt x="580" y="688"/>
                    </a:lnTo>
                    <a:lnTo>
                      <a:pt x="570" y="680"/>
                    </a:lnTo>
                    <a:lnTo>
                      <a:pt x="560" y="674"/>
                    </a:lnTo>
                    <a:lnTo>
                      <a:pt x="548" y="670"/>
                    </a:lnTo>
                    <a:lnTo>
                      <a:pt x="534" y="670"/>
                    </a:lnTo>
                    <a:lnTo>
                      <a:pt x="402" y="670"/>
                    </a:lnTo>
                    <a:close/>
                  </a:path>
                </a:pathLst>
              </a:custGeom>
              <a:solidFill>
                <a:srgbClr val="FFFFFF"/>
              </a:solidFill>
              <a:ln w="9525">
                <a:noFill/>
                <a:round/>
                <a:headEnd/>
                <a:tailEnd/>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32" name="Freeform 13">
                <a:extLst>
                  <a:ext uri="{FF2B5EF4-FFF2-40B4-BE49-F238E27FC236}">
                    <a16:creationId xmlns:a16="http://schemas.microsoft.com/office/drawing/2014/main" id="{B5E833FB-E05D-4F4E-A277-7773E31F89F0}"/>
                  </a:ext>
                </a:extLst>
              </p:cNvPr>
              <p:cNvSpPr>
                <a:spLocks noEditPoints="1"/>
              </p:cNvSpPr>
              <p:nvPr/>
            </p:nvSpPr>
            <p:spPr bwMode="auto">
              <a:xfrm>
                <a:off x="5976788" y="2603012"/>
                <a:ext cx="387611" cy="345027"/>
              </a:xfrm>
              <a:custGeom>
                <a:avLst/>
                <a:gdLst>
                  <a:gd name="T0" fmla="*/ 614 w 2312"/>
                  <a:gd name="T1" fmla="*/ 150 h 2058"/>
                  <a:gd name="T2" fmla="*/ 632 w 2312"/>
                  <a:gd name="T3" fmla="*/ 112 h 2058"/>
                  <a:gd name="T4" fmla="*/ 658 w 2312"/>
                  <a:gd name="T5" fmla="*/ 94 h 2058"/>
                  <a:gd name="T6" fmla="*/ 882 w 2312"/>
                  <a:gd name="T7" fmla="*/ 30 h 2058"/>
                  <a:gd name="T8" fmla="*/ 1056 w 2312"/>
                  <a:gd name="T9" fmla="*/ 4 h 2058"/>
                  <a:gd name="T10" fmla="*/ 1206 w 2312"/>
                  <a:gd name="T11" fmla="*/ 2 h 2058"/>
                  <a:gd name="T12" fmla="*/ 1390 w 2312"/>
                  <a:gd name="T13" fmla="*/ 22 h 2058"/>
                  <a:gd name="T14" fmla="*/ 1610 w 2312"/>
                  <a:gd name="T15" fmla="*/ 78 h 2058"/>
                  <a:gd name="T16" fmla="*/ 1672 w 2312"/>
                  <a:gd name="T17" fmla="*/ 104 h 2058"/>
                  <a:gd name="T18" fmla="*/ 1696 w 2312"/>
                  <a:gd name="T19" fmla="*/ 140 h 2058"/>
                  <a:gd name="T20" fmla="*/ 1554 w 2312"/>
                  <a:gd name="T21" fmla="*/ 298 h 2058"/>
                  <a:gd name="T22" fmla="*/ 1442 w 2312"/>
                  <a:gd name="T23" fmla="*/ 180 h 2058"/>
                  <a:gd name="T24" fmla="*/ 1220 w 2312"/>
                  <a:gd name="T25" fmla="*/ 148 h 2058"/>
                  <a:gd name="T26" fmla="*/ 1030 w 2312"/>
                  <a:gd name="T27" fmla="*/ 152 h 2058"/>
                  <a:gd name="T28" fmla="*/ 826 w 2312"/>
                  <a:gd name="T29" fmla="*/ 190 h 2058"/>
                  <a:gd name="T30" fmla="*/ 952 w 2312"/>
                  <a:gd name="T31" fmla="*/ 1150 h 2058"/>
                  <a:gd name="T32" fmla="*/ 1360 w 2312"/>
                  <a:gd name="T33" fmla="*/ 1150 h 2058"/>
                  <a:gd name="T34" fmla="*/ 1694 w 2312"/>
                  <a:gd name="T35" fmla="*/ 1118 h 2058"/>
                  <a:gd name="T36" fmla="*/ 2092 w 2312"/>
                  <a:gd name="T37" fmla="*/ 1044 h 2058"/>
                  <a:gd name="T38" fmla="*/ 2312 w 2312"/>
                  <a:gd name="T39" fmla="*/ 514 h 2058"/>
                  <a:gd name="T40" fmla="*/ 2306 w 2312"/>
                  <a:gd name="T41" fmla="*/ 472 h 2058"/>
                  <a:gd name="T42" fmla="*/ 2280 w 2312"/>
                  <a:gd name="T43" fmla="*/ 422 h 2058"/>
                  <a:gd name="T44" fmla="*/ 2236 w 2312"/>
                  <a:gd name="T45" fmla="*/ 388 h 2058"/>
                  <a:gd name="T46" fmla="*/ 2182 w 2312"/>
                  <a:gd name="T47" fmla="*/ 370 h 2058"/>
                  <a:gd name="T48" fmla="*/ 130 w 2312"/>
                  <a:gd name="T49" fmla="*/ 370 h 2058"/>
                  <a:gd name="T50" fmla="*/ 76 w 2312"/>
                  <a:gd name="T51" fmla="*/ 388 h 2058"/>
                  <a:gd name="T52" fmla="*/ 34 w 2312"/>
                  <a:gd name="T53" fmla="*/ 422 h 2058"/>
                  <a:gd name="T54" fmla="*/ 6 w 2312"/>
                  <a:gd name="T55" fmla="*/ 472 h 2058"/>
                  <a:gd name="T56" fmla="*/ 0 w 2312"/>
                  <a:gd name="T57" fmla="*/ 986 h 2058"/>
                  <a:gd name="T58" fmla="*/ 220 w 2312"/>
                  <a:gd name="T59" fmla="*/ 1044 h 2058"/>
                  <a:gd name="T60" fmla="*/ 618 w 2312"/>
                  <a:gd name="T61" fmla="*/ 1118 h 2058"/>
                  <a:gd name="T62" fmla="*/ 952 w 2312"/>
                  <a:gd name="T63" fmla="*/ 1150 h 2058"/>
                  <a:gd name="T64" fmla="*/ 1054 w 2312"/>
                  <a:gd name="T65" fmla="*/ 1154 h 2058"/>
                  <a:gd name="T66" fmla="*/ 2312 w 2312"/>
                  <a:gd name="T67" fmla="*/ 1914 h 2058"/>
                  <a:gd name="T68" fmla="*/ 2306 w 2312"/>
                  <a:gd name="T69" fmla="*/ 1956 h 2058"/>
                  <a:gd name="T70" fmla="*/ 2280 w 2312"/>
                  <a:gd name="T71" fmla="*/ 2006 h 2058"/>
                  <a:gd name="T72" fmla="*/ 2236 w 2312"/>
                  <a:gd name="T73" fmla="*/ 2040 h 2058"/>
                  <a:gd name="T74" fmla="*/ 2182 w 2312"/>
                  <a:gd name="T75" fmla="*/ 2058 h 2058"/>
                  <a:gd name="T76" fmla="*/ 130 w 2312"/>
                  <a:gd name="T77" fmla="*/ 2058 h 2058"/>
                  <a:gd name="T78" fmla="*/ 76 w 2312"/>
                  <a:gd name="T79" fmla="*/ 2040 h 2058"/>
                  <a:gd name="T80" fmla="*/ 34 w 2312"/>
                  <a:gd name="T81" fmla="*/ 2006 h 2058"/>
                  <a:gd name="T82" fmla="*/ 6 w 2312"/>
                  <a:gd name="T83" fmla="*/ 1956 h 2058"/>
                  <a:gd name="T84" fmla="*/ 0 w 2312"/>
                  <a:gd name="T85" fmla="*/ 1106 h 2058"/>
                  <a:gd name="T86" fmla="*/ 244 w 2312"/>
                  <a:gd name="T87" fmla="*/ 1168 h 2058"/>
                  <a:gd name="T88" fmla="*/ 634 w 2312"/>
                  <a:gd name="T89" fmla="*/ 1236 h 2058"/>
                  <a:gd name="T90" fmla="*/ 952 w 2312"/>
                  <a:gd name="T91" fmla="*/ 1266 h 2058"/>
                  <a:gd name="T92" fmla="*/ 1360 w 2312"/>
                  <a:gd name="T93" fmla="*/ 1266 h 2058"/>
                  <a:gd name="T94" fmla="*/ 1678 w 2312"/>
                  <a:gd name="T95" fmla="*/ 1236 h 2058"/>
                  <a:gd name="T96" fmla="*/ 2068 w 2312"/>
                  <a:gd name="T97" fmla="*/ 1168 h 2058"/>
                  <a:gd name="T98" fmla="*/ 2312 w 2312"/>
                  <a:gd name="T99" fmla="*/ 1106 h 2058"/>
                  <a:gd name="T100" fmla="*/ 398 w 2312"/>
                  <a:gd name="T101" fmla="*/ 1862 h 2058"/>
                  <a:gd name="T102" fmla="*/ 358 w 2312"/>
                  <a:gd name="T103" fmla="*/ 1770 h 2058"/>
                  <a:gd name="T104" fmla="*/ 288 w 2312"/>
                  <a:gd name="T105" fmla="*/ 1700 h 2058"/>
                  <a:gd name="T106" fmla="*/ 196 w 2312"/>
                  <a:gd name="T107" fmla="*/ 1660 h 2058"/>
                  <a:gd name="T108" fmla="*/ 402 w 2312"/>
                  <a:gd name="T109" fmla="*/ 1914 h 2058"/>
                  <a:gd name="T110" fmla="*/ 2116 w 2312"/>
                  <a:gd name="T111" fmla="*/ 1660 h 2058"/>
                  <a:gd name="T112" fmla="*/ 2024 w 2312"/>
                  <a:gd name="T113" fmla="*/ 1700 h 2058"/>
                  <a:gd name="T114" fmla="*/ 1954 w 2312"/>
                  <a:gd name="T115" fmla="*/ 1770 h 2058"/>
                  <a:gd name="T116" fmla="*/ 1914 w 2312"/>
                  <a:gd name="T117" fmla="*/ 1862 h 2058"/>
                  <a:gd name="T118" fmla="*/ 2168 w 2312"/>
                  <a:gd name="T119" fmla="*/ 1656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2" h="2058">
                    <a:moveTo>
                      <a:pt x="614" y="298"/>
                    </a:moveTo>
                    <a:lnTo>
                      <a:pt x="614" y="160"/>
                    </a:lnTo>
                    <a:lnTo>
                      <a:pt x="614" y="160"/>
                    </a:lnTo>
                    <a:lnTo>
                      <a:pt x="614" y="150"/>
                    </a:lnTo>
                    <a:lnTo>
                      <a:pt x="616" y="140"/>
                    </a:lnTo>
                    <a:lnTo>
                      <a:pt x="620" y="130"/>
                    </a:lnTo>
                    <a:lnTo>
                      <a:pt x="626" y="120"/>
                    </a:lnTo>
                    <a:lnTo>
                      <a:pt x="632" y="112"/>
                    </a:lnTo>
                    <a:lnTo>
                      <a:pt x="640" y="104"/>
                    </a:lnTo>
                    <a:lnTo>
                      <a:pt x="648" y="98"/>
                    </a:lnTo>
                    <a:lnTo>
                      <a:pt x="658" y="94"/>
                    </a:lnTo>
                    <a:lnTo>
                      <a:pt x="658" y="94"/>
                    </a:lnTo>
                    <a:lnTo>
                      <a:pt x="702" y="78"/>
                    </a:lnTo>
                    <a:lnTo>
                      <a:pt x="748" y="62"/>
                    </a:lnTo>
                    <a:lnTo>
                      <a:pt x="808" y="46"/>
                    </a:lnTo>
                    <a:lnTo>
                      <a:pt x="882" y="30"/>
                    </a:lnTo>
                    <a:lnTo>
                      <a:pt x="922" y="22"/>
                    </a:lnTo>
                    <a:lnTo>
                      <a:pt x="964" y="14"/>
                    </a:lnTo>
                    <a:lnTo>
                      <a:pt x="1010" y="10"/>
                    </a:lnTo>
                    <a:lnTo>
                      <a:pt x="1056" y="4"/>
                    </a:lnTo>
                    <a:lnTo>
                      <a:pt x="1106" y="2"/>
                    </a:lnTo>
                    <a:lnTo>
                      <a:pt x="1156" y="0"/>
                    </a:lnTo>
                    <a:lnTo>
                      <a:pt x="1156" y="0"/>
                    </a:lnTo>
                    <a:lnTo>
                      <a:pt x="1206" y="2"/>
                    </a:lnTo>
                    <a:lnTo>
                      <a:pt x="1256" y="4"/>
                    </a:lnTo>
                    <a:lnTo>
                      <a:pt x="1302" y="10"/>
                    </a:lnTo>
                    <a:lnTo>
                      <a:pt x="1348" y="14"/>
                    </a:lnTo>
                    <a:lnTo>
                      <a:pt x="1390" y="22"/>
                    </a:lnTo>
                    <a:lnTo>
                      <a:pt x="1430" y="30"/>
                    </a:lnTo>
                    <a:lnTo>
                      <a:pt x="1504" y="46"/>
                    </a:lnTo>
                    <a:lnTo>
                      <a:pt x="1564" y="62"/>
                    </a:lnTo>
                    <a:lnTo>
                      <a:pt x="1610" y="78"/>
                    </a:lnTo>
                    <a:lnTo>
                      <a:pt x="1654" y="94"/>
                    </a:lnTo>
                    <a:lnTo>
                      <a:pt x="1654" y="94"/>
                    </a:lnTo>
                    <a:lnTo>
                      <a:pt x="1664" y="98"/>
                    </a:lnTo>
                    <a:lnTo>
                      <a:pt x="1672" y="104"/>
                    </a:lnTo>
                    <a:lnTo>
                      <a:pt x="1680" y="112"/>
                    </a:lnTo>
                    <a:lnTo>
                      <a:pt x="1686" y="120"/>
                    </a:lnTo>
                    <a:lnTo>
                      <a:pt x="1692" y="130"/>
                    </a:lnTo>
                    <a:lnTo>
                      <a:pt x="1696" y="140"/>
                    </a:lnTo>
                    <a:lnTo>
                      <a:pt x="1698" y="150"/>
                    </a:lnTo>
                    <a:lnTo>
                      <a:pt x="1698" y="160"/>
                    </a:lnTo>
                    <a:lnTo>
                      <a:pt x="1698" y="298"/>
                    </a:lnTo>
                    <a:lnTo>
                      <a:pt x="1554" y="298"/>
                    </a:lnTo>
                    <a:lnTo>
                      <a:pt x="1554" y="212"/>
                    </a:lnTo>
                    <a:lnTo>
                      <a:pt x="1554" y="212"/>
                    </a:lnTo>
                    <a:lnTo>
                      <a:pt x="1486" y="190"/>
                    </a:lnTo>
                    <a:lnTo>
                      <a:pt x="1442" y="180"/>
                    </a:lnTo>
                    <a:lnTo>
                      <a:pt x="1394" y="170"/>
                    </a:lnTo>
                    <a:lnTo>
                      <a:pt x="1340" y="160"/>
                    </a:lnTo>
                    <a:lnTo>
                      <a:pt x="1282" y="152"/>
                    </a:lnTo>
                    <a:lnTo>
                      <a:pt x="1220" y="148"/>
                    </a:lnTo>
                    <a:lnTo>
                      <a:pt x="1156" y="146"/>
                    </a:lnTo>
                    <a:lnTo>
                      <a:pt x="1156" y="146"/>
                    </a:lnTo>
                    <a:lnTo>
                      <a:pt x="1092" y="148"/>
                    </a:lnTo>
                    <a:lnTo>
                      <a:pt x="1030" y="152"/>
                    </a:lnTo>
                    <a:lnTo>
                      <a:pt x="972" y="160"/>
                    </a:lnTo>
                    <a:lnTo>
                      <a:pt x="918" y="170"/>
                    </a:lnTo>
                    <a:lnTo>
                      <a:pt x="870" y="180"/>
                    </a:lnTo>
                    <a:lnTo>
                      <a:pt x="826" y="190"/>
                    </a:lnTo>
                    <a:lnTo>
                      <a:pt x="758" y="212"/>
                    </a:lnTo>
                    <a:lnTo>
                      <a:pt x="758" y="298"/>
                    </a:lnTo>
                    <a:lnTo>
                      <a:pt x="614" y="298"/>
                    </a:lnTo>
                    <a:close/>
                    <a:moveTo>
                      <a:pt x="952" y="1150"/>
                    </a:moveTo>
                    <a:lnTo>
                      <a:pt x="952" y="1052"/>
                    </a:lnTo>
                    <a:lnTo>
                      <a:pt x="1360" y="1052"/>
                    </a:lnTo>
                    <a:lnTo>
                      <a:pt x="1360" y="1150"/>
                    </a:lnTo>
                    <a:lnTo>
                      <a:pt x="1360" y="1150"/>
                    </a:lnTo>
                    <a:lnTo>
                      <a:pt x="1448" y="1144"/>
                    </a:lnTo>
                    <a:lnTo>
                      <a:pt x="1532" y="1136"/>
                    </a:lnTo>
                    <a:lnTo>
                      <a:pt x="1614" y="1128"/>
                    </a:lnTo>
                    <a:lnTo>
                      <a:pt x="1694" y="1118"/>
                    </a:lnTo>
                    <a:lnTo>
                      <a:pt x="1770" y="1106"/>
                    </a:lnTo>
                    <a:lnTo>
                      <a:pt x="1842" y="1094"/>
                    </a:lnTo>
                    <a:lnTo>
                      <a:pt x="1976" y="1070"/>
                    </a:lnTo>
                    <a:lnTo>
                      <a:pt x="2092" y="1044"/>
                    </a:lnTo>
                    <a:lnTo>
                      <a:pt x="2188" y="1020"/>
                    </a:lnTo>
                    <a:lnTo>
                      <a:pt x="2262" y="1000"/>
                    </a:lnTo>
                    <a:lnTo>
                      <a:pt x="2312" y="986"/>
                    </a:lnTo>
                    <a:lnTo>
                      <a:pt x="2312" y="514"/>
                    </a:lnTo>
                    <a:lnTo>
                      <a:pt x="2312" y="514"/>
                    </a:lnTo>
                    <a:lnTo>
                      <a:pt x="2312" y="500"/>
                    </a:lnTo>
                    <a:lnTo>
                      <a:pt x="2310" y="484"/>
                    </a:lnTo>
                    <a:lnTo>
                      <a:pt x="2306" y="472"/>
                    </a:lnTo>
                    <a:lnTo>
                      <a:pt x="2300" y="458"/>
                    </a:lnTo>
                    <a:lnTo>
                      <a:pt x="2294" y="446"/>
                    </a:lnTo>
                    <a:lnTo>
                      <a:pt x="2288" y="434"/>
                    </a:lnTo>
                    <a:lnTo>
                      <a:pt x="2280" y="422"/>
                    </a:lnTo>
                    <a:lnTo>
                      <a:pt x="2270" y="412"/>
                    </a:lnTo>
                    <a:lnTo>
                      <a:pt x="2260" y="402"/>
                    </a:lnTo>
                    <a:lnTo>
                      <a:pt x="2248" y="394"/>
                    </a:lnTo>
                    <a:lnTo>
                      <a:pt x="2236" y="388"/>
                    </a:lnTo>
                    <a:lnTo>
                      <a:pt x="2224" y="380"/>
                    </a:lnTo>
                    <a:lnTo>
                      <a:pt x="2210" y="376"/>
                    </a:lnTo>
                    <a:lnTo>
                      <a:pt x="2196" y="372"/>
                    </a:lnTo>
                    <a:lnTo>
                      <a:pt x="2182" y="370"/>
                    </a:lnTo>
                    <a:lnTo>
                      <a:pt x="2168" y="370"/>
                    </a:lnTo>
                    <a:lnTo>
                      <a:pt x="144" y="370"/>
                    </a:lnTo>
                    <a:lnTo>
                      <a:pt x="144" y="370"/>
                    </a:lnTo>
                    <a:lnTo>
                      <a:pt x="130" y="370"/>
                    </a:lnTo>
                    <a:lnTo>
                      <a:pt x="116" y="372"/>
                    </a:lnTo>
                    <a:lnTo>
                      <a:pt x="102" y="376"/>
                    </a:lnTo>
                    <a:lnTo>
                      <a:pt x="88" y="380"/>
                    </a:lnTo>
                    <a:lnTo>
                      <a:pt x="76" y="388"/>
                    </a:lnTo>
                    <a:lnTo>
                      <a:pt x="64" y="394"/>
                    </a:lnTo>
                    <a:lnTo>
                      <a:pt x="52" y="402"/>
                    </a:lnTo>
                    <a:lnTo>
                      <a:pt x="42" y="412"/>
                    </a:lnTo>
                    <a:lnTo>
                      <a:pt x="34" y="422"/>
                    </a:lnTo>
                    <a:lnTo>
                      <a:pt x="24" y="434"/>
                    </a:lnTo>
                    <a:lnTo>
                      <a:pt x="18" y="446"/>
                    </a:lnTo>
                    <a:lnTo>
                      <a:pt x="12" y="458"/>
                    </a:lnTo>
                    <a:lnTo>
                      <a:pt x="6" y="472"/>
                    </a:lnTo>
                    <a:lnTo>
                      <a:pt x="2" y="484"/>
                    </a:lnTo>
                    <a:lnTo>
                      <a:pt x="0" y="500"/>
                    </a:lnTo>
                    <a:lnTo>
                      <a:pt x="0" y="514"/>
                    </a:lnTo>
                    <a:lnTo>
                      <a:pt x="0" y="986"/>
                    </a:lnTo>
                    <a:lnTo>
                      <a:pt x="0" y="986"/>
                    </a:lnTo>
                    <a:lnTo>
                      <a:pt x="50" y="1000"/>
                    </a:lnTo>
                    <a:lnTo>
                      <a:pt x="124" y="1020"/>
                    </a:lnTo>
                    <a:lnTo>
                      <a:pt x="220" y="1044"/>
                    </a:lnTo>
                    <a:lnTo>
                      <a:pt x="336" y="1070"/>
                    </a:lnTo>
                    <a:lnTo>
                      <a:pt x="470" y="1094"/>
                    </a:lnTo>
                    <a:lnTo>
                      <a:pt x="542" y="1106"/>
                    </a:lnTo>
                    <a:lnTo>
                      <a:pt x="618" y="1118"/>
                    </a:lnTo>
                    <a:lnTo>
                      <a:pt x="698" y="1128"/>
                    </a:lnTo>
                    <a:lnTo>
                      <a:pt x="780" y="1136"/>
                    </a:lnTo>
                    <a:lnTo>
                      <a:pt x="866" y="1144"/>
                    </a:lnTo>
                    <a:lnTo>
                      <a:pt x="952" y="1150"/>
                    </a:lnTo>
                    <a:lnTo>
                      <a:pt x="952" y="1150"/>
                    </a:lnTo>
                    <a:close/>
                    <a:moveTo>
                      <a:pt x="1258" y="1272"/>
                    </a:moveTo>
                    <a:lnTo>
                      <a:pt x="1258" y="1154"/>
                    </a:lnTo>
                    <a:lnTo>
                      <a:pt x="1054" y="1154"/>
                    </a:lnTo>
                    <a:lnTo>
                      <a:pt x="1054" y="1272"/>
                    </a:lnTo>
                    <a:lnTo>
                      <a:pt x="1258" y="1272"/>
                    </a:lnTo>
                    <a:close/>
                    <a:moveTo>
                      <a:pt x="2312" y="1106"/>
                    </a:moveTo>
                    <a:lnTo>
                      <a:pt x="2312" y="1914"/>
                    </a:lnTo>
                    <a:lnTo>
                      <a:pt x="2312" y="1914"/>
                    </a:lnTo>
                    <a:lnTo>
                      <a:pt x="2312" y="1928"/>
                    </a:lnTo>
                    <a:lnTo>
                      <a:pt x="2310" y="1942"/>
                    </a:lnTo>
                    <a:lnTo>
                      <a:pt x="2306" y="1956"/>
                    </a:lnTo>
                    <a:lnTo>
                      <a:pt x="2300" y="1970"/>
                    </a:lnTo>
                    <a:lnTo>
                      <a:pt x="2294" y="1982"/>
                    </a:lnTo>
                    <a:lnTo>
                      <a:pt x="2288" y="1994"/>
                    </a:lnTo>
                    <a:lnTo>
                      <a:pt x="2280" y="2006"/>
                    </a:lnTo>
                    <a:lnTo>
                      <a:pt x="2270" y="2016"/>
                    </a:lnTo>
                    <a:lnTo>
                      <a:pt x="2260" y="2026"/>
                    </a:lnTo>
                    <a:lnTo>
                      <a:pt x="2248" y="2034"/>
                    </a:lnTo>
                    <a:lnTo>
                      <a:pt x="2236" y="2040"/>
                    </a:lnTo>
                    <a:lnTo>
                      <a:pt x="2224" y="2046"/>
                    </a:lnTo>
                    <a:lnTo>
                      <a:pt x="2210" y="2052"/>
                    </a:lnTo>
                    <a:lnTo>
                      <a:pt x="2196" y="2056"/>
                    </a:lnTo>
                    <a:lnTo>
                      <a:pt x="2182" y="2058"/>
                    </a:lnTo>
                    <a:lnTo>
                      <a:pt x="2168" y="2058"/>
                    </a:lnTo>
                    <a:lnTo>
                      <a:pt x="144" y="2058"/>
                    </a:lnTo>
                    <a:lnTo>
                      <a:pt x="144" y="2058"/>
                    </a:lnTo>
                    <a:lnTo>
                      <a:pt x="130" y="2058"/>
                    </a:lnTo>
                    <a:lnTo>
                      <a:pt x="116" y="2056"/>
                    </a:lnTo>
                    <a:lnTo>
                      <a:pt x="102" y="2052"/>
                    </a:lnTo>
                    <a:lnTo>
                      <a:pt x="88" y="2046"/>
                    </a:lnTo>
                    <a:lnTo>
                      <a:pt x="76" y="2040"/>
                    </a:lnTo>
                    <a:lnTo>
                      <a:pt x="64" y="2034"/>
                    </a:lnTo>
                    <a:lnTo>
                      <a:pt x="52" y="2026"/>
                    </a:lnTo>
                    <a:lnTo>
                      <a:pt x="42" y="2016"/>
                    </a:lnTo>
                    <a:lnTo>
                      <a:pt x="34" y="2006"/>
                    </a:lnTo>
                    <a:lnTo>
                      <a:pt x="24" y="1994"/>
                    </a:lnTo>
                    <a:lnTo>
                      <a:pt x="18" y="1982"/>
                    </a:lnTo>
                    <a:lnTo>
                      <a:pt x="12" y="1970"/>
                    </a:lnTo>
                    <a:lnTo>
                      <a:pt x="6" y="1956"/>
                    </a:lnTo>
                    <a:lnTo>
                      <a:pt x="2" y="1942"/>
                    </a:lnTo>
                    <a:lnTo>
                      <a:pt x="0" y="1928"/>
                    </a:lnTo>
                    <a:lnTo>
                      <a:pt x="0" y="1914"/>
                    </a:lnTo>
                    <a:lnTo>
                      <a:pt x="0" y="1106"/>
                    </a:lnTo>
                    <a:lnTo>
                      <a:pt x="0" y="1106"/>
                    </a:lnTo>
                    <a:lnTo>
                      <a:pt x="64" y="1124"/>
                    </a:lnTo>
                    <a:lnTo>
                      <a:pt x="146" y="1146"/>
                    </a:lnTo>
                    <a:lnTo>
                      <a:pt x="244" y="1168"/>
                    </a:lnTo>
                    <a:lnTo>
                      <a:pt x="360" y="1192"/>
                    </a:lnTo>
                    <a:lnTo>
                      <a:pt x="490" y="1216"/>
                    </a:lnTo>
                    <a:lnTo>
                      <a:pt x="560" y="1226"/>
                    </a:lnTo>
                    <a:lnTo>
                      <a:pt x="634" y="1236"/>
                    </a:lnTo>
                    <a:lnTo>
                      <a:pt x="710" y="1246"/>
                    </a:lnTo>
                    <a:lnTo>
                      <a:pt x="788" y="1254"/>
                    </a:lnTo>
                    <a:lnTo>
                      <a:pt x="870" y="1260"/>
                    </a:lnTo>
                    <a:lnTo>
                      <a:pt x="952" y="1266"/>
                    </a:lnTo>
                    <a:lnTo>
                      <a:pt x="952" y="1374"/>
                    </a:lnTo>
                    <a:lnTo>
                      <a:pt x="1360" y="1374"/>
                    </a:lnTo>
                    <a:lnTo>
                      <a:pt x="1360" y="1266"/>
                    </a:lnTo>
                    <a:lnTo>
                      <a:pt x="1360" y="1266"/>
                    </a:lnTo>
                    <a:lnTo>
                      <a:pt x="1442" y="1260"/>
                    </a:lnTo>
                    <a:lnTo>
                      <a:pt x="1524" y="1254"/>
                    </a:lnTo>
                    <a:lnTo>
                      <a:pt x="1602" y="1246"/>
                    </a:lnTo>
                    <a:lnTo>
                      <a:pt x="1678" y="1236"/>
                    </a:lnTo>
                    <a:lnTo>
                      <a:pt x="1752" y="1226"/>
                    </a:lnTo>
                    <a:lnTo>
                      <a:pt x="1822" y="1216"/>
                    </a:lnTo>
                    <a:lnTo>
                      <a:pt x="1952" y="1192"/>
                    </a:lnTo>
                    <a:lnTo>
                      <a:pt x="2068" y="1168"/>
                    </a:lnTo>
                    <a:lnTo>
                      <a:pt x="2166" y="1146"/>
                    </a:lnTo>
                    <a:lnTo>
                      <a:pt x="2248" y="1124"/>
                    </a:lnTo>
                    <a:lnTo>
                      <a:pt x="2312" y="1106"/>
                    </a:lnTo>
                    <a:lnTo>
                      <a:pt x="2312" y="1106"/>
                    </a:lnTo>
                    <a:close/>
                    <a:moveTo>
                      <a:pt x="402" y="1914"/>
                    </a:moveTo>
                    <a:lnTo>
                      <a:pt x="402" y="1914"/>
                    </a:lnTo>
                    <a:lnTo>
                      <a:pt x="402" y="1888"/>
                    </a:lnTo>
                    <a:lnTo>
                      <a:pt x="398" y="1862"/>
                    </a:lnTo>
                    <a:lnTo>
                      <a:pt x="392" y="1838"/>
                    </a:lnTo>
                    <a:lnTo>
                      <a:pt x="382" y="1814"/>
                    </a:lnTo>
                    <a:lnTo>
                      <a:pt x="372" y="1790"/>
                    </a:lnTo>
                    <a:lnTo>
                      <a:pt x="358" y="1770"/>
                    </a:lnTo>
                    <a:lnTo>
                      <a:pt x="344" y="1750"/>
                    </a:lnTo>
                    <a:lnTo>
                      <a:pt x="328" y="1732"/>
                    </a:lnTo>
                    <a:lnTo>
                      <a:pt x="308" y="1714"/>
                    </a:lnTo>
                    <a:lnTo>
                      <a:pt x="288" y="1700"/>
                    </a:lnTo>
                    <a:lnTo>
                      <a:pt x="268" y="1686"/>
                    </a:lnTo>
                    <a:lnTo>
                      <a:pt x="244" y="1676"/>
                    </a:lnTo>
                    <a:lnTo>
                      <a:pt x="222" y="1668"/>
                    </a:lnTo>
                    <a:lnTo>
                      <a:pt x="196" y="1660"/>
                    </a:lnTo>
                    <a:lnTo>
                      <a:pt x="170" y="1658"/>
                    </a:lnTo>
                    <a:lnTo>
                      <a:pt x="144" y="1656"/>
                    </a:lnTo>
                    <a:lnTo>
                      <a:pt x="144" y="1914"/>
                    </a:lnTo>
                    <a:lnTo>
                      <a:pt x="402" y="1914"/>
                    </a:lnTo>
                    <a:close/>
                    <a:moveTo>
                      <a:pt x="2168" y="1656"/>
                    </a:moveTo>
                    <a:lnTo>
                      <a:pt x="2168" y="1656"/>
                    </a:lnTo>
                    <a:lnTo>
                      <a:pt x="2142" y="1658"/>
                    </a:lnTo>
                    <a:lnTo>
                      <a:pt x="2116" y="1660"/>
                    </a:lnTo>
                    <a:lnTo>
                      <a:pt x="2090" y="1668"/>
                    </a:lnTo>
                    <a:lnTo>
                      <a:pt x="2068" y="1676"/>
                    </a:lnTo>
                    <a:lnTo>
                      <a:pt x="2044" y="1686"/>
                    </a:lnTo>
                    <a:lnTo>
                      <a:pt x="2024" y="1700"/>
                    </a:lnTo>
                    <a:lnTo>
                      <a:pt x="2004" y="1714"/>
                    </a:lnTo>
                    <a:lnTo>
                      <a:pt x="1986" y="1732"/>
                    </a:lnTo>
                    <a:lnTo>
                      <a:pt x="1968" y="1750"/>
                    </a:lnTo>
                    <a:lnTo>
                      <a:pt x="1954" y="1770"/>
                    </a:lnTo>
                    <a:lnTo>
                      <a:pt x="1940" y="1790"/>
                    </a:lnTo>
                    <a:lnTo>
                      <a:pt x="1930" y="1814"/>
                    </a:lnTo>
                    <a:lnTo>
                      <a:pt x="1922" y="1838"/>
                    </a:lnTo>
                    <a:lnTo>
                      <a:pt x="1914" y="1862"/>
                    </a:lnTo>
                    <a:lnTo>
                      <a:pt x="1910" y="1888"/>
                    </a:lnTo>
                    <a:lnTo>
                      <a:pt x="1910" y="1914"/>
                    </a:lnTo>
                    <a:lnTo>
                      <a:pt x="2168" y="1914"/>
                    </a:lnTo>
                    <a:lnTo>
                      <a:pt x="2168" y="1656"/>
                    </a:lnTo>
                    <a:close/>
                  </a:path>
                </a:pathLst>
              </a:custGeom>
              <a:solidFill>
                <a:srgbClr val="FFFFFF"/>
              </a:solidFill>
              <a:ln w="9525">
                <a:noFill/>
                <a:round/>
                <a:headEnd/>
                <a:tailEnd/>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33" name="Freeform 13">
                <a:extLst>
                  <a:ext uri="{FF2B5EF4-FFF2-40B4-BE49-F238E27FC236}">
                    <a16:creationId xmlns:a16="http://schemas.microsoft.com/office/drawing/2014/main" id="{CAA6F53D-298A-4945-BA5E-006D9D620AE3}"/>
                  </a:ext>
                </a:extLst>
              </p:cNvPr>
              <p:cNvSpPr>
                <a:spLocks noEditPoints="1"/>
              </p:cNvSpPr>
              <p:nvPr/>
            </p:nvSpPr>
            <p:spPr bwMode="auto">
              <a:xfrm>
                <a:off x="7429339" y="1971890"/>
                <a:ext cx="500201" cy="487321"/>
              </a:xfrm>
              <a:custGeom>
                <a:avLst/>
                <a:gdLst>
                  <a:gd name="T0" fmla="*/ 2610 w 2874"/>
                  <a:gd name="T1" fmla="*/ 660 h 2800"/>
                  <a:gd name="T2" fmla="*/ 2682 w 2874"/>
                  <a:gd name="T3" fmla="*/ 812 h 2800"/>
                  <a:gd name="T4" fmla="*/ 2624 w 2874"/>
                  <a:gd name="T5" fmla="*/ 952 h 2800"/>
                  <a:gd name="T6" fmla="*/ 2484 w 2874"/>
                  <a:gd name="T7" fmla="*/ 1010 h 2800"/>
                  <a:gd name="T8" fmla="*/ 2330 w 2874"/>
                  <a:gd name="T9" fmla="*/ 938 h 2800"/>
                  <a:gd name="T10" fmla="*/ 2286 w 2874"/>
                  <a:gd name="T11" fmla="*/ 792 h 2800"/>
                  <a:gd name="T12" fmla="*/ 2372 w 2874"/>
                  <a:gd name="T13" fmla="*/ 648 h 2800"/>
                  <a:gd name="T14" fmla="*/ 2606 w 2874"/>
                  <a:gd name="T15" fmla="*/ 1094 h 2800"/>
                  <a:gd name="T16" fmla="*/ 2200 w 2874"/>
                  <a:gd name="T17" fmla="*/ 1434 h 2800"/>
                  <a:gd name="T18" fmla="*/ 2530 w 2874"/>
                  <a:gd name="T19" fmla="*/ 1798 h 2800"/>
                  <a:gd name="T20" fmla="*/ 2786 w 2874"/>
                  <a:gd name="T21" fmla="*/ 1858 h 2800"/>
                  <a:gd name="T22" fmla="*/ 2870 w 2874"/>
                  <a:gd name="T23" fmla="*/ 1458 h 2800"/>
                  <a:gd name="T24" fmla="*/ 2852 w 2874"/>
                  <a:gd name="T25" fmla="*/ 1154 h 2800"/>
                  <a:gd name="T26" fmla="*/ 674 w 2874"/>
                  <a:gd name="T27" fmla="*/ 1434 h 2800"/>
                  <a:gd name="T28" fmla="*/ 136 w 2874"/>
                  <a:gd name="T29" fmla="*/ 1094 h 2800"/>
                  <a:gd name="T30" fmla="*/ 12 w 2874"/>
                  <a:gd name="T31" fmla="*/ 1170 h 2800"/>
                  <a:gd name="T32" fmla="*/ 12 w 2874"/>
                  <a:gd name="T33" fmla="*/ 1550 h 2800"/>
                  <a:gd name="T34" fmla="*/ 120 w 2874"/>
                  <a:gd name="T35" fmla="*/ 1940 h 2800"/>
                  <a:gd name="T36" fmla="*/ 466 w 2874"/>
                  <a:gd name="T37" fmla="*/ 1640 h 2800"/>
                  <a:gd name="T38" fmla="*/ 1184 w 2874"/>
                  <a:gd name="T39" fmla="*/ 252 h 2800"/>
                  <a:gd name="T40" fmla="*/ 1276 w 2874"/>
                  <a:gd name="T41" fmla="*/ 448 h 2800"/>
                  <a:gd name="T42" fmla="*/ 1462 w 2874"/>
                  <a:gd name="T43" fmla="*/ 504 h 2800"/>
                  <a:gd name="T44" fmla="*/ 1646 w 2874"/>
                  <a:gd name="T45" fmla="*/ 394 h 2800"/>
                  <a:gd name="T46" fmla="*/ 1684 w 2874"/>
                  <a:gd name="T47" fmla="*/ 202 h 2800"/>
                  <a:gd name="T48" fmla="*/ 1556 w 2874"/>
                  <a:gd name="T49" fmla="*/ 30 h 2800"/>
                  <a:gd name="T50" fmla="*/ 1362 w 2874"/>
                  <a:gd name="T51" fmla="*/ 12 h 2800"/>
                  <a:gd name="T52" fmla="*/ 1204 w 2874"/>
                  <a:gd name="T53" fmla="*/ 154 h 2800"/>
                  <a:gd name="T54" fmla="*/ 1522 w 2874"/>
                  <a:gd name="T55" fmla="*/ 2798 h 2800"/>
                  <a:gd name="T56" fmla="*/ 2070 w 2874"/>
                  <a:gd name="T57" fmla="*/ 2654 h 2800"/>
                  <a:gd name="T58" fmla="*/ 2562 w 2874"/>
                  <a:gd name="T59" fmla="*/ 2258 h 2800"/>
                  <a:gd name="T60" fmla="*/ 2164 w 2874"/>
                  <a:gd name="T61" fmla="*/ 1690 h 2800"/>
                  <a:gd name="T62" fmla="*/ 1834 w 2874"/>
                  <a:gd name="T63" fmla="*/ 1448 h 2800"/>
                  <a:gd name="T64" fmla="*/ 1436 w 2874"/>
                  <a:gd name="T65" fmla="*/ 1360 h 2800"/>
                  <a:gd name="T66" fmla="*/ 1102 w 2874"/>
                  <a:gd name="T67" fmla="*/ 1422 h 2800"/>
                  <a:gd name="T68" fmla="*/ 1054 w 2874"/>
                  <a:gd name="T69" fmla="*/ 1772 h 2800"/>
                  <a:gd name="T70" fmla="*/ 888 w 2874"/>
                  <a:gd name="T71" fmla="*/ 1852 h 2800"/>
                  <a:gd name="T72" fmla="*/ 764 w 2874"/>
                  <a:gd name="T73" fmla="*/ 1812 h 2800"/>
                  <a:gd name="T74" fmla="*/ 532 w 2874"/>
                  <a:gd name="T75" fmla="*/ 1898 h 2800"/>
                  <a:gd name="T76" fmla="*/ 474 w 2874"/>
                  <a:gd name="T77" fmla="*/ 2432 h 2800"/>
                  <a:gd name="T78" fmla="*/ 1106 w 2874"/>
                  <a:gd name="T79" fmla="*/ 2762 h 2800"/>
                  <a:gd name="T80" fmla="*/ 192 w 2874"/>
                  <a:gd name="T81" fmla="*/ 812 h 2800"/>
                  <a:gd name="T82" fmla="*/ 250 w 2874"/>
                  <a:gd name="T83" fmla="*/ 952 h 2800"/>
                  <a:gd name="T84" fmla="*/ 390 w 2874"/>
                  <a:gd name="T85" fmla="*/ 1010 h 2800"/>
                  <a:gd name="T86" fmla="*/ 542 w 2874"/>
                  <a:gd name="T87" fmla="*/ 938 h 2800"/>
                  <a:gd name="T88" fmla="*/ 586 w 2874"/>
                  <a:gd name="T89" fmla="*/ 792 h 2800"/>
                  <a:gd name="T90" fmla="*/ 500 w 2874"/>
                  <a:gd name="T91" fmla="*/ 648 h 2800"/>
                  <a:gd name="T92" fmla="*/ 350 w 2874"/>
                  <a:gd name="T93" fmla="*/ 618 h 2800"/>
                  <a:gd name="T94" fmla="*/ 216 w 2874"/>
                  <a:gd name="T95" fmla="*/ 718 h 2800"/>
                  <a:gd name="T96" fmla="*/ 2096 w 2874"/>
                  <a:gd name="T97" fmla="*/ 820 h 2800"/>
                  <a:gd name="T98" fmla="*/ 2058 w 2874"/>
                  <a:gd name="T99" fmla="*/ 676 h 2800"/>
                  <a:gd name="T100" fmla="*/ 1896 w 2874"/>
                  <a:gd name="T101" fmla="*/ 580 h 2800"/>
                  <a:gd name="T102" fmla="*/ 934 w 2874"/>
                  <a:gd name="T103" fmla="*/ 590 h 2800"/>
                  <a:gd name="T104" fmla="*/ 794 w 2874"/>
                  <a:gd name="T105" fmla="*/ 714 h 2800"/>
                  <a:gd name="T106" fmla="*/ 780 w 2874"/>
                  <a:gd name="T107" fmla="*/ 1658 h 2800"/>
                  <a:gd name="T108" fmla="*/ 910 w 2874"/>
                  <a:gd name="T109" fmla="*/ 1746 h 2800"/>
                  <a:gd name="T110" fmla="*/ 1000 w 2874"/>
                  <a:gd name="T111" fmla="*/ 910 h 2800"/>
                  <a:gd name="T112" fmla="*/ 1102 w 2874"/>
                  <a:gd name="T113" fmla="*/ 1194 h 2800"/>
                  <a:gd name="T114" fmla="*/ 1436 w 2874"/>
                  <a:gd name="T115" fmla="*/ 1144 h 2800"/>
                  <a:gd name="T116" fmla="*/ 1772 w 2874"/>
                  <a:gd name="T117" fmla="*/ 1196 h 2800"/>
                  <a:gd name="T118" fmla="*/ 1852 w 2874"/>
                  <a:gd name="T119" fmla="*/ 938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4" h="2800">
                    <a:moveTo>
                      <a:pt x="2484" y="614"/>
                    </a:moveTo>
                    <a:lnTo>
                      <a:pt x="2484" y="614"/>
                    </a:lnTo>
                    <a:lnTo>
                      <a:pt x="2504" y="616"/>
                    </a:lnTo>
                    <a:lnTo>
                      <a:pt x="2524" y="618"/>
                    </a:lnTo>
                    <a:lnTo>
                      <a:pt x="2542" y="622"/>
                    </a:lnTo>
                    <a:lnTo>
                      <a:pt x="2560" y="630"/>
                    </a:lnTo>
                    <a:lnTo>
                      <a:pt x="2578" y="638"/>
                    </a:lnTo>
                    <a:lnTo>
                      <a:pt x="2594" y="648"/>
                    </a:lnTo>
                    <a:lnTo>
                      <a:pt x="2610" y="660"/>
                    </a:lnTo>
                    <a:lnTo>
                      <a:pt x="2624" y="672"/>
                    </a:lnTo>
                    <a:lnTo>
                      <a:pt x="2636" y="686"/>
                    </a:lnTo>
                    <a:lnTo>
                      <a:pt x="2648" y="702"/>
                    </a:lnTo>
                    <a:lnTo>
                      <a:pt x="2658" y="718"/>
                    </a:lnTo>
                    <a:lnTo>
                      <a:pt x="2666" y="736"/>
                    </a:lnTo>
                    <a:lnTo>
                      <a:pt x="2672" y="754"/>
                    </a:lnTo>
                    <a:lnTo>
                      <a:pt x="2678" y="772"/>
                    </a:lnTo>
                    <a:lnTo>
                      <a:pt x="2680" y="792"/>
                    </a:lnTo>
                    <a:lnTo>
                      <a:pt x="2682" y="812"/>
                    </a:lnTo>
                    <a:lnTo>
                      <a:pt x="2682" y="812"/>
                    </a:lnTo>
                    <a:lnTo>
                      <a:pt x="2680" y="832"/>
                    </a:lnTo>
                    <a:lnTo>
                      <a:pt x="2678" y="852"/>
                    </a:lnTo>
                    <a:lnTo>
                      <a:pt x="2672" y="872"/>
                    </a:lnTo>
                    <a:lnTo>
                      <a:pt x="2666" y="890"/>
                    </a:lnTo>
                    <a:lnTo>
                      <a:pt x="2658" y="906"/>
                    </a:lnTo>
                    <a:lnTo>
                      <a:pt x="2648" y="924"/>
                    </a:lnTo>
                    <a:lnTo>
                      <a:pt x="2636" y="938"/>
                    </a:lnTo>
                    <a:lnTo>
                      <a:pt x="2624" y="952"/>
                    </a:lnTo>
                    <a:lnTo>
                      <a:pt x="2610" y="966"/>
                    </a:lnTo>
                    <a:lnTo>
                      <a:pt x="2594" y="976"/>
                    </a:lnTo>
                    <a:lnTo>
                      <a:pt x="2578" y="986"/>
                    </a:lnTo>
                    <a:lnTo>
                      <a:pt x="2560" y="994"/>
                    </a:lnTo>
                    <a:lnTo>
                      <a:pt x="2542" y="1002"/>
                    </a:lnTo>
                    <a:lnTo>
                      <a:pt x="2524" y="1006"/>
                    </a:lnTo>
                    <a:lnTo>
                      <a:pt x="2504" y="1010"/>
                    </a:lnTo>
                    <a:lnTo>
                      <a:pt x="2484" y="1010"/>
                    </a:lnTo>
                    <a:lnTo>
                      <a:pt x="2484" y="1010"/>
                    </a:lnTo>
                    <a:lnTo>
                      <a:pt x="2464" y="1010"/>
                    </a:lnTo>
                    <a:lnTo>
                      <a:pt x="2444" y="1006"/>
                    </a:lnTo>
                    <a:lnTo>
                      <a:pt x="2424" y="1002"/>
                    </a:lnTo>
                    <a:lnTo>
                      <a:pt x="2406" y="994"/>
                    </a:lnTo>
                    <a:lnTo>
                      <a:pt x="2388" y="986"/>
                    </a:lnTo>
                    <a:lnTo>
                      <a:pt x="2372" y="976"/>
                    </a:lnTo>
                    <a:lnTo>
                      <a:pt x="2358" y="966"/>
                    </a:lnTo>
                    <a:lnTo>
                      <a:pt x="2344" y="952"/>
                    </a:lnTo>
                    <a:lnTo>
                      <a:pt x="2330" y="938"/>
                    </a:lnTo>
                    <a:lnTo>
                      <a:pt x="2320" y="924"/>
                    </a:lnTo>
                    <a:lnTo>
                      <a:pt x="2310" y="906"/>
                    </a:lnTo>
                    <a:lnTo>
                      <a:pt x="2300" y="890"/>
                    </a:lnTo>
                    <a:lnTo>
                      <a:pt x="2294" y="872"/>
                    </a:lnTo>
                    <a:lnTo>
                      <a:pt x="2290" y="852"/>
                    </a:lnTo>
                    <a:lnTo>
                      <a:pt x="2286" y="832"/>
                    </a:lnTo>
                    <a:lnTo>
                      <a:pt x="2286" y="812"/>
                    </a:lnTo>
                    <a:lnTo>
                      <a:pt x="2286" y="812"/>
                    </a:lnTo>
                    <a:lnTo>
                      <a:pt x="2286" y="792"/>
                    </a:lnTo>
                    <a:lnTo>
                      <a:pt x="2290" y="772"/>
                    </a:lnTo>
                    <a:lnTo>
                      <a:pt x="2294" y="754"/>
                    </a:lnTo>
                    <a:lnTo>
                      <a:pt x="2300" y="736"/>
                    </a:lnTo>
                    <a:lnTo>
                      <a:pt x="2310" y="718"/>
                    </a:lnTo>
                    <a:lnTo>
                      <a:pt x="2320" y="702"/>
                    </a:lnTo>
                    <a:lnTo>
                      <a:pt x="2330" y="686"/>
                    </a:lnTo>
                    <a:lnTo>
                      <a:pt x="2344" y="672"/>
                    </a:lnTo>
                    <a:lnTo>
                      <a:pt x="2358" y="660"/>
                    </a:lnTo>
                    <a:lnTo>
                      <a:pt x="2372" y="648"/>
                    </a:lnTo>
                    <a:lnTo>
                      <a:pt x="2388" y="638"/>
                    </a:lnTo>
                    <a:lnTo>
                      <a:pt x="2406" y="630"/>
                    </a:lnTo>
                    <a:lnTo>
                      <a:pt x="2424" y="622"/>
                    </a:lnTo>
                    <a:lnTo>
                      <a:pt x="2444" y="618"/>
                    </a:lnTo>
                    <a:lnTo>
                      <a:pt x="2464" y="616"/>
                    </a:lnTo>
                    <a:lnTo>
                      <a:pt x="2484" y="614"/>
                    </a:lnTo>
                    <a:lnTo>
                      <a:pt x="2484" y="614"/>
                    </a:lnTo>
                    <a:close/>
                    <a:moveTo>
                      <a:pt x="2738" y="1094"/>
                    </a:moveTo>
                    <a:lnTo>
                      <a:pt x="2606" y="1094"/>
                    </a:lnTo>
                    <a:lnTo>
                      <a:pt x="2484" y="1274"/>
                    </a:lnTo>
                    <a:lnTo>
                      <a:pt x="2360" y="1094"/>
                    </a:lnTo>
                    <a:lnTo>
                      <a:pt x="2230" y="1094"/>
                    </a:lnTo>
                    <a:lnTo>
                      <a:pt x="2230" y="1094"/>
                    </a:lnTo>
                    <a:lnTo>
                      <a:pt x="2214" y="1094"/>
                    </a:lnTo>
                    <a:lnTo>
                      <a:pt x="2200" y="1098"/>
                    </a:lnTo>
                    <a:lnTo>
                      <a:pt x="2200" y="1098"/>
                    </a:lnTo>
                    <a:lnTo>
                      <a:pt x="2200" y="1104"/>
                    </a:lnTo>
                    <a:lnTo>
                      <a:pt x="2200" y="1434"/>
                    </a:lnTo>
                    <a:lnTo>
                      <a:pt x="2200" y="1434"/>
                    </a:lnTo>
                    <a:lnTo>
                      <a:pt x="2236" y="1466"/>
                    </a:lnTo>
                    <a:lnTo>
                      <a:pt x="2272" y="1498"/>
                    </a:lnTo>
                    <a:lnTo>
                      <a:pt x="2306" y="1532"/>
                    </a:lnTo>
                    <a:lnTo>
                      <a:pt x="2342" y="1568"/>
                    </a:lnTo>
                    <a:lnTo>
                      <a:pt x="2374" y="1604"/>
                    </a:lnTo>
                    <a:lnTo>
                      <a:pt x="2408" y="1640"/>
                    </a:lnTo>
                    <a:lnTo>
                      <a:pt x="2470" y="1718"/>
                    </a:lnTo>
                    <a:lnTo>
                      <a:pt x="2530" y="1798"/>
                    </a:lnTo>
                    <a:lnTo>
                      <a:pt x="2588" y="1884"/>
                    </a:lnTo>
                    <a:lnTo>
                      <a:pt x="2642" y="1970"/>
                    </a:lnTo>
                    <a:lnTo>
                      <a:pt x="2694" y="2060"/>
                    </a:lnTo>
                    <a:lnTo>
                      <a:pt x="2694" y="2060"/>
                    </a:lnTo>
                    <a:lnTo>
                      <a:pt x="2716" y="2020"/>
                    </a:lnTo>
                    <a:lnTo>
                      <a:pt x="2734" y="1980"/>
                    </a:lnTo>
                    <a:lnTo>
                      <a:pt x="2754" y="1940"/>
                    </a:lnTo>
                    <a:lnTo>
                      <a:pt x="2770" y="1900"/>
                    </a:lnTo>
                    <a:lnTo>
                      <a:pt x="2786" y="1858"/>
                    </a:lnTo>
                    <a:lnTo>
                      <a:pt x="2802" y="1816"/>
                    </a:lnTo>
                    <a:lnTo>
                      <a:pt x="2814" y="1772"/>
                    </a:lnTo>
                    <a:lnTo>
                      <a:pt x="2826" y="1728"/>
                    </a:lnTo>
                    <a:lnTo>
                      <a:pt x="2838" y="1684"/>
                    </a:lnTo>
                    <a:lnTo>
                      <a:pt x="2848" y="1640"/>
                    </a:lnTo>
                    <a:lnTo>
                      <a:pt x="2856" y="1596"/>
                    </a:lnTo>
                    <a:lnTo>
                      <a:pt x="2862" y="1550"/>
                    </a:lnTo>
                    <a:lnTo>
                      <a:pt x="2868" y="1504"/>
                    </a:lnTo>
                    <a:lnTo>
                      <a:pt x="2870" y="1458"/>
                    </a:lnTo>
                    <a:lnTo>
                      <a:pt x="2874" y="1410"/>
                    </a:lnTo>
                    <a:lnTo>
                      <a:pt x="2874" y="1364"/>
                    </a:lnTo>
                    <a:lnTo>
                      <a:pt x="2874" y="1364"/>
                    </a:lnTo>
                    <a:lnTo>
                      <a:pt x="2872" y="1314"/>
                    </a:lnTo>
                    <a:lnTo>
                      <a:pt x="2870" y="1266"/>
                    </a:lnTo>
                    <a:lnTo>
                      <a:pt x="2866" y="1218"/>
                    </a:lnTo>
                    <a:lnTo>
                      <a:pt x="2860" y="1170"/>
                    </a:lnTo>
                    <a:lnTo>
                      <a:pt x="2860" y="1170"/>
                    </a:lnTo>
                    <a:lnTo>
                      <a:pt x="2852" y="1154"/>
                    </a:lnTo>
                    <a:lnTo>
                      <a:pt x="2840" y="1140"/>
                    </a:lnTo>
                    <a:lnTo>
                      <a:pt x="2826" y="1126"/>
                    </a:lnTo>
                    <a:lnTo>
                      <a:pt x="2810" y="1114"/>
                    </a:lnTo>
                    <a:lnTo>
                      <a:pt x="2794" y="1106"/>
                    </a:lnTo>
                    <a:lnTo>
                      <a:pt x="2776" y="1100"/>
                    </a:lnTo>
                    <a:lnTo>
                      <a:pt x="2758" y="1094"/>
                    </a:lnTo>
                    <a:lnTo>
                      <a:pt x="2738" y="1094"/>
                    </a:lnTo>
                    <a:lnTo>
                      <a:pt x="2738" y="1094"/>
                    </a:lnTo>
                    <a:close/>
                    <a:moveTo>
                      <a:pt x="674" y="1434"/>
                    </a:moveTo>
                    <a:lnTo>
                      <a:pt x="674" y="1098"/>
                    </a:lnTo>
                    <a:lnTo>
                      <a:pt x="674" y="1098"/>
                    </a:lnTo>
                    <a:lnTo>
                      <a:pt x="660" y="1094"/>
                    </a:lnTo>
                    <a:lnTo>
                      <a:pt x="644" y="1094"/>
                    </a:lnTo>
                    <a:lnTo>
                      <a:pt x="512" y="1094"/>
                    </a:lnTo>
                    <a:lnTo>
                      <a:pt x="390" y="1274"/>
                    </a:lnTo>
                    <a:lnTo>
                      <a:pt x="266" y="1094"/>
                    </a:lnTo>
                    <a:lnTo>
                      <a:pt x="136" y="1094"/>
                    </a:lnTo>
                    <a:lnTo>
                      <a:pt x="136" y="1094"/>
                    </a:lnTo>
                    <a:lnTo>
                      <a:pt x="116" y="1094"/>
                    </a:lnTo>
                    <a:lnTo>
                      <a:pt x="96" y="1100"/>
                    </a:lnTo>
                    <a:lnTo>
                      <a:pt x="78" y="1106"/>
                    </a:lnTo>
                    <a:lnTo>
                      <a:pt x="62" y="1114"/>
                    </a:lnTo>
                    <a:lnTo>
                      <a:pt x="48" y="1126"/>
                    </a:lnTo>
                    <a:lnTo>
                      <a:pt x="34" y="1140"/>
                    </a:lnTo>
                    <a:lnTo>
                      <a:pt x="22" y="1154"/>
                    </a:lnTo>
                    <a:lnTo>
                      <a:pt x="12" y="1170"/>
                    </a:lnTo>
                    <a:lnTo>
                      <a:pt x="12" y="1170"/>
                    </a:lnTo>
                    <a:lnTo>
                      <a:pt x="6" y="1218"/>
                    </a:lnTo>
                    <a:lnTo>
                      <a:pt x="2" y="1266"/>
                    </a:lnTo>
                    <a:lnTo>
                      <a:pt x="0" y="1314"/>
                    </a:lnTo>
                    <a:lnTo>
                      <a:pt x="0" y="1364"/>
                    </a:lnTo>
                    <a:lnTo>
                      <a:pt x="0" y="1364"/>
                    </a:lnTo>
                    <a:lnTo>
                      <a:pt x="0" y="1410"/>
                    </a:lnTo>
                    <a:lnTo>
                      <a:pt x="2" y="1458"/>
                    </a:lnTo>
                    <a:lnTo>
                      <a:pt x="6" y="1504"/>
                    </a:lnTo>
                    <a:lnTo>
                      <a:pt x="12" y="1550"/>
                    </a:lnTo>
                    <a:lnTo>
                      <a:pt x="18" y="1596"/>
                    </a:lnTo>
                    <a:lnTo>
                      <a:pt x="26" y="1640"/>
                    </a:lnTo>
                    <a:lnTo>
                      <a:pt x="36" y="1684"/>
                    </a:lnTo>
                    <a:lnTo>
                      <a:pt x="46" y="1728"/>
                    </a:lnTo>
                    <a:lnTo>
                      <a:pt x="58" y="1772"/>
                    </a:lnTo>
                    <a:lnTo>
                      <a:pt x="72" y="1816"/>
                    </a:lnTo>
                    <a:lnTo>
                      <a:pt x="86" y="1858"/>
                    </a:lnTo>
                    <a:lnTo>
                      <a:pt x="102" y="1900"/>
                    </a:lnTo>
                    <a:lnTo>
                      <a:pt x="120" y="1940"/>
                    </a:lnTo>
                    <a:lnTo>
                      <a:pt x="138" y="1980"/>
                    </a:lnTo>
                    <a:lnTo>
                      <a:pt x="158" y="2020"/>
                    </a:lnTo>
                    <a:lnTo>
                      <a:pt x="178" y="2060"/>
                    </a:lnTo>
                    <a:lnTo>
                      <a:pt x="178" y="2060"/>
                    </a:lnTo>
                    <a:lnTo>
                      <a:pt x="230" y="1970"/>
                    </a:lnTo>
                    <a:lnTo>
                      <a:pt x="286" y="1882"/>
                    </a:lnTo>
                    <a:lnTo>
                      <a:pt x="342" y="1798"/>
                    </a:lnTo>
                    <a:lnTo>
                      <a:pt x="404" y="1718"/>
                    </a:lnTo>
                    <a:lnTo>
                      <a:pt x="466" y="1640"/>
                    </a:lnTo>
                    <a:lnTo>
                      <a:pt x="500" y="1602"/>
                    </a:lnTo>
                    <a:lnTo>
                      <a:pt x="532" y="1566"/>
                    </a:lnTo>
                    <a:lnTo>
                      <a:pt x="566" y="1532"/>
                    </a:lnTo>
                    <a:lnTo>
                      <a:pt x="602" y="1498"/>
                    </a:lnTo>
                    <a:lnTo>
                      <a:pt x="638" y="1464"/>
                    </a:lnTo>
                    <a:lnTo>
                      <a:pt x="674" y="1434"/>
                    </a:lnTo>
                    <a:lnTo>
                      <a:pt x="674" y="1434"/>
                    </a:lnTo>
                    <a:close/>
                    <a:moveTo>
                      <a:pt x="1184" y="252"/>
                    </a:moveTo>
                    <a:lnTo>
                      <a:pt x="1184" y="252"/>
                    </a:lnTo>
                    <a:lnTo>
                      <a:pt x="1186" y="278"/>
                    </a:lnTo>
                    <a:lnTo>
                      <a:pt x="1190" y="304"/>
                    </a:lnTo>
                    <a:lnTo>
                      <a:pt x="1196" y="328"/>
                    </a:lnTo>
                    <a:lnTo>
                      <a:pt x="1204" y="350"/>
                    </a:lnTo>
                    <a:lnTo>
                      <a:pt x="1214" y="372"/>
                    </a:lnTo>
                    <a:lnTo>
                      <a:pt x="1228" y="394"/>
                    </a:lnTo>
                    <a:lnTo>
                      <a:pt x="1242" y="414"/>
                    </a:lnTo>
                    <a:lnTo>
                      <a:pt x="1258" y="432"/>
                    </a:lnTo>
                    <a:lnTo>
                      <a:pt x="1276" y="448"/>
                    </a:lnTo>
                    <a:lnTo>
                      <a:pt x="1296" y="462"/>
                    </a:lnTo>
                    <a:lnTo>
                      <a:pt x="1316" y="474"/>
                    </a:lnTo>
                    <a:lnTo>
                      <a:pt x="1338" y="486"/>
                    </a:lnTo>
                    <a:lnTo>
                      <a:pt x="1362" y="494"/>
                    </a:lnTo>
                    <a:lnTo>
                      <a:pt x="1386" y="500"/>
                    </a:lnTo>
                    <a:lnTo>
                      <a:pt x="1410" y="504"/>
                    </a:lnTo>
                    <a:lnTo>
                      <a:pt x="1436" y="506"/>
                    </a:lnTo>
                    <a:lnTo>
                      <a:pt x="1436" y="506"/>
                    </a:lnTo>
                    <a:lnTo>
                      <a:pt x="1462" y="504"/>
                    </a:lnTo>
                    <a:lnTo>
                      <a:pt x="1488" y="500"/>
                    </a:lnTo>
                    <a:lnTo>
                      <a:pt x="1512" y="494"/>
                    </a:lnTo>
                    <a:lnTo>
                      <a:pt x="1534" y="486"/>
                    </a:lnTo>
                    <a:lnTo>
                      <a:pt x="1556" y="474"/>
                    </a:lnTo>
                    <a:lnTo>
                      <a:pt x="1578" y="462"/>
                    </a:lnTo>
                    <a:lnTo>
                      <a:pt x="1598" y="448"/>
                    </a:lnTo>
                    <a:lnTo>
                      <a:pt x="1616" y="432"/>
                    </a:lnTo>
                    <a:lnTo>
                      <a:pt x="1632" y="414"/>
                    </a:lnTo>
                    <a:lnTo>
                      <a:pt x="1646" y="394"/>
                    </a:lnTo>
                    <a:lnTo>
                      <a:pt x="1658" y="372"/>
                    </a:lnTo>
                    <a:lnTo>
                      <a:pt x="1670" y="350"/>
                    </a:lnTo>
                    <a:lnTo>
                      <a:pt x="1678" y="328"/>
                    </a:lnTo>
                    <a:lnTo>
                      <a:pt x="1684" y="304"/>
                    </a:lnTo>
                    <a:lnTo>
                      <a:pt x="1688" y="278"/>
                    </a:lnTo>
                    <a:lnTo>
                      <a:pt x="1690" y="252"/>
                    </a:lnTo>
                    <a:lnTo>
                      <a:pt x="1690" y="252"/>
                    </a:lnTo>
                    <a:lnTo>
                      <a:pt x="1688" y="226"/>
                    </a:lnTo>
                    <a:lnTo>
                      <a:pt x="1684" y="202"/>
                    </a:lnTo>
                    <a:lnTo>
                      <a:pt x="1678" y="178"/>
                    </a:lnTo>
                    <a:lnTo>
                      <a:pt x="1670" y="154"/>
                    </a:lnTo>
                    <a:lnTo>
                      <a:pt x="1658" y="132"/>
                    </a:lnTo>
                    <a:lnTo>
                      <a:pt x="1646" y="112"/>
                    </a:lnTo>
                    <a:lnTo>
                      <a:pt x="1632" y="92"/>
                    </a:lnTo>
                    <a:lnTo>
                      <a:pt x="1616" y="74"/>
                    </a:lnTo>
                    <a:lnTo>
                      <a:pt x="1598" y="58"/>
                    </a:lnTo>
                    <a:lnTo>
                      <a:pt x="1578" y="44"/>
                    </a:lnTo>
                    <a:lnTo>
                      <a:pt x="1556" y="30"/>
                    </a:lnTo>
                    <a:lnTo>
                      <a:pt x="1534" y="20"/>
                    </a:lnTo>
                    <a:lnTo>
                      <a:pt x="1512" y="12"/>
                    </a:lnTo>
                    <a:lnTo>
                      <a:pt x="1488" y="6"/>
                    </a:lnTo>
                    <a:lnTo>
                      <a:pt x="1462" y="2"/>
                    </a:lnTo>
                    <a:lnTo>
                      <a:pt x="1436" y="0"/>
                    </a:lnTo>
                    <a:lnTo>
                      <a:pt x="1436" y="0"/>
                    </a:lnTo>
                    <a:lnTo>
                      <a:pt x="1410" y="2"/>
                    </a:lnTo>
                    <a:lnTo>
                      <a:pt x="1386" y="6"/>
                    </a:lnTo>
                    <a:lnTo>
                      <a:pt x="1362" y="12"/>
                    </a:lnTo>
                    <a:lnTo>
                      <a:pt x="1338" y="20"/>
                    </a:lnTo>
                    <a:lnTo>
                      <a:pt x="1316" y="30"/>
                    </a:lnTo>
                    <a:lnTo>
                      <a:pt x="1296" y="44"/>
                    </a:lnTo>
                    <a:lnTo>
                      <a:pt x="1276" y="58"/>
                    </a:lnTo>
                    <a:lnTo>
                      <a:pt x="1258" y="74"/>
                    </a:lnTo>
                    <a:lnTo>
                      <a:pt x="1242" y="92"/>
                    </a:lnTo>
                    <a:lnTo>
                      <a:pt x="1228" y="112"/>
                    </a:lnTo>
                    <a:lnTo>
                      <a:pt x="1214" y="132"/>
                    </a:lnTo>
                    <a:lnTo>
                      <a:pt x="1204" y="154"/>
                    </a:lnTo>
                    <a:lnTo>
                      <a:pt x="1196" y="178"/>
                    </a:lnTo>
                    <a:lnTo>
                      <a:pt x="1190" y="202"/>
                    </a:lnTo>
                    <a:lnTo>
                      <a:pt x="1186" y="226"/>
                    </a:lnTo>
                    <a:lnTo>
                      <a:pt x="1184" y="252"/>
                    </a:lnTo>
                    <a:lnTo>
                      <a:pt x="1184" y="252"/>
                    </a:lnTo>
                    <a:close/>
                    <a:moveTo>
                      <a:pt x="1436" y="2800"/>
                    </a:moveTo>
                    <a:lnTo>
                      <a:pt x="1436" y="2800"/>
                    </a:lnTo>
                    <a:lnTo>
                      <a:pt x="1480" y="2800"/>
                    </a:lnTo>
                    <a:lnTo>
                      <a:pt x="1522" y="2798"/>
                    </a:lnTo>
                    <a:lnTo>
                      <a:pt x="1564" y="2796"/>
                    </a:lnTo>
                    <a:lnTo>
                      <a:pt x="1604" y="2792"/>
                    </a:lnTo>
                    <a:lnTo>
                      <a:pt x="1646" y="2786"/>
                    </a:lnTo>
                    <a:lnTo>
                      <a:pt x="1686" y="2780"/>
                    </a:lnTo>
                    <a:lnTo>
                      <a:pt x="1768" y="2762"/>
                    </a:lnTo>
                    <a:lnTo>
                      <a:pt x="1846" y="2742"/>
                    </a:lnTo>
                    <a:lnTo>
                      <a:pt x="1924" y="2716"/>
                    </a:lnTo>
                    <a:lnTo>
                      <a:pt x="1998" y="2686"/>
                    </a:lnTo>
                    <a:lnTo>
                      <a:pt x="2070" y="2654"/>
                    </a:lnTo>
                    <a:lnTo>
                      <a:pt x="2142" y="2616"/>
                    </a:lnTo>
                    <a:lnTo>
                      <a:pt x="2210" y="2576"/>
                    </a:lnTo>
                    <a:lnTo>
                      <a:pt x="2276" y="2530"/>
                    </a:lnTo>
                    <a:lnTo>
                      <a:pt x="2338" y="2482"/>
                    </a:lnTo>
                    <a:lnTo>
                      <a:pt x="2398" y="2432"/>
                    </a:lnTo>
                    <a:lnTo>
                      <a:pt x="2456" y="2376"/>
                    </a:lnTo>
                    <a:lnTo>
                      <a:pt x="2510" y="2318"/>
                    </a:lnTo>
                    <a:lnTo>
                      <a:pt x="2562" y="2258"/>
                    </a:lnTo>
                    <a:lnTo>
                      <a:pt x="2562" y="2258"/>
                    </a:lnTo>
                    <a:lnTo>
                      <a:pt x="2512" y="2168"/>
                    </a:lnTo>
                    <a:lnTo>
                      <a:pt x="2462" y="2080"/>
                    </a:lnTo>
                    <a:lnTo>
                      <a:pt x="2408" y="1994"/>
                    </a:lnTo>
                    <a:lnTo>
                      <a:pt x="2352" y="1912"/>
                    </a:lnTo>
                    <a:lnTo>
                      <a:pt x="2292" y="1832"/>
                    </a:lnTo>
                    <a:lnTo>
                      <a:pt x="2262" y="1796"/>
                    </a:lnTo>
                    <a:lnTo>
                      <a:pt x="2230" y="1758"/>
                    </a:lnTo>
                    <a:lnTo>
                      <a:pt x="2198" y="1724"/>
                    </a:lnTo>
                    <a:lnTo>
                      <a:pt x="2164" y="1690"/>
                    </a:lnTo>
                    <a:lnTo>
                      <a:pt x="2130" y="1656"/>
                    </a:lnTo>
                    <a:lnTo>
                      <a:pt x="2096" y="1626"/>
                    </a:lnTo>
                    <a:lnTo>
                      <a:pt x="2060" y="1596"/>
                    </a:lnTo>
                    <a:lnTo>
                      <a:pt x="2024" y="1566"/>
                    </a:lnTo>
                    <a:lnTo>
                      <a:pt x="1988" y="1540"/>
                    </a:lnTo>
                    <a:lnTo>
                      <a:pt x="1950" y="1514"/>
                    </a:lnTo>
                    <a:lnTo>
                      <a:pt x="1912" y="1490"/>
                    </a:lnTo>
                    <a:lnTo>
                      <a:pt x="1874" y="1470"/>
                    </a:lnTo>
                    <a:lnTo>
                      <a:pt x="1834" y="1448"/>
                    </a:lnTo>
                    <a:lnTo>
                      <a:pt x="1792" y="1430"/>
                    </a:lnTo>
                    <a:lnTo>
                      <a:pt x="1750" y="1414"/>
                    </a:lnTo>
                    <a:lnTo>
                      <a:pt x="1708" y="1400"/>
                    </a:lnTo>
                    <a:lnTo>
                      <a:pt x="1666" y="1388"/>
                    </a:lnTo>
                    <a:lnTo>
                      <a:pt x="1622" y="1378"/>
                    </a:lnTo>
                    <a:lnTo>
                      <a:pt x="1576" y="1370"/>
                    </a:lnTo>
                    <a:lnTo>
                      <a:pt x="1530" y="1364"/>
                    </a:lnTo>
                    <a:lnTo>
                      <a:pt x="1484" y="1360"/>
                    </a:lnTo>
                    <a:lnTo>
                      <a:pt x="1436" y="1360"/>
                    </a:lnTo>
                    <a:lnTo>
                      <a:pt x="1436" y="1360"/>
                    </a:lnTo>
                    <a:lnTo>
                      <a:pt x="1392" y="1360"/>
                    </a:lnTo>
                    <a:lnTo>
                      <a:pt x="1348" y="1364"/>
                    </a:lnTo>
                    <a:lnTo>
                      <a:pt x="1306" y="1368"/>
                    </a:lnTo>
                    <a:lnTo>
                      <a:pt x="1264" y="1376"/>
                    </a:lnTo>
                    <a:lnTo>
                      <a:pt x="1222" y="1384"/>
                    </a:lnTo>
                    <a:lnTo>
                      <a:pt x="1182" y="1394"/>
                    </a:lnTo>
                    <a:lnTo>
                      <a:pt x="1142" y="1408"/>
                    </a:lnTo>
                    <a:lnTo>
                      <a:pt x="1102" y="1422"/>
                    </a:lnTo>
                    <a:lnTo>
                      <a:pt x="1102" y="1636"/>
                    </a:lnTo>
                    <a:lnTo>
                      <a:pt x="1102" y="1636"/>
                    </a:lnTo>
                    <a:lnTo>
                      <a:pt x="1102" y="1658"/>
                    </a:lnTo>
                    <a:lnTo>
                      <a:pt x="1098" y="1680"/>
                    </a:lnTo>
                    <a:lnTo>
                      <a:pt x="1094" y="1700"/>
                    </a:lnTo>
                    <a:lnTo>
                      <a:pt x="1086" y="1720"/>
                    </a:lnTo>
                    <a:lnTo>
                      <a:pt x="1076" y="1738"/>
                    </a:lnTo>
                    <a:lnTo>
                      <a:pt x="1066" y="1756"/>
                    </a:lnTo>
                    <a:lnTo>
                      <a:pt x="1054" y="1772"/>
                    </a:lnTo>
                    <a:lnTo>
                      <a:pt x="1040" y="1788"/>
                    </a:lnTo>
                    <a:lnTo>
                      <a:pt x="1024" y="1802"/>
                    </a:lnTo>
                    <a:lnTo>
                      <a:pt x="1008" y="1814"/>
                    </a:lnTo>
                    <a:lnTo>
                      <a:pt x="990" y="1826"/>
                    </a:lnTo>
                    <a:lnTo>
                      <a:pt x="972" y="1834"/>
                    </a:lnTo>
                    <a:lnTo>
                      <a:pt x="952" y="1842"/>
                    </a:lnTo>
                    <a:lnTo>
                      <a:pt x="932" y="1846"/>
                    </a:lnTo>
                    <a:lnTo>
                      <a:pt x="910" y="1850"/>
                    </a:lnTo>
                    <a:lnTo>
                      <a:pt x="888" y="1852"/>
                    </a:lnTo>
                    <a:lnTo>
                      <a:pt x="888" y="1852"/>
                    </a:lnTo>
                    <a:lnTo>
                      <a:pt x="872" y="1850"/>
                    </a:lnTo>
                    <a:lnTo>
                      <a:pt x="854" y="1848"/>
                    </a:lnTo>
                    <a:lnTo>
                      <a:pt x="838" y="1846"/>
                    </a:lnTo>
                    <a:lnTo>
                      <a:pt x="822" y="1840"/>
                    </a:lnTo>
                    <a:lnTo>
                      <a:pt x="808" y="1834"/>
                    </a:lnTo>
                    <a:lnTo>
                      <a:pt x="792" y="1828"/>
                    </a:lnTo>
                    <a:lnTo>
                      <a:pt x="778" y="1820"/>
                    </a:lnTo>
                    <a:lnTo>
                      <a:pt x="764" y="1812"/>
                    </a:lnTo>
                    <a:lnTo>
                      <a:pt x="740" y="1790"/>
                    </a:lnTo>
                    <a:lnTo>
                      <a:pt x="720" y="1768"/>
                    </a:lnTo>
                    <a:lnTo>
                      <a:pt x="702" y="1740"/>
                    </a:lnTo>
                    <a:lnTo>
                      <a:pt x="694" y="1726"/>
                    </a:lnTo>
                    <a:lnTo>
                      <a:pt x="688" y="1710"/>
                    </a:lnTo>
                    <a:lnTo>
                      <a:pt x="688" y="1710"/>
                    </a:lnTo>
                    <a:lnTo>
                      <a:pt x="634" y="1770"/>
                    </a:lnTo>
                    <a:lnTo>
                      <a:pt x="582" y="1832"/>
                    </a:lnTo>
                    <a:lnTo>
                      <a:pt x="532" y="1898"/>
                    </a:lnTo>
                    <a:lnTo>
                      <a:pt x="484" y="1964"/>
                    </a:lnTo>
                    <a:lnTo>
                      <a:pt x="438" y="2036"/>
                    </a:lnTo>
                    <a:lnTo>
                      <a:pt x="394" y="2108"/>
                    </a:lnTo>
                    <a:lnTo>
                      <a:pt x="352" y="2182"/>
                    </a:lnTo>
                    <a:lnTo>
                      <a:pt x="312" y="2258"/>
                    </a:lnTo>
                    <a:lnTo>
                      <a:pt x="312" y="2258"/>
                    </a:lnTo>
                    <a:lnTo>
                      <a:pt x="364" y="2318"/>
                    </a:lnTo>
                    <a:lnTo>
                      <a:pt x="418" y="2376"/>
                    </a:lnTo>
                    <a:lnTo>
                      <a:pt x="474" y="2432"/>
                    </a:lnTo>
                    <a:lnTo>
                      <a:pt x="534" y="2482"/>
                    </a:lnTo>
                    <a:lnTo>
                      <a:pt x="598" y="2530"/>
                    </a:lnTo>
                    <a:lnTo>
                      <a:pt x="664" y="2576"/>
                    </a:lnTo>
                    <a:lnTo>
                      <a:pt x="732" y="2616"/>
                    </a:lnTo>
                    <a:lnTo>
                      <a:pt x="802" y="2654"/>
                    </a:lnTo>
                    <a:lnTo>
                      <a:pt x="876" y="2686"/>
                    </a:lnTo>
                    <a:lnTo>
                      <a:pt x="950" y="2716"/>
                    </a:lnTo>
                    <a:lnTo>
                      <a:pt x="1026" y="2742"/>
                    </a:lnTo>
                    <a:lnTo>
                      <a:pt x="1106" y="2762"/>
                    </a:lnTo>
                    <a:lnTo>
                      <a:pt x="1186" y="2780"/>
                    </a:lnTo>
                    <a:lnTo>
                      <a:pt x="1228" y="2786"/>
                    </a:lnTo>
                    <a:lnTo>
                      <a:pt x="1268" y="2792"/>
                    </a:lnTo>
                    <a:lnTo>
                      <a:pt x="1310" y="2796"/>
                    </a:lnTo>
                    <a:lnTo>
                      <a:pt x="1352" y="2798"/>
                    </a:lnTo>
                    <a:lnTo>
                      <a:pt x="1394" y="2800"/>
                    </a:lnTo>
                    <a:lnTo>
                      <a:pt x="1436" y="2800"/>
                    </a:lnTo>
                    <a:lnTo>
                      <a:pt x="1436" y="2800"/>
                    </a:lnTo>
                    <a:close/>
                    <a:moveTo>
                      <a:pt x="192" y="812"/>
                    </a:moveTo>
                    <a:lnTo>
                      <a:pt x="192" y="812"/>
                    </a:lnTo>
                    <a:lnTo>
                      <a:pt x="192" y="832"/>
                    </a:lnTo>
                    <a:lnTo>
                      <a:pt x="196" y="852"/>
                    </a:lnTo>
                    <a:lnTo>
                      <a:pt x="200" y="872"/>
                    </a:lnTo>
                    <a:lnTo>
                      <a:pt x="206" y="890"/>
                    </a:lnTo>
                    <a:lnTo>
                      <a:pt x="216" y="906"/>
                    </a:lnTo>
                    <a:lnTo>
                      <a:pt x="226" y="924"/>
                    </a:lnTo>
                    <a:lnTo>
                      <a:pt x="236" y="938"/>
                    </a:lnTo>
                    <a:lnTo>
                      <a:pt x="250" y="952"/>
                    </a:lnTo>
                    <a:lnTo>
                      <a:pt x="264" y="966"/>
                    </a:lnTo>
                    <a:lnTo>
                      <a:pt x="278" y="976"/>
                    </a:lnTo>
                    <a:lnTo>
                      <a:pt x="296" y="986"/>
                    </a:lnTo>
                    <a:lnTo>
                      <a:pt x="312" y="994"/>
                    </a:lnTo>
                    <a:lnTo>
                      <a:pt x="330" y="1002"/>
                    </a:lnTo>
                    <a:lnTo>
                      <a:pt x="350" y="1006"/>
                    </a:lnTo>
                    <a:lnTo>
                      <a:pt x="370" y="1010"/>
                    </a:lnTo>
                    <a:lnTo>
                      <a:pt x="390" y="1010"/>
                    </a:lnTo>
                    <a:lnTo>
                      <a:pt x="390" y="1010"/>
                    </a:lnTo>
                    <a:lnTo>
                      <a:pt x="410" y="1010"/>
                    </a:lnTo>
                    <a:lnTo>
                      <a:pt x="430" y="1006"/>
                    </a:lnTo>
                    <a:lnTo>
                      <a:pt x="448" y="1002"/>
                    </a:lnTo>
                    <a:lnTo>
                      <a:pt x="466" y="994"/>
                    </a:lnTo>
                    <a:lnTo>
                      <a:pt x="484" y="986"/>
                    </a:lnTo>
                    <a:lnTo>
                      <a:pt x="500" y="976"/>
                    </a:lnTo>
                    <a:lnTo>
                      <a:pt x="516" y="966"/>
                    </a:lnTo>
                    <a:lnTo>
                      <a:pt x="530" y="952"/>
                    </a:lnTo>
                    <a:lnTo>
                      <a:pt x="542" y="938"/>
                    </a:lnTo>
                    <a:lnTo>
                      <a:pt x="554" y="924"/>
                    </a:lnTo>
                    <a:lnTo>
                      <a:pt x="564" y="906"/>
                    </a:lnTo>
                    <a:lnTo>
                      <a:pt x="572" y="890"/>
                    </a:lnTo>
                    <a:lnTo>
                      <a:pt x="580" y="872"/>
                    </a:lnTo>
                    <a:lnTo>
                      <a:pt x="584" y="852"/>
                    </a:lnTo>
                    <a:lnTo>
                      <a:pt x="586" y="832"/>
                    </a:lnTo>
                    <a:lnTo>
                      <a:pt x="588" y="812"/>
                    </a:lnTo>
                    <a:lnTo>
                      <a:pt x="588" y="812"/>
                    </a:lnTo>
                    <a:lnTo>
                      <a:pt x="586" y="792"/>
                    </a:lnTo>
                    <a:lnTo>
                      <a:pt x="584" y="772"/>
                    </a:lnTo>
                    <a:lnTo>
                      <a:pt x="580" y="754"/>
                    </a:lnTo>
                    <a:lnTo>
                      <a:pt x="572" y="736"/>
                    </a:lnTo>
                    <a:lnTo>
                      <a:pt x="564" y="718"/>
                    </a:lnTo>
                    <a:lnTo>
                      <a:pt x="554" y="702"/>
                    </a:lnTo>
                    <a:lnTo>
                      <a:pt x="542" y="686"/>
                    </a:lnTo>
                    <a:lnTo>
                      <a:pt x="530" y="672"/>
                    </a:lnTo>
                    <a:lnTo>
                      <a:pt x="516" y="660"/>
                    </a:lnTo>
                    <a:lnTo>
                      <a:pt x="500" y="648"/>
                    </a:lnTo>
                    <a:lnTo>
                      <a:pt x="484" y="638"/>
                    </a:lnTo>
                    <a:lnTo>
                      <a:pt x="466" y="630"/>
                    </a:lnTo>
                    <a:lnTo>
                      <a:pt x="448" y="622"/>
                    </a:lnTo>
                    <a:lnTo>
                      <a:pt x="430" y="618"/>
                    </a:lnTo>
                    <a:lnTo>
                      <a:pt x="410" y="616"/>
                    </a:lnTo>
                    <a:lnTo>
                      <a:pt x="390" y="614"/>
                    </a:lnTo>
                    <a:lnTo>
                      <a:pt x="390" y="614"/>
                    </a:lnTo>
                    <a:lnTo>
                      <a:pt x="370" y="616"/>
                    </a:lnTo>
                    <a:lnTo>
                      <a:pt x="350" y="618"/>
                    </a:lnTo>
                    <a:lnTo>
                      <a:pt x="330" y="622"/>
                    </a:lnTo>
                    <a:lnTo>
                      <a:pt x="312" y="630"/>
                    </a:lnTo>
                    <a:lnTo>
                      <a:pt x="296" y="638"/>
                    </a:lnTo>
                    <a:lnTo>
                      <a:pt x="278" y="648"/>
                    </a:lnTo>
                    <a:lnTo>
                      <a:pt x="264" y="660"/>
                    </a:lnTo>
                    <a:lnTo>
                      <a:pt x="250" y="672"/>
                    </a:lnTo>
                    <a:lnTo>
                      <a:pt x="236" y="686"/>
                    </a:lnTo>
                    <a:lnTo>
                      <a:pt x="226" y="702"/>
                    </a:lnTo>
                    <a:lnTo>
                      <a:pt x="216" y="718"/>
                    </a:lnTo>
                    <a:lnTo>
                      <a:pt x="206" y="736"/>
                    </a:lnTo>
                    <a:lnTo>
                      <a:pt x="200" y="754"/>
                    </a:lnTo>
                    <a:lnTo>
                      <a:pt x="196" y="772"/>
                    </a:lnTo>
                    <a:lnTo>
                      <a:pt x="192" y="792"/>
                    </a:lnTo>
                    <a:lnTo>
                      <a:pt x="192" y="812"/>
                    </a:lnTo>
                    <a:lnTo>
                      <a:pt x="192" y="812"/>
                    </a:lnTo>
                    <a:close/>
                    <a:moveTo>
                      <a:pt x="2096" y="1356"/>
                    </a:moveTo>
                    <a:lnTo>
                      <a:pt x="2096" y="820"/>
                    </a:lnTo>
                    <a:lnTo>
                      <a:pt x="2096" y="820"/>
                    </a:lnTo>
                    <a:lnTo>
                      <a:pt x="2096" y="812"/>
                    </a:lnTo>
                    <a:lnTo>
                      <a:pt x="2096" y="800"/>
                    </a:lnTo>
                    <a:lnTo>
                      <a:pt x="2096" y="800"/>
                    </a:lnTo>
                    <a:lnTo>
                      <a:pt x="2094" y="778"/>
                    </a:lnTo>
                    <a:lnTo>
                      <a:pt x="2090" y="756"/>
                    </a:lnTo>
                    <a:lnTo>
                      <a:pt x="2086" y="734"/>
                    </a:lnTo>
                    <a:lnTo>
                      <a:pt x="2078" y="714"/>
                    </a:lnTo>
                    <a:lnTo>
                      <a:pt x="2068" y="696"/>
                    </a:lnTo>
                    <a:lnTo>
                      <a:pt x="2058" y="676"/>
                    </a:lnTo>
                    <a:lnTo>
                      <a:pt x="2044" y="660"/>
                    </a:lnTo>
                    <a:lnTo>
                      <a:pt x="2030" y="644"/>
                    </a:lnTo>
                    <a:lnTo>
                      <a:pt x="2014" y="630"/>
                    </a:lnTo>
                    <a:lnTo>
                      <a:pt x="1998" y="616"/>
                    </a:lnTo>
                    <a:lnTo>
                      <a:pt x="1980" y="606"/>
                    </a:lnTo>
                    <a:lnTo>
                      <a:pt x="1960" y="596"/>
                    </a:lnTo>
                    <a:lnTo>
                      <a:pt x="1940" y="590"/>
                    </a:lnTo>
                    <a:lnTo>
                      <a:pt x="1918" y="584"/>
                    </a:lnTo>
                    <a:lnTo>
                      <a:pt x="1896" y="580"/>
                    </a:lnTo>
                    <a:lnTo>
                      <a:pt x="1874" y="580"/>
                    </a:lnTo>
                    <a:lnTo>
                      <a:pt x="1622" y="580"/>
                    </a:lnTo>
                    <a:lnTo>
                      <a:pt x="1436" y="822"/>
                    </a:lnTo>
                    <a:lnTo>
                      <a:pt x="1252" y="580"/>
                    </a:lnTo>
                    <a:lnTo>
                      <a:pt x="1000" y="580"/>
                    </a:lnTo>
                    <a:lnTo>
                      <a:pt x="1000" y="580"/>
                    </a:lnTo>
                    <a:lnTo>
                      <a:pt x="976" y="580"/>
                    </a:lnTo>
                    <a:lnTo>
                      <a:pt x="954" y="584"/>
                    </a:lnTo>
                    <a:lnTo>
                      <a:pt x="934" y="590"/>
                    </a:lnTo>
                    <a:lnTo>
                      <a:pt x="912" y="596"/>
                    </a:lnTo>
                    <a:lnTo>
                      <a:pt x="894" y="606"/>
                    </a:lnTo>
                    <a:lnTo>
                      <a:pt x="876" y="616"/>
                    </a:lnTo>
                    <a:lnTo>
                      <a:pt x="858" y="630"/>
                    </a:lnTo>
                    <a:lnTo>
                      <a:pt x="842" y="644"/>
                    </a:lnTo>
                    <a:lnTo>
                      <a:pt x="828" y="660"/>
                    </a:lnTo>
                    <a:lnTo>
                      <a:pt x="816" y="676"/>
                    </a:lnTo>
                    <a:lnTo>
                      <a:pt x="804" y="696"/>
                    </a:lnTo>
                    <a:lnTo>
                      <a:pt x="794" y="714"/>
                    </a:lnTo>
                    <a:lnTo>
                      <a:pt x="788" y="734"/>
                    </a:lnTo>
                    <a:lnTo>
                      <a:pt x="782" y="756"/>
                    </a:lnTo>
                    <a:lnTo>
                      <a:pt x="778" y="778"/>
                    </a:lnTo>
                    <a:lnTo>
                      <a:pt x="778" y="800"/>
                    </a:lnTo>
                    <a:lnTo>
                      <a:pt x="778" y="820"/>
                    </a:lnTo>
                    <a:lnTo>
                      <a:pt x="778" y="910"/>
                    </a:lnTo>
                    <a:lnTo>
                      <a:pt x="778" y="1636"/>
                    </a:lnTo>
                    <a:lnTo>
                      <a:pt x="778" y="1636"/>
                    </a:lnTo>
                    <a:lnTo>
                      <a:pt x="780" y="1658"/>
                    </a:lnTo>
                    <a:lnTo>
                      <a:pt x="786" y="1680"/>
                    </a:lnTo>
                    <a:lnTo>
                      <a:pt x="796" y="1698"/>
                    </a:lnTo>
                    <a:lnTo>
                      <a:pt x="810" y="1714"/>
                    </a:lnTo>
                    <a:lnTo>
                      <a:pt x="826" y="1728"/>
                    </a:lnTo>
                    <a:lnTo>
                      <a:pt x="846" y="1738"/>
                    </a:lnTo>
                    <a:lnTo>
                      <a:pt x="866" y="1746"/>
                    </a:lnTo>
                    <a:lnTo>
                      <a:pt x="888" y="1748"/>
                    </a:lnTo>
                    <a:lnTo>
                      <a:pt x="888" y="1748"/>
                    </a:lnTo>
                    <a:lnTo>
                      <a:pt x="910" y="1746"/>
                    </a:lnTo>
                    <a:lnTo>
                      <a:pt x="932" y="1738"/>
                    </a:lnTo>
                    <a:lnTo>
                      <a:pt x="950" y="1728"/>
                    </a:lnTo>
                    <a:lnTo>
                      <a:pt x="966" y="1714"/>
                    </a:lnTo>
                    <a:lnTo>
                      <a:pt x="980" y="1698"/>
                    </a:lnTo>
                    <a:lnTo>
                      <a:pt x="990" y="1680"/>
                    </a:lnTo>
                    <a:lnTo>
                      <a:pt x="996" y="1658"/>
                    </a:lnTo>
                    <a:lnTo>
                      <a:pt x="1000" y="1636"/>
                    </a:lnTo>
                    <a:lnTo>
                      <a:pt x="1000" y="910"/>
                    </a:lnTo>
                    <a:lnTo>
                      <a:pt x="1000" y="910"/>
                    </a:lnTo>
                    <a:lnTo>
                      <a:pt x="1022" y="926"/>
                    </a:lnTo>
                    <a:lnTo>
                      <a:pt x="1042" y="944"/>
                    </a:lnTo>
                    <a:lnTo>
                      <a:pt x="1060" y="964"/>
                    </a:lnTo>
                    <a:lnTo>
                      <a:pt x="1074" y="986"/>
                    </a:lnTo>
                    <a:lnTo>
                      <a:pt x="1086" y="1010"/>
                    </a:lnTo>
                    <a:lnTo>
                      <a:pt x="1096" y="1036"/>
                    </a:lnTo>
                    <a:lnTo>
                      <a:pt x="1100" y="1064"/>
                    </a:lnTo>
                    <a:lnTo>
                      <a:pt x="1102" y="1092"/>
                    </a:lnTo>
                    <a:lnTo>
                      <a:pt x="1102" y="1194"/>
                    </a:lnTo>
                    <a:lnTo>
                      <a:pt x="1102" y="1194"/>
                    </a:lnTo>
                    <a:lnTo>
                      <a:pt x="1142" y="1184"/>
                    </a:lnTo>
                    <a:lnTo>
                      <a:pt x="1182" y="1174"/>
                    </a:lnTo>
                    <a:lnTo>
                      <a:pt x="1224" y="1164"/>
                    </a:lnTo>
                    <a:lnTo>
                      <a:pt x="1264" y="1158"/>
                    </a:lnTo>
                    <a:lnTo>
                      <a:pt x="1306" y="1152"/>
                    </a:lnTo>
                    <a:lnTo>
                      <a:pt x="1350" y="1148"/>
                    </a:lnTo>
                    <a:lnTo>
                      <a:pt x="1392" y="1146"/>
                    </a:lnTo>
                    <a:lnTo>
                      <a:pt x="1436" y="1144"/>
                    </a:lnTo>
                    <a:lnTo>
                      <a:pt x="1436" y="1144"/>
                    </a:lnTo>
                    <a:lnTo>
                      <a:pt x="1480" y="1146"/>
                    </a:lnTo>
                    <a:lnTo>
                      <a:pt x="1524" y="1148"/>
                    </a:lnTo>
                    <a:lnTo>
                      <a:pt x="1566" y="1152"/>
                    </a:lnTo>
                    <a:lnTo>
                      <a:pt x="1610" y="1158"/>
                    </a:lnTo>
                    <a:lnTo>
                      <a:pt x="1650" y="1164"/>
                    </a:lnTo>
                    <a:lnTo>
                      <a:pt x="1692" y="1174"/>
                    </a:lnTo>
                    <a:lnTo>
                      <a:pt x="1732" y="1184"/>
                    </a:lnTo>
                    <a:lnTo>
                      <a:pt x="1772" y="1196"/>
                    </a:lnTo>
                    <a:lnTo>
                      <a:pt x="1772" y="1104"/>
                    </a:lnTo>
                    <a:lnTo>
                      <a:pt x="1772" y="1104"/>
                    </a:lnTo>
                    <a:lnTo>
                      <a:pt x="1774" y="1076"/>
                    </a:lnTo>
                    <a:lnTo>
                      <a:pt x="1778" y="1048"/>
                    </a:lnTo>
                    <a:lnTo>
                      <a:pt x="1788" y="1022"/>
                    </a:lnTo>
                    <a:lnTo>
                      <a:pt x="1800" y="998"/>
                    </a:lnTo>
                    <a:lnTo>
                      <a:pt x="1814" y="976"/>
                    </a:lnTo>
                    <a:lnTo>
                      <a:pt x="1832" y="956"/>
                    </a:lnTo>
                    <a:lnTo>
                      <a:pt x="1852" y="938"/>
                    </a:lnTo>
                    <a:lnTo>
                      <a:pt x="1874" y="922"/>
                    </a:lnTo>
                    <a:lnTo>
                      <a:pt x="1874" y="1232"/>
                    </a:lnTo>
                    <a:lnTo>
                      <a:pt x="1874" y="1232"/>
                    </a:lnTo>
                    <a:lnTo>
                      <a:pt x="1932" y="1260"/>
                    </a:lnTo>
                    <a:lnTo>
                      <a:pt x="1988" y="1288"/>
                    </a:lnTo>
                    <a:lnTo>
                      <a:pt x="2044" y="1320"/>
                    </a:lnTo>
                    <a:lnTo>
                      <a:pt x="2096" y="1356"/>
                    </a:lnTo>
                    <a:lnTo>
                      <a:pt x="2096" y="13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34" name="Freeform 85">
                <a:extLst>
                  <a:ext uri="{FF2B5EF4-FFF2-40B4-BE49-F238E27FC236}">
                    <a16:creationId xmlns:a16="http://schemas.microsoft.com/office/drawing/2014/main" id="{A625094C-4B0A-42E5-8A6D-1DA08D9CB927}"/>
                  </a:ext>
                </a:extLst>
              </p:cNvPr>
              <p:cNvSpPr>
                <a:spLocks noEditPoints="1"/>
              </p:cNvSpPr>
              <p:nvPr/>
            </p:nvSpPr>
            <p:spPr bwMode="auto">
              <a:xfrm>
                <a:off x="7738246" y="1134390"/>
                <a:ext cx="308754" cy="414954"/>
              </a:xfrm>
              <a:custGeom>
                <a:avLst/>
                <a:gdLst>
                  <a:gd name="T0" fmla="*/ 1298 w 1756"/>
                  <a:gd name="T1" fmla="*/ 1576 h 2360"/>
                  <a:gd name="T2" fmla="*/ 1234 w 1756"/>
                  <a:gd name="T3" fmla="*/ 1730 h 2360"/>
                  <a:gd name="T4" fmla="*/ 1118 w 1756"/>
                  <a:gd name="T5" fmla="*/ 1846 h 2360"/>
                  <a:gd name="T6" fmla="*/ 964 w 1756"/>
                  <a:gd name="T7" fmla="*/ 1910 h 2360"/>
                  <a:gd name="T8" fmla="*/ 842 w 1756"/>
                  <a:gd name="T9" fmla="*/ 1918 h 2360"/>
                  <a:gd name="T10" fmla="*/ 708 w 1756"/>
                  <a:gd name="T11" fmla="*/ 1884 h 2360"/>
                  <a:gd name="T12" fmla="*/ 594 w 1756"/>
                  <a:gd name="T13" fmla="*/ 1810 h 2360"/>
                  <a:gd name="T14" fmla="*/ 508 w 1756"/>
                  <a:gd name="T15" fmla="*/ 1706 h 2360"/>
                  <a:gd name="T16" fmla="*/ 878 w 1756"/>
                  <a:gd name="T17" fmla="*/ 1612 h 2360"/>
                  <a:gd name="T18" fmla="*/ 1000 w 1756"/>
                  <a:gd name="T19" fmla="*/ 1078 h 2360"/>
                  <a:gd name="T20" fmla="*/ 1124 w 1756"/>
                  <a:gd name="T21" fmla="*/ 1138 h 2360"/>
                  <a:gd name="T22" fmla="*/ 1220 w 1756"/>
                  <a:gd name="T23" fmla="*/ 1232 h 2360"/>
                  <a:gd name="T24" fmla="*/ 1284 w 1756"/>
                  <a:gd name="T25" fmla="*/ 1352 h 2360"/>
                  <a:gd name="T26" fmla="*/ 1308 w 1756"/>
                  <a:gd name="T27" fmla="*/ 1490 h 2360"/>
                  <a:gd name="T28" fmla="*/ 1756 w 1756"/>
                  <a:gd name="T29" fmla="*/ 2238 h 2360"/>
                  <a:gd name="T30" fmla="*/ 1746 w 1756"/>
                  <a:gd name="T31" fmla="*/ 2286 h 2360"/>
                  <a:gd name="T32" fmla="*/ 1682 w 1756"/>
                  <a:gd name="T33" fmla="*/ 2352 h 2360"/>
                  <a:gd name="T34" fmla="*/ 1634 w 1756"/>
                  <a:gd name="T35" fmla="*/ 2360 h 2360"/>
                  <a:gd name="T36" fmla="*/ 98 w 1756"/>
                  <a:gd name="T37" fmla="*/ 2358 h 2360"/>
                  <a:gd name="T38" fmla="*/ 36 w 1756"/>
                  <a:gd name="T39" fmla="*/ 2326 h 2360"/>
                  <a:gd name="T40" fmla="*/ 2 w 1756"/>
                  <a:gd name="T41" fmla="*/ 2264 h 2360"/>
                  <a:gd name="T42" fmla="*/ 0 w 1756"/>
                  <a:gd name="T43" fmla="*/ 122 h 2360"/>
                  <a:gd name="T44" fmla="*/ 10 w 1756"/>
                  <a:gd name="T45" fmla="*/ 74 h 2360"/>
                  <a:gd name="T46" fmla="*/ 74 w 1756"/>
                  <a:gd name="T47" fmla="*/ 10 h 2360"/>
                  <a:gd name="T48" fmla="*/ 122 w 1756"/>
                  <a:gd name="T49" fmla="*/ 0 h 2360"/>
                  <a:gd name="T50" fmla="*/ 1756 w 1756"/>
                  <a:gd name="T51" fmla="*/ 624 h 2360"/>
                  <a:gd name="T52" fmla="*/ 754 w 1756"/>
                  <a:gd name="T53" fmla="*/ 814 h 2360"/>
                  <a:gd name="T54" fmla="*/ 642 w 1756"/>
                  <a:gd name="T55" fmla="*/ 826 h 2360"/>
                  <a:gd name="T56" fmla="*/ 540 w 1756"/>
                  <a:gd name="T57" fmla="*/ 858 h 2360"/>
                  <a:gd name="T58" fmla="*/ 446 w 1756"/>
                  <a:gd name="T59" fmla="*/ 908 h 2360"/>
                  <a:gd name="T60" fmla="*/ 364 w 1756"/>
                  <a:gd name="T61" fmla="*/ 976 h 2360"/>
                  <a:gd name="T62" fmla="*/ 296 w 1756"/>
                  <a:gd name="T63" fmla="*/ 1058 h 2360"/>
                  <a:gd name="T64" fmla="*/ 246 w 1756"/>
                  <a:gd name="T65" fmla="*/ 1152 h 2360"/>
                  <a:gd name="T66" fmla="*/ 214 w 1756"/>
                  <a:gd name="T67" fmla="*/ 1254 h 2360"/>
                  <a:gd name="T68" fmla="*/ 202 w 1756"/>
                  <a:gd name="T69" fmla="*/ 1366 h 2360"/>
                  <a:gd name="T70" fmla="*/ 1430 w 1756"/>
                  <a:gd name="T71" fmla="*/ 1462 h 2360"/>
                  <a:gd name="T72" fmla="*/ 1412 w 1756"/>
                  <a:gd name="T73" fmla="*/ 1352 h 2360"/>
                  <a:gd name="T74" fmla="*/ 1376 w 1756"/>
                  <a:gd name="T75" fmla="*/ 1252 h 2360"/>
                  <a:gd name="T76" fmla="*/ 1320 w 1756"/>
                  <a:gd name="T77" fmla="*/ 1160 h 2360"/>
                  <a:gd name="T78" fmla="*/ 1250 w 1756"/>
                  <a:gd name="T79" fmla="*/ 1082 h 2360"/>
                  <a:gd name="T80" fmla="*/ 1164 w 1756"/>
                  <a:gd name="T81" fmla="*/ 1018 h 2360"/>
                  <a:gd name="T82" fmla="*/ 1068 w 1756"/>
                  <a:gd name="T83" fmla="*/ 972 h 2360"/>
                  <a:gd name="T84" fmla="*/ 962 w 1756"/>
                  <a:gd name="T85" fmla="*/ 946 h 2360"/>
                  <a:gd name="T86" fmla="*/ 878 w 1756"/>
                  <a:gd name="T87" fmla="*/ 1490 h 2360"/>
                  <a:gd name="T88" fmla="*/ 330 w 1756"/>
                  <a:gd name="T89" fmla="*/ 1546 h 2360"/>
                  <a:gd name="T90" fmla="*/ 352 w 1756"/>
                  <a:gd name="T91" fmla="*/ 1654 h 2360"/>
                  <a:gd name="T92" fmla="*/ 394 w 1756"/>
                  <a:gd name="T93" fmla="*/ 1754 h 2360"/>
                  <a:gd name="T94" fmla="*/ 452 w 1756"/>
                  <a:gd name="T95" fmla="*/ 1840 h 2360"/>
                  <a:gd name="T96" fmla="*/ 528 w 1756"/>
                  <a:gd name="T97" fmla="*/ 1916 h 2360"/>
                  <a:gd name="T98" fmla="*/ 616 w 1756"/>
                  <a:gd name="T99" fmla="*/ 1976 h 2360"/>
                  <a:gd name="T100" fmla="*/ 714 w 1756"/>
                  <a:gd name="T101" fmla="*/ 2016 h 2360"/>
                  <a:gd name="T102" fmla="*/ 822 w 1756"/>
                  <a:gd name="T103" fmla="*/ 2038 h 2360"/>
                  <a:gd name="T104" fmla="*/ 906 w 1756"/>
                  <a:gd name="T105" fmla="*/ 2040 h 2360"/>
                  <a:gd name="T106" fmla="*/ 1016 w 1756"/>
                  <a:gd name="T107" fmla="*/ 2024 h 2360"/>
                  <a:gd name="T108" fmla="*/ 1118 w 1756"/>
                  <a:gd name="T109" fmla="*/ 1988 h 2360"/>
                  <a:gd name="T110" fmla="*/ 1208 w 1756"/>
                  <a:gd name="T111" fmla="*/ 1932 h 2360"/>
                  <a:gd name="T112" fmla="*/ 1286 w 1756"/>
                  <a:gd name="T113" fmla="*/ 1860 h 2360"/>
                  <a:gd name="T114" fmla="*/ 1350 w 1756"/>
                  <a:gd name="T115" fmla="*/ 1776 h 2360"/>
                  <a:gd name="T116" fmla="*/ 1396 w 1756"/>
                  <a:gd name="T117" fmla="*/ 1680 h 2360"/>
                  <a:gd name="T118" fmla="*/ 1424 w 1756"/>
                  <a:gd name="T119" fmla="*/ 1574 h 2360"/>
                  <a:gd name="T120" fmla="*/ 1430 w 1756"/>
                  <a:gd name="T121" fmla="*/ 1490 h 2360"/>
                  <a:gd name="T122" fmla="*/ 1254 w 1756"/>
                  <a:gd name="T123" fmla="*/ 320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6" h="2360">
                    <a:moveTo>
                      <a:pt x="1308" y="1490"/>
                    </a:moveTo>
                    <a:lnTo>
                      <a:pt x="1308" y="1490"/>
                    </a:lnTo>
                    <a:lnTo>
                      <a:pt x="1306" y="1534"/>
                    </a:lnTo>
                    <a:lnTo>
                      <a:pt x="1298" y="1576"/>
                    </a:lnTo>
                    <a:lnTo>
                      <a:pt x="1288" y="1618"/>
                    </a:lnTo>
                    <a:lnTo>
                      <a:pt x="1274" y="1658"/>
                    </a:lnTo>
                    <a:lnTo>
                      <a:pt x="1256" y="1694"/>
                    </a:lnTo>
                    <a:lnTo>
                      <a:pt x="1234" y="1730"/>
                    </a:lnTo>
                    <a:lnTo>
                      <a:pt x="1210" y="1764"/>
                    </a:lnTo>
                    <a:lnTo>
                      <a:pt x="1182" y="1794"/>
                    </a:lnTo>
                    <a:lnTo>
                      <a:pt x="1152" y="1822"/>
                    </a:lnTo>
                    <a:lnTo>
                      <a:pt x="1118" y="1846"/>
                    </a:lnTo>
                    <a:lnTo>
                      <a:pt x="1082" y="1868"/>
                    </a:lnTo>
                    <a:lnTo>
                      <a:pt x="1046" y="1886"/>
                    </a:lnTo>
                    <a:lnTo>
                      <a:pt x="1006" y="1900"/>
                    </a:lnTo>
                    <a:lnTo>
                      <a:pt x="964" y="1910"/>
                    </a:lnTo>
                    <a:lnTo>
                      <a:pt x="922" y="1918"/>
                    </a:lnTo>
                    <a:lnTo>
                      <a:pt x="878" y="1920"/>
                    </a:lnTo>
                    <a:lnTo>
                      <a:pt x="878" y="1920"/>
                    </a:lnTo>
                    <a:lnTo>
                      <a:pt x="842" y="1918"/>
                    </a:lnTo>
                    <a:lnTo>
                      <a:pt x="808" y="1914"/>
                    </a:lnTo>
                    <a:lnTo>
                      <a:pt x="772" y="1906"/>
                    </a:lnTo>
                    <a:lnTo>
                      <a:pt x="740" y="1896"/>
                    </a:lnTo>
                    <a:lnTo>
                      <a:pt x="708" y="1884"/>
                    </a:lnTo>
                    <a:lnTo>
                      <a:pt x="676" y="1870"/>
                    </a:lnTo>
                    <a:lnTo>
                      <a:pt x="648" y="1852"/>
                    </a:lnTo>
                    <a:lnTo>
                      <a:pt x="620" y="1832"/>
                    </a:lnTo>
                    <a:lnTo>
                      <a:pt x="594" y="1810"/>
                    </a:lnTo>
                    <a:lnTo>
                      <a:pt x="570" y="1788"/>
                    </a:lnTo>
                    <a:lnTo>
                      <a:pt x="546" y="1762"/>
                    </a:lnTo>
                    <a:lnTo>
                      <a:pt x="526" y="1736"/>
                    </a:lnTo>
                    <a:lnTo>
                      <a:pt x="508" y="1706"/>
                    </a:lnTo>
                    <a:lnTo>
                      <a:pt x="492" y="1676"/>
                    </a:lnTo>
                    <a:lnTo>
                      <a:pt x="478" y="1646"/>
                    </a:lnTo>
                    <a:lnTo>
                      <a:pt x="466" y="1612"/>
                    </a:lnTo>
                    <a:lnTo>
                      <a:pt x="878" y="1612"/>
                    </a:lnTo>
                    <a:lnTo>
                      <a:pt x="1000" y="1612"/>
                    </a:lnTo>
                    <a:lnTo>
                      <a:pt x="1000" y="1490"/>
                    </a:lnTo>
                    <a:lnTo>
                      <a:pt x="1000" y="1078"/>
                    </a:lnTo>
                    <a:lnTo>
                      <a:pt x="1000" y="1078"/>
                    </a:lnTo>
                    <a:lnTo>
                      <a:pt x="1034" y="1090"/>
                    </a:lnTo>
                    <a:lnTo>
                      <a:pt x="1064" y="1104"/>
                    </a:lnTo>
                    <a:lnTo>
                      <a:pt x="1094" y="1120"/>
                    </a:lnTo>
                    <a:lnTo>
                      <a:pt x="1124" y="1138"/>
                    </a:lnTo>
                    <a:lnTo>
                      <a:pt x="1150" y="1158"/>
                    </a:lnTo>
                    <a:lnTo>
                      <a:pt x="1176" y="1180"/>
                    </a:lnTo>
                    <a:lnTo>
                      <a:pt x="1200" y="1206"/>
                    </a:lnTo>
                    <a:lnTo>
                      <a:pt x="1220" y="1232"/>
                    </a:lnTo>
                    <a:lnTo>
                      <a:pt x="1240" y="1260"/>
                    </a:lnTo>
                    <a:lnTo>
                      <a:pt x="1258" y="1288"/>
                    </a:lnTo>
                    <a:lnTo>
                      <a:pt x="1272" y="1320"/>
                    </a:lnTo>
                    <a:lnTo>
                      <a:pt x="1284" y="1352"/>
                    </a:lnTo>
                    <a:lnTo>
                      <a:pt x="1294" y="1384"/>
                    </a:lnTo>
                    <a:lnTo>
                      <a:pt x="1302" y="1418"/>
                    </a:lnTo>
                    <a:lnTo>
                      <a:pt x="1306" y="1454"/>
                    </a:lnTo>
                    <a:lnTo>
                      <a:pt x="1308" y="1490"/>
                    </a:lnTo>
                    <a:lnTo>
                      <a:pt x="1308" y="1490"/>
                    </a:lnTo>
                    <a:close/>
                    <a:moveTo>
                      <a:pt x="1756" y="624"/>
                    </a:moveTo>
                    <a:lnTo>
                      <a:pt x="1756" y="2238"/>
                    </a:lnTo>
                    <a:lnTo>
                      <a:pt x="1756" y="2238"/>
                    </a:lnTo>
                    <a:lnTo>
                      <a:pt x="1756" y="2252"/>
                    </a:lnTo>
                    <a:lnTo>
                      <a:pt x="1754" y="2264"/>
                    </a:lnTo>
                    <a:lnTo>
                      <a:pt x="1750" y="2276"/>
                    </a:lnTo>
                    <a:lnTo>
                      <a:pt x="1746" y="2286"/>
                    </a:lnTo>
                    <a:lnTo>
                      <a:pt x="1736" y="2308"/>
                    </a:lnTo>
                    <a:lnTo>
                      <a:pt x="1720" y="2326"/>
                    </a:lnTo>
                    <a:lnTo>
                      <a:pt x="1702" y="2340"/>
                    </a:lnTo>
                    <a:lnTo>
                      <a:pt x="1682" y="2352"/>
                    </a:lnTo>
                    <a:lnTo>
                      <a:pt x="1670" y="2356"/>
                    </a:lnTo>
                    <a:lnTo>
                      <a:pt x="1658" y="2358"/>
                    </a:lnTo>
                    <a:lnTo>
                      <a:pt x="1646" y="2360"/>
                    </a:lnTo>
                    <a:lnTo>
                      <a:pt x="1634" y="2360"/>
                    </a:lnTo>
                    <a:lnTo>
                      <a:pt x="122" y="2360"/>
                    </a:lnTo>
                    <a:lnTo>
                      <a:pt x="122" y="2360"/>
                    </a:lnTo>
                    <a:lnTo>
                      <a:pt x="110" y="2360"/>
                    </a:lnTo>
                    <a:lnTo>
                      <a:pt x="98" y="2358"/>
                    </a:lnTo>
                    <a:lnTo>
                      <a:pt x="86" y="2356"/>
                    </a:lnTo>
                    <a:lnTo>
                      <a:pt x="74" y="2352"/>
                    </a:lnTo>
                    <a:lnTo>
                      <a:pt x="54" y="2340"/>
                    </a:lnTo>
                    <a:lnTo>
                      <a:pt x="36" y="2326"/>
                    </a:lnTo>
                    <a:lnTo>
                      <a:pt x="20" y="2308"/>
                    </a:lnTo>
                    <a:lnTo>
                      <a:pt x="10" y="2286"/>
                    </a:lnTo>
                    <a:lnTo>
                      <a:pt x="6" y="2276"/>
                    </a:lnTo>
                    <a:lnTo>
                      <a:pt x="2" y="2264"/>
                    </a:lnTo>
                    <a:lnTo>
                      <a:pt x="0" y="2252"/>
                    </a:lnTo>
                    <a:lnTo>
                      <a:pt x="0" y="2238"/>
                    </a:lnTo>
                    <a:lnTo>
                      <a:pt x="0" y="122"/>
                    </a:lnTo>
                    <a:lnTo>
                      <a:pt x="0" y="122"/>
                    </a:lnTo>
                    <a:lnTo>
                      <a:pt x="0" y="110"/>
                    </a:lnTo>
                    <a:lnTo>
                      <a:pt x="2" y="98"/>
                    </a:lnTo>
                    <a:lnTo>
                      <a:pt x="6" y="86"/>
                    </a:lnTo>
                    <a:lnTo>
                      <a:pt x="10" y="74"/>
                    </a:lnTo>
                    <a:lnTo>
                      <a:pt x="20" y="54"/>
                    </a:lnTo>
                    <a:lnTo>
                      <a:pt x="36" y="36"/>
                    </a:lnTo>
                    <a:lnTo>
                      <a:pt x="54" y="20"/>
                    </a:lnTo>
                    <a:lnTo>
                      <a:pt x="74" y="10"/>
                    </a:lnTo>
                    <a:lnTo>
                      <a:pt x="86" y="6"/>
                    </a:lnTo>
                    <a:lnTo>
                      <a:pt x="98" y="2"/>
                    </a:lnTo>
                    <a:lnTo>
                      <a:pt x="110" y="0"/>
                    </a:lnTo>
                    <a:lnTo>
                      <a:pt x="122" y="0"/>
                    </a:lnTo>
                    <a:lnTo>
                      <a:pt x="1132" y="0"/>
                    </a:lnTo>
                    <a:lnTo>
                      <a:pt x="1254" y="122"/>
                    </a:lnTo>
                    <a:lnTo>
                      <a:pt x="1634" y="502"/>
                    </a:lnTo>
                    <a:lnTo>
                      <a:pt x="1756" y="624"/>
                    </a:lnTo>
                    <a:close/>
                    <a:moveTo>
                      <a:pt x="202" y="1366"/>
                    </a:moveTo>
                    <a:lnTo>
                      <a:pt x="754" y="1366"/>
                    </a:lnTo>
                    <a:lnTo>
                      <a:pt x="754" y="814"/>
                    </a:lnTo>
                    <a:lnTo>
                      <a:pt x="754" y="814"/>
                    </a:lnTo>
                    <a:lnTo>
                      <a:pt x="726" y="816"/>
                    </a:lnTo>
                    <a:lnTo>
                      <a:pt x="698" y="818"/>
                    </a:lnTo>
                    <a:lnTo>
                      <a:pt x="670" y="820"/>
                    </a:lnTo>
                    <a:lnTo>
                      <a:pt x="642" y="826"/>
                    </a:lnTo>
                    <a:lnTo>
                      <a:pt x="616" y="832"/>
                    </a:lnTo>
                    <a:lnTo>
                      <a:pt x="590" y="840"/>
                    </a:lnTo>
                    <a:lnTo>
                      <a:pt x="564" y="848"/>
                    </a:lnTo>
                    <a:lnTo>
                      <a:pt x="540" y="858"/>
                    </a:lnTo>
                    <a:lnTo>
                      <a:pt x="514" y="868"/>
                    </a:lnTo>
                    <a:lnTo>
                      <a:pt x="492" y="880"/>
                    </a:lnTo>
                    <a:lnTo>
                      <a:pt x="468" y="894"/>
                    </a:lnTo>
                    <a:lnTo>
                      <a:pt x="446" y="908"/>
                    </a:lnTo>
                    <a:lnTo>
                      <a:pt x="424" y="924"/>
                    </a:lnTo>
                    <a:lnTo>
                      <a:pt x="404" y="940"/>
                    </a:lnTo>
                    <a:lnTo>
                      <a:pt x="384" y="958"/>
                    </a:lnTo>
                    <a:lnTo>
                      <a:pt x="364" y="976"/>
                    </a:lnTo>
                    <a:lnTo>
                      <a:pt x="346" y="996"/>
                    </a:lnTo>
                    <a:lnTo>
                      <a:pt x="328" y="1016"/>
                    </a:lnTo>
                    <a:lnTo>
                      <a:pt x="312" y="1036"/>
                    </a:lnTo>
                    <a:lnTo>
                      <a:pt x="296" y="1058"/>
                    </a:lnTo>
                    <a:lnTo>
                      <a:pt x="282" y="1080"/>
                    </a:lnTo>
                    <a:lnTo>
                      <a:pt x="270" y="1102"/>
                    </a:lnTo>
                    <a:lnTo>
                      <a:pt x="256" y="1126"/>
                    </a:lnTo>
                    <a:lnTo>
                      <a:pt x="246" y="1152"/>
                    </a:lnTo>
                    <a:lnTo>
                      <a:pt x="236" y="1176"/>
                    </a:lnTo>
                    <a:lnTo>
                      <a:pt x="228" y="1202"/>
                    </a:lnTo>
                    <a:lnTo>
                      <a:pt x="220" y="1228"/>
                    </a:lnTo>
                    <a:lnTo>
                      <a:pt x="214" y="1254"/>
                    </a:lnTo>
                    <a:lnTo>
                      <a:pt x="208" y="1282"/>
                    </a:lnTo>
                    <a:lnTo>
                      <a:pt x="206" y="1310"/>
                    </a:lnTo>
                    <a:lnTo>
                      <a:pt x="204" y="1338"/>
                    </a:lnTo>
                    <a:lnTo>
                      <a:pt x="202" y="1366"/>
                    </a:lnTo>
                    <a:lnTo>
                      <a:pt x="202" y="1366"/>
                    </a:lnTo>
                    <a:close/>
                    <a:moveTo>
                      <a:pt x="1430" y="1490"/>
                    </a:moveTo>
                    <a:lnTo>
                      <a:pt x="1430" y="1490"/>
                    </a:lnTo>
                    <a:lnTo>
                      <a:pt x="1430" y="1462"/>
                    </a:lnTo>
                    <a:lnTo>
                      <a:pt x="1426" y="1434"/>
                    </a:lnTo>
                    <a:lnTo>
                      <a:pt x="1424" y="1406"/>
                    </a:lnTo>
                    <a:lnTo>
                      <a:pt x="1418" y="1380"/>
                    </a:lnTo>
                    <a:lnTo>
                      <a:pt x="1412" y="1352"/>
                    </a:lnTo>
                    <a:lnTo>
                      <a:pt x="1406" y="1326"/>
                    </a:lnTo>
                    <a:lnTo>
                      <a:pt x="1396" y="1300"/>
                    </a:lnTo>
                    <a:lnTo>
                      <a:pt x="1386" y="1276"/>
                    </a:lnTo>
                    <a:lnTo>
                      <a:pt x="1376" y="1252"/>
                    </a:lnTo>
                    <a:lnTo>
                      <a:pt x="1364" y="1228"/>
                    </a:lnTo>
                    <a:lnTo>
                      <a:pt x="1350" y="1204"/>
                    </a:lnTo>
                    <a:lnTo>
                      <a:pt x="1336" y="1182"/>
                    </a:lnTo>
                    <a:lnTo>
                      <a:pt x="1320" y="1160"/>
                    </a:lnTo>
                    <a:lnTo>
                      <a:pt x="1304" y="1140"/>
                    </a:lnTo>
                    <a:lnTo>
                      <a:pt x="1286" y="1120"/>
                    </a:lnTo>
                    <a:lnTo>
                      <a:pt x="1268" y="1100"/>
                    </a:lnTo>
                    <a:lnTo>
                      <a:pt x="1250" y="1082"/>
                    </a:lnTo>
                    <a:lnTo>
                      <a:pt x="1230" y="1064"/>
                    </a:lnTo>
                    <a:lnTo>
                      <a:pt x="1208" y="1048"/>
                    </a:lnTo>
                    <a:lnTo>
                      <a:pt x="1186" y="1032"/>
                    </a:lnTo>
                    <a:lnTo>
                      <a:pt x="1164" y="1018"/>
                    </a:lnTo>
                    <a:lnTo>
                      <a:pt x="1142" y="1006"/>
                    </a:lnTo>
                    <a:lnTo>
                      <a:pt x="1118" y="994"/>
                    </a:lnTo>
                    <a:lnTo>
                      <a:pt x="1094" y="982"/>
                    </a:lnTo>
                    <a:lnTo>
                      <a:pt x="1068" y="972"/>
                    </a:lnTo>
                    <a:lnTo>
                      <a:pt x="1042" y="964"/>
                    </a:lnTo>
                    <a:lnTo>
                      <a:pt x="1016" y="956"/>
                    </a:lnTo>
                    <a:lnTo>
                      <a:pt x="990" y="950"/>
                    </a:lnTo>
                    <a:lnTo>
                      <a:pt x="962" y="946"/>
                    </a:lnTo>
                    <a:lnTo>
                      <a:pt x="934" y="942"/>
                    </a:lnTo>
                    <a:lnTo>
                      <a:pt x="906" y="940"/>
                    </a:lnTo>
                    <a:lnTo>
                      <a:pt x="878" y="938"/>
                    </a:lnTo>
                    <a:lnTo>
                      <a:pt x="878" y="1490"/>
                    </a:lnTo>
                    <a:lnTo>
                      <a:pt x="326" y="1490"/>
                    </a:lnTo>
                    <a:lnTo>
                      <a:pt x="326" y="1490"/>
                    </a:lnTo>
                    <a:lnTo>
                      <a:pt x="328" y="1518"/>
                    </a:lnTo>
                    <a:lnTo>
                      <a:pt x="330" y="1546"/>
                    </a:lnTo>
                    <a:lnTo>
                      <a:pt x="334" y="1574"/>
                    </a:lnTo>
                    <a:lnTo>
                      <a:pt x="338" y="1602"/>
                    </a:lnTo>
                    <a:lnTo>
                      <a:pt x="344" y="1628"/>
                    </a:lnTo>
                    <a:lnTo>
                      <a:pt x="352" y="1654"/>
                    </a:lnTo>
                    <a:lnTo>
                      <a:pt x="360" y="1680"/>
                    </a:lnTo>
                    <a:lnTo>
                      <a:pt x="370" y="1704"/>
                    </a:lnTo>
                    <a:lnTo>
                      <a:pt x="382" y="1730"/>
                    </a:lnTo>
                    <a:lnTo>
                      <a:pt x="394" y="1754"/>
                    </a:lnTo>
                    <a:lnTo>
                      <a:pt x="406" y="1776"/>
                    </a:lnTo>
                    <a:lnTo>
                      <a:pt x="422" y="1798"/>
                    </a:lnTo>
                    <a:lnTo>
                      <a:pt x="436" y="1820"/>
                    </a:lnTo>
                    <a:lnTo>
                      <a:pt x="452" y="1840"/>
                    </a:lnTo>
                    <a:lnTo>
                      <a:pt x="470" y="1860"/>
                    </a:lnTo>
                    <a:lnTo>
                      <a:pt x="488" y="1880"/>
                    </a:lnTo>
                    <a:lnTo>
                      <a:pt x="508" y="1898"/>
                    </a:lnTo>
                    <a:lnTo>
                      <a:pt x="528" y="1916"/>
                    </a:lnTo>
                    <a:lnTo>
                      <a:pt x="548" y="1932"/>
                    </a:lnTo>
                    <a:lnTo>
                      <a:pt x="570" y="1948"/>
                    </a:lnTo>
                    <a:lnTo>
                      <a:pt x="592" y="1962"/>
                    </a:lnTo>
                    <a:lnTo>
                      <a:pt x="616" y="1976"/>
                    </a:lnTo>
                    <a:lnTo>
                      <a:pt x="640" y="1988"/>
                    </a:lnTo>
                    <a:lnTo>
                      <a:pt x="664" y="1998"/>
                    </a:lnTo>
                    <a:lnTo>
                      <a:pt x="688" y="2008"/>
                    </a:lnTo>
                    <a:lnTo>
                      <a:pt x="714" y="2016"/>
                    </a:lnTo>
                    <a:lnTo>
                      <a:pt x="740" y="2024"/>
                    </a:lnTo>
                    <a:lnTo>
                      <a:pt x="768" y="2030"/>
                    </a:lnTo>
                    <a:lnTo>
                      <a:pt x="794" y="2036"/>
                    </a:lnTo>
                    <a:lnTo>
                      <a:pt x="822" y="2038"/>
                    </a:lnTo>
                    <a:lnTo>
                      <a:pt x="850" y="2040"/>
                    </a:lnTo>
                    <a:lnTo>
                      <a:pt x="878" y="2042"/>
                    </a:lnTo>
                    <a:lnTo>
                      <a:pt x="878" y="2042"/>
                    </a:lnTo>
                    <a:lnTo>
                      <a:pt x="906" y="2040"/>
                    </a:lnTo>
                    <a:lnTo>
                      <a:pt x="934" y="2038"/>
                    </a:lnTo>
                    <a:lnTo>
                      <a:pt x="962" y="2036"/>
                    </a:lnTo>
                    <a:lnTo>
                      <a:pt x="990" y="2030"/>
                    </a:lnTo>
                    <a:lnTo>
                      <a:pt x="1016" y="2024"/>
                    </a:lnTo>
                    <a:lnTo>
                      <a:pt x="1042" y="2016"/>
                    </a:lnTo>
                    <a:lnTo>
                      <a:pt x="1068" y="2008"/>
                    </a:lnTo>
                    <a:lnTo>
                      <a:pt x="1094" y="1998"/>
                    </a:lnTo>
                    <a:lnTo>
                      <a:pt x="1118" y="1988"/>
                    </a:lnTo>
                    <a:lnTo>
                      <a:pt x="1142" y="1976"/>
                    </a:lnTo>
                    <a:lnTo>
                      <a:pt x="1164" y="1962"/>
                    </a:lnTo>
                    <a:lnTo>
                      <a:pt x="1186" y="1948"/>
                    </a:lnTo>
                    <a:lnTo>
                      <a:pt x="1208" y="1932"/>
                    </a:lnTo>
                    <a:lnTo>
                      <a:pt x="1230" y="1916"/>
                    </a:lnTo>
                    <a:lnTo>
                      <a:pt x="1250" y="1898"/>
                    </a:lnTo>
                    <a:lnTo>
                      <a:pt x="1268" y="1880"/>
                    </a:lnTo>
                    <a:lnTo>
                      <a:pt x="1286" y="1860"/>
                    </a:lnTo>
                    <a:lnTo>
                      <a:pt x="1304" y="1840"/>
                    </a:lnTo>
                    <a:lnTo>
                      <a:pt x="1320" y="1820"/>
                    </a:lnTo>
                    <a:lnTo>
                      <a:pt x="1336" y="1798"/>
                    </a:lnTo>
                    <a:lnTo>
                      <a:pt x="1350" y="1776"/>
                    </a:lnTo>
                    <a:lnTo>
                      <a:pt x="1364" y="1754"/>
                    </a:lnTo>
                    <a:lnTo>
                      <a:pt x="1376" y="1730"/>
                    </a:lnTo>
                    <a:lnTo>
                      <a:pt x="1386" y="1704"/>
                    </a:lnTo>
                    <a:lnTo>
                      <a:pt x="1396" y="1680"/>
                    </a:lnTo>
                    <a:lnTo>
                      <a:pt x="1406" y="1654"/>
                    </a:lnTo>
                    <a:lnTo>
                      <a:pt x="1412" y="1628"/>
                    </a:lnTo>
                    <a:lnTo>
                      <a:pt x="1418" y="1602"/>
                    </a:lnTo>
                    <a:lnTo>
                      <a:pt x="1424" y="1574"/>
                    </a:lnTo>
                    <a:lnTo>
                      <a:pt x="1426" y="1546"/>
                    </a:lnTo>
                    <a:lnTo>
                      <a:pt x="1430" y="1518"/>
                    </a:lnTo>
                    <a:lnTo>
                      <a:pt x="1430" y="1490"/>
                    </a:lnTo>
                    <a:lnTo>
                      <a:pt x="1430" y="1490"/>
                    </a:lnTo>
                    <a:close/>
                    <a:moveTo>
                      <a:pt x="1574" y="640"/>
                    </a:moveTo>
                    <a:lnTo>
                      <a:pt x="1436" y="502"/>
                    </a:lnTo>
                    <a:lnTo>
                      <a:pt x="1254" y="502"/>
                    </a:lnTo>
                    <a:lnTo>
                      <a:pt x="1254" y="320"/>
                    </a:lnTo>
                    <a:lnTo>
                      <a:pt x="1116" y="184"/>
                    </a:lnTo>
                    <a:lnTo>
                      <a:pt x="1116" y="640"/>
                    </a:lnTo>
                    <a:lnTo>
                      <a:pt x="1574" y="6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35" name="Freeform 7">
                <a:extLst>
                  <a:ext uri="{FF2B5EF4-FFF2-40B4-BE49-F238E27FC236}">
                    <a16:creationId xmlns:a16="http://schemas.microsoft.com/office/drawing/2014/main" id="{1B4DE5EE-CDCE-492C-B560-37F5183038F9}"/>
                  </a:ext>
                </a:extLst>
              </p:cNvPr>
              <p:cNvSpPr>
                <a:spLocks noEditPoints="1"/>
              </p:cNvSpPr>
              <p:nvPr/>
            </p:nvSpPr>
            <p:spPr bwMode="auto">
              <a:xfrm>
                <a:off x="9575190" y="4832799"/>
                <a:ext cx="369092" cy="300354"/>
              </a:xfrm>
              <a:custGeom>
                <a:avLst/>
                <a:gdLst>
                  <a:gd name="T0" fmla="*/ 0 w 2180"/>
                  <a:gd name="T1" fmla="*/ 920 h 1774"/>
                  <a:gd name="T2" fmla="*/ 12 w 2180"/>
                  <a:gd name="T3" fmla="*/ 882 h 1774"/>
                  <a:gd name="T4" fmla="*/ 40 w 2180"/>
                  <a:gd name="T5" fmla="*/ 858 h 1774"/>
                  <a:gd name="T6" fmla="*/ 310 w 2180"/>
                  <a:gd name="T7" fmla="*/ 852 h 1774"/>
                  <a:gd name="T8" fmla="*/ 336 w 2180"/>
                  <a:gd name="T9" fmla="*/ 858 h 1774"/>
                  <a:gd name="T10" fmla="*/ 366 w 2180"/>
                  <a:gd name="T11" fmla="*/ 882 h 1774"/>
                  <a:gd name="T12" fmla="*/ 376 w 2180"/>
                  <a:gd name="T13" fmla="*/ 920 h 1774"/>
                  <a:gd name="T14" fmla="*/ 376 w 2180"/>
                  <a:gd name="T15" fmla="*/ 1442 h 1774"/>
                  <a:gd name="T16" fmla="*/ 356 w 2180"/>
                  <a:gd name="T17" fmla="*/ 1476 h 1774"/>
                  <a:gd name="T18" fmla="*/ 322 w 2180"/>
                  <a:gd name="T19" fmla="*/ 1496 h 1774"/>
                  <a:gd name="T20" fmla="*/ 68 w 2180"/>
                  <a:gd name="T21" fmla="*/ 1496 h 1774"/>
                  <a:gd name="T22" fmla="*/ 30 w 2180"/>
                  <a:gd name="T23" fmla="*/ 1484 h 1774"/>
                  <a:gd name="T24" fmla="*/ 6 w 2180"/>
                  <a:gd name="T25" fmla="*/ 1456 h 1774"/>
                  <a:gd name="T26" fmla="*/ 0 w 2180"/>
                  <a:gd name="T27" fmla="*/ 1430 h 1774"/>
                  <a:gd name="T28" fmla="*/ 910 w 2180"/>
                  <a:gd name="T29" fmla="*/ 1496 h 1774"/>
                  <a:gd name="T30" fmla="*/ 948 w 2180"/>
                  <a:gd name="T31" fmla="*/ 1484 h 1774"/>
                  <a:gd name="T32" fmla="*/ 972 w 2180"/>
                  <a:gd name="T33" fmla="*/ 1456 h 1774"/>
                  <a:gd name="T34" fmla="*/ 978 w 2180"/>
                  <a:gd name="T35" fmla="*/ 400 h 1774"/>
                  <a:gd name="T36" fmla="*/ 972 w 2180"/>
                  <a:gd name="T37" fmla="*/ 374 h 1774"/>
                  <a:gd name="T38" fmla="*/ 948 w 2180"/>
                  <a:gd name="T39" fmla="*/ 344 h 1774"/>
                  <a:gd name="T40" fmla="*/ 910 w 2180"/>
                  <a:gd name="T41" fmla="*/ 332 h 1774"/>
                  <a:gd name="T42" fmla="*/ 654 w 2180"/>
                  <a:gd name="T43" fmla="*/ 334 h 1774"/>
                  <a:gd name="T44" fmla="*/ 620 w 2180"/>
                  <a:gd name="T45" fmla="*/ 352 h 1774"/>
                  <a:gd name="T46" fmla="*/ 602 w 2180"/>
                  <a:gd name="T47" fmla="*/ 386 h 1774"/>
                  <a:gd name="T48" fmla="*/ 600 w 2180"/>
                  <a:gd name="T49" fmla="*/ 1430 h 1774"/>
                  <a:gd name="T50" fmla="*/ 612 w 2180"/>
                  <a:gd name="T51" fmla="*/ 1466 h 1774"/>
                  <a:gd name="T52" fmla="*/ 642 w 2180"/>
                  <a:gd name="T53" fmla="*/ 1492 h 1774"/>
                  <a:gd name="T54" fmla="*/ 668 w 2180"/>
                  <a:gd name="T55" fmla="*/ 1496 h 1774"/>
                  <a:gd name="T56" fmla="*/ 1512 w 2180"/>
                  <a:gd name="T57" fmla="*/ 1496 h 1774"/>
                  <a:gd name="T58" fmla="*/ 1550 w 2180"/>
                  <a:gd name="T59" fmla="*/ 1484 h 1774"/>
                  <a:gd name="T60" fmla="*/ 1574 w 2180"/>
                  <a:gd name="T61" fmla="*/ 1456 h 1774"/>
                  <a:gd name="T62" fmla="*/ 1580 w 2180"/>
                  <a:gd name="T63" fmla="*/ 582 h 1774"/>
                  <a:gd name="T64" fmla="*/ 1574 w 2180"/>
                  <a:gd name="T65" fmla="*/ 554 h 1774"/>
                  <a:gd name="T66" fmla="*/ 1550 w 2180"/>
                  <a:gd name="T67" fmla="*/ 526 h 1774"/>
                  <a:gd name="T68" fmla="*/ 1512 w 2180"/>
                  <a:gd name="T69" fmla="*/ 514 h 1774"/>
                  <a:gd name="T70" fmla="*/ 1256 w 2180"/>
                  <a:gd name="T71" fmla="*/ 516 h 1774"/>
                  <a:gd name="T72" fmla="*/ 1222 w 2180"/>
                  <a:gd name="T73" fmla="*/ 534 h 1774"/>
                  <a:gd name="T74" fmla="*/ 1204 w 2180"/>
                  <a:gd name="T75" fmla="*/ 568 h 1774"/>
                  <a:gd name="T76" fmla="*/ 1202 w 2180"/>
                  <a:gd name="T77" fmla="*/ 1430 h 1774"/>
                  <a:gd name="T78" fmla="*/ 1214 w 2180"/>
                  <a:gd name="T79" fmla="*/ 1466 h 1774"/>
                  <a:gd name="T80" fmla="*/ 1244 w 2180"/>
                  <a:gd name="T81" fmla="*/ 1492 h 1774"/>
                  <a:gd name="T82" fmla="*/ 1270 w 2180"/>
                  <a:gd name="T83" fmla="*/ 1496 h 1774"/>
                  <a:gd name="T84" fmla="*/ 1870 w 2180"/>
                  <a:gd name="T85" fmla="*/ 0 h 1774"/>
                  <a:gd name="T86" fmla="*/ 1834 w 2180"/>
                  <a:gd name="T87" fmla="*/ 10 h 1774"/>
                  <a:gd name="T88" fmla="*/ 1808 w 2180"/>
                  <a:gd name="T89" fmla="*/ 40 h 1774"/>
                  <a:gd name="T90" fmla="*/ 1804 w 2180"/>
                  <a:gd name="T91" fmla="*/ 1430 h 1774"/>
                  <a:gd name="T92" fmla="*/ 1808 w 2180"/>
                  <a:gd name="T93" fmla="*/ 1456 h 1774"/>
                  <a:gd name="T94" fmla="*/ 1834 w 2180"/>
                  <a:gd name="T95" fmla="*/ 1484 h 1774"/>
                  <a:gd name="T96" fmla="*/ 1870 w 2180"/>
                  <a:gd name="T97" fmla="*/ 1496 h 1774"/>
                  <a:gd name="T98" fmla="*/ 2126 w 2180"/>
                  <a:gd name="T99" fmla="*/ 1496 h 1774"/>
                  <a:gd name="T100" fmla="*/ 2160 w 2180"/>
                  <a:gd name="T101" fmla="*/ 1476 h 1774"/>
                  <a:gd name="T102" fmla="*/ 2178 w 2180"/>
                  <a:gd name="T103" fmla="*/ 1442 h 1774"/>
                  <a:gd name="T104" fmla="*/ 2180 w 2180"/>
                  <a:gd name="T105" fmla="*/ 66 h 1774"/>
                  <a:gd name="T106" fmla="*/ 2168 w 2180"/>
                  <a:gd name="T107" fmla="*/ 28 h 1774"/>
                  <a:gd name="T108" fmla="*/ 2140 w 2180"/>
                  <a:gd name="T109" fmla="*/ 4 h 1774"/>
                  <a:gd name="T110" fmla="*/ 2112 w 2180"/>
                  <a:gd name="T111" fmla="*/ 0 h 1774"/>
                  <a:gd name="T112" fmla="*/ 0 w 2180"/>
                  <a:gd name="T113" fmla="*/ 1774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0" h="1774">
                    <a:moveTo>
                      <a:pt x="0" y="1430"/>
                    </a:moveTo>
                    <a:lnTo>
                      <a:pt x="0" y="920"/>
                    </a:lnTo>
                    <a:lnTo>
                      <a:pt x="0" y="920"/>
                    </a:lnTo>
                    <a:lnTo>
                      <a:pt x="2" y="906"/>
                    </a:lnTo>
                    <a:lnTo>
                      <a:pt x="6" y="894"/>
                    </a:lnTo>
                    <a:lnTo>
                      <a:pt x="12" y="882"/>
                    </a:lnTo>
                    <a:lnTo>
                      <a:pt x="20" y="872"/>
                    </a:lnTo>
                    <a:lnTo>
                      <a:pt x="30" y="864"/>
                    </a:lnTo>
                    <a:lnTo>
                      <a:pt x="40" y="858"/>
                    </a:lnTo>
                    <a:lnTo>
                      <a:pt x="54" y="854"/>
                    </a:lnTo>
                    <a:lnTo>
                      <a:pt x="68" y="852"/>
                    </a:lnTo>
                    <a:lnTo>
                      <a:pt x="310" y="852"/>
                    </a:lnTo>
                    <a:lnTo>
                      <a:pt x="310" y="852"/>
                    </a:lnTo>
                    <a:lnTo>
                      <a:pt x="322" y="854"/>
                    </a:lnTo>
                    <a:lnTo>
                      <a:pt x="336" y="858"/>
                    </a:lnTo>
                    <a:lnTo>
                      <a:pt x="346" y="864"/>
                    </a:lnTo>
                    <a:lnTo>
                      <a:pt x="356" y="872"/>
                    </a:lnTo>
                    <a:lnTo>
                      <a:pt x="366" y="882"/>
                    </a:lnTo>
                    <a:lnTo>
                      <a:pt x="372" y="894"/>
                    </a:lnTo>
                    <a:lnTo>
                      <a:pt x="376" y="906"/>
                    </a:lnTo>
                    <a:lnTo>
                      <a:pt x="376" y="920"/>
                    </a:lnTo>
                    <a:lnTo>
                      <a:pt x="376" y="1430"/>
                    </a:lnTo>
                    <a:lnTo>
                      <a:pt x="376" y="1430"/>
                    </a:lnTo>
                    <a:lnTo>
                      <a:pt x="376" y="1442"/>
                    </a:lnTo>
                    <a:lnTo>
                      <a:pt x="372" y="1456"/>
                    </a:lnTo>
                    <a:lnTo>
                      <a:pt x="366" y="1466"/>
                    </a:lnTo>
                    <a:lnTo>
                      <a:pt x="356" y="1476"/>
                    </a:lnTo>
                    <a:lnTo>
                      <a:pt x="346" y="1484"/>
                    </a:lnTo>
                    <a:lnTo>
                      <a:pt x="336" y="1492"/>
                    </a:lnTo>
                    <a:lnTo>
                      <a:pt x="322" y="1496"/>
                    </a:lnTo>
                    <a:lnTo>
                      <a:pt x="310" y="1496"/>
                    </a:lnTo>
                    <a:lnTo>
                      <a:pt x="68" y="1496"/>
                    </a:lnTo>
                    <a:lnTo>
                      <a:pt x="68" y="1496"/>
                    </a:lnTo>
                    <a:lnTo>
                      <a:pt x="54" y="1496"/>
                    </a:lnTo>
                    <a:lnTo>
                      <a:pt x="40" y="1492"/>
                    </a:lnTo>
                    <a:lnTo>
                      <a:pt x="30" y="1484"/>
                    </a:lnTo>
                    <a:lnTo>
                      <a:pt x="20" y="1476"/>
                    </a:lnTo>
                    <a:lnTo>
                      <a:pt x="12" y="1466"/>
                    </a:lnTo>
                    <a:lnTo>
                      <a:pt x="6" y="1456"/>
                    </a:lnTo>
                    <a:lnTo>
                      <a:pt x="2" y="1442"/>
                    </a:lnTo>
                    <a:lnTo>
                      <a:pt x="0" y="1430"/>
                    </a:lnTo>
                    <a:lnTo>
                      <a:pt x="0" y="1430"/>
                    </a:lnTo>
                    <a:close/>
                    <a:moveTo>
                      <a:pt x="668" y="1496"/>
                    </a:moveTo>
                    <a:lnTo>
                      <a:pt x="910" y="1496"/>
                    </a:lnTo>
                    <a:lnTo>
                      <a:pt x="910" y="1496"/>
                    </a:lnTo>
                    <a:lnTo>
                      <a:pt x="924" y="1496"/>
                    </a:lnTo>
                    <a:lnTo>
                      <a:pt x="936" y="1492"/>
                    </a:lnTo>
                    <a:lnTo>
                      <a:pt x="948" y="1484"/>
                    </a:lnTo>
                    <a:lnTo>
                      <a:pt x="958" y="1476"/>
                    </a:lnTo>
                    <a:lnTo>
                      <a:pt x="966" y="1466"/>
                    </a:lnTo>
                    <a:lnTo>
                      <a:pt x="972" y="1456"/>
                    </a:lnTo>
                    <a:lnTo>
                      <a:pt x="976" y="1442"/>
                    </a:lnTo>
                    <a:lnTo>
                      <a:pt x="978" y="1430"/>
                    </a:lnTo>
                    <a:lnTo>
                      <a:pt x="978" y="400"/>
                    </a:lnTo>
                    <a:lnTo>
                      <a:pt x="978" y="400"/>
                    </a:lnTo>
                    <a:lnTo>
                      <a:pt x="976" y="386"/>
                    </a:lnTo>
                    <a:lnTo>
                      <a:pt x="972" y="374"/>
                    </a:lnTo>
                    <a:lnTo>
                      <a:pt x="966" y="362"/>
                    </a:lnTo>
                    <a:lnTo>
                      <a:pt x="958" y="352"/>
                    </a:lnTo>
                    <a:lnTo>
                      <a:pt x="948" y="344"/>
                    </a:lnTo>
                    <a:lnTo>
                      <a:pt x="936" y="338"/>
                    </a:lnTo>
                    <a:lnTo>
                      <a:pt x="924" y="334"/>
                    </a:lnTo>
                    <a:lnTo>
                      <a:pt x="910" y="332"/>
                    </a:lnTo>
                    <a:lnTo>
                      <a:pt x="668" y="332"/>
                    </a:lnTo>
                    <a:lnTo>
                      <a:pt x="668" y="332"/>
                    </a:lnTo>
                    <a:lnTo>
                      <a:pt x="654" y="334"/>
                    </a:lnTo>
                    <a:lnTo>
                      <a:pt x="642" y="338"/>
                    </a:lnTo>
                    <a:lnTo>
                      <a:pt x="630" y="344"/>
                    </a:lnTo>
                    <a:lnTo>
                      <a:pt x="620" y="352"/>
                    </a:lnTo>
                    <a:lnTo>
                      <a:pt x="612" y="362"/>
                    </a:lnTo>
                    <a:lnTo>
                      <a:pt x="606" y="374"/>
                    </a:lnTo>
                    <a:lnTo>
                      <a:pt x="602" y="386"/>
                    </a:lnTo>
                    <a:lnTo>
                      <a:pt x="600" y="400"/>
                    </a:lnTo>
                    <a:lnTo>
                      <a:pt x="600" y="1430"/>
                    </a:lnTo>
                    <a:lnTo>
                      <a:pt x="600" y="1430"/>
                    </a:lnTo>
                    <a:lnTo>
                      <a:pt x="602" y="1442"/>
                    </a:lnTo>
                    <a:lnTo>
                      <a:pt x="606" y="1456"/>
                    </a:lnTo>
                    <a:lnTo>
                      <a:pt x="612" y="1466"/>
                    </a:lnTo>
                    <a:lnTo>
                      <a:pt x="620" y="1476"/>
                    </a:lnTo>
                    <a:lnTo>
                      <a:pt x="630" y="1484"/>
                    </a:lnTo>
                    <a:lnTo>
                      <a:pt x="642" y="1492"/>
                    </a:lnTo>
                    <a:lnTo>
                      <a:pt x="654" y="1496"/>
                    </a:lnTo>
                    <a:lnTo>
                      <a:pt x="668" y="1496"/>
                    </a:lnTo>
                    <a:lnTo>
                      <a:pt x="668" y="1496"/>
                    </a:lnTo>
                    <a:close/>
                    <a:moveTo>
                      <a:pt x="1270" y="1496"/>
                    </a:moveTo>
                    <a:lnTo>
                      <a:pt x="1512" y="1496"/>
                    </a:lnTo>
                    <a:lnTo>
                      <a:pt x="1512" y="1496"/>
                    </a:lnTo>
                    <a:lnTo>
                      <a:pt x="1526" y="1496"/>
                    </a:lnTo>
                    <a:lnTo>
                      <a:pt x="1538" y="1492"/>
                    </a:lnTo>
                    <a:lnTo>
                      <a:pt x="1550" y="1484"/>
                    </a:lnTo>
                    <a:lnTo>
                      <a:pt x="1560" y="1476"/>
                    </a:lnTo>
                    <a:lnTo>
                      <a:pt x="1568" y="1466"/>
                    </a:lnTo>
                    <a:lnTo>
                      <a:pt x="1574" y="1456"/>
                    </a:lnTo>
                    <a:lnTo>
                      <a:pt x="1578" y="1442"/>
                    </a:lnTo>
                    <a:lnTo>
                      <a:pt x="1580" y="1430"/>
                    </a:lnTo>
                    <a:lnTo>
                      <a:pt x="1580" y="582"/>
                    </a:lnTo>
                    <a:lnTo>
                      <a:pt x="1580" y="582"/>
                    </a:lnTo>
                    <a:lnTo>
                      <a:pt x="1578" y="568"/>
                    </a:lnTo>
                    <a:lnTo>
                      <a:pt x="1574" y="554"/>
                    </a:lnTo>
                    <a:lnTo>
                      <a:pt x="1568" y="544"/>
                    </a:lnTo>
                    <a:lnTo>
                      <a:pt x="1560" y="534"/>
                    </a:lnTo>
                    <a:lnTo>
                      <a:pt x="1550" y="526"/>
                    </a:lnTo>
                    <a:lnTo>
                      <a:pt x="1538" y="520"/>
                    </a:lnTo>
                    <a:lnTo>
                      <a:pt x="1526" y="516"/>
                    </a:lnTo>
                    <a:lnTo>
                      <a:pt x="1512" y="514"/>
                    </a:lnTo>
                    <a:lnTo>
                      <a:pt x="1270" y="514"/>
                    </a:lnTo>
                    <a:lnTo>
                      <a:pt x="1270" y="514"/>
                    </a:lnTo>
                    <a:lnTo>
                      <a:pt x="1256" y="516"/>
                    </a:lnTo>
                    <a:lnTo>
                      <a:pt x="1244" y="520"/>
                    </a:lnTo>
                    <a:lnTo>
                      <a:pt x="1232" y="526"/>
                    </a:lnTo>
                    <a:lnTo>
                      <a:pt x="1222" y="534"/>
                    </a:lnTo>
                    <a:lnTo>
                      <a:pt x="1214" y="544"/>
                    </a:lnTo>
                    <a:lnTo>
                      <a:pt x="1208" y="554"/>
                    </a:lnTo>
                    <a:lnTo>
                      <a:pt x="1204" y="568"/>
                    </a:lnTo>
                    <a:lnTo>
                      <a:pt x="1202" y="582"/>
                    </a:lnTo>
                    <a:lnTo>
                      <a:pt x="1202" y="1430"/>
                    </a:lnTo>
                    <a:lnTo>
                      <a:pt x="1202" y="1430"/>
                    </a:lnTo>
                    <a:lnTo>
                      <a:pt x="1204" y="1442"/>
                    </a:lnTo>
                    <a:lnTo>
                      <a:pt x="1208" y="1456"/>
                    </a:lnTo>
                    <a:lnTo>
                      <a:pt x="1214" y="1466"/>
                    </a:lnTo>
                    <a:lnTo>
                      <a:pt x="1222" y="1476"/>
                    </a:lnTo>
                    <a:lnTo>
                      <a:pt x="1232" y="1484"/>
                    </a:lnTo>
                    <a:lnTo>
                      <a:pt x="1244" y="1492"/>
                    </a:lnTo>
                    <a:lnTo>
                      <a:pt x="1256" y="1496"/>
                    </a:lnTo>
                    <a:lnTo>
                      <a:pt x="1270" y="1496"/>
                    </a:lnTo>
                    <a:lnTo>
                      <a:pt x="1270" y="1496"/>
                    </a:lnTo>
                    <a:close/>
                    <a:moveTo>
                      <a:pt x="2112" y="0"/>
                    </a:moveTo>
                    <a:lnTo>
                      <a:pt x="1870" y="0"/>
                    </a:lnTo>
                    <a:lnTo>
                      <a:pt x="1870" y="0"/>
                    </a:lnTo>
                    <a:lnTo>
                      <a:pt x="1858" y="0"/>
                    </a:lnTo>
                    <a:lnTo>
                      <a:pt x="1844" y="4"/>
                    </a:lnTo>
                    <a:lnTo>
                      <a:pt x="1834" y="10"/>
                    </a:lnTo>
                    <a:lnTo>
                      <a:pt x="1824" y="18"/>
                    </a:lnTo>
                    <a:lnTo>
                      <a:pt x="1814" y="28"/>
                    </a:lnTo>
                    <a:lnTo>
                      <a:pt x="1808" y="40"/>
                    </a:lnTo>
                    <a:lnTo>
                      <a:pt x="1804" y="52"/>
                    </a:lnTo>
                    <a:lnTo>
                      <a:pt x="1804" y="66"/>
                    </a:lnTo>
                    <a:lnTo>
                      <a:pt x="1804" y="1430"/>
                    </a:lnTo>
                    <a:lnTo>
                      <a:pt x="1804" y="1430"/>
                    </a:lnTo>
                    <a:lnTo>
                      <a:pt x="1804" y="1442"/>
                    </a:lnTo>
                    <a:lnTo>
                      <a:pt x="1808" y="1456"/>
                    </a:lnTo>
                    <a:lnTo>
                      <a:pt x="1814" y="1466"/>
                    </a:lnTo>
                    <a:lnTo>
                      <a:pt x="1824" y="1476"/>
                    </a:lnTo>
                    <a:lnTo>
                      <a:pt x="1834" y="1484"/>
                    </a:lnTo>
                    <a:lnTo>
                      <a:pt x="1844" y="1492"/>
                    </a:lnTo>
                    <a:lnTo>
                      <a:pt x="1858" y="1496"/>
                    </a:lnTo>
                    <a:lnTo>
                      <a:pt x="1870" y="1496"/>
                    </a:lnTo>
                    <a:lnTo>
                      <a:pt x="2112" y="1496"/>
                    </a:lnTo>
                    <a:lnTo>
                      <a:pt x="2112" y="1496"/>
                    </a:lnTo>
                    <a:lnTo>
                      <a:pt x="2126" y="1496"/>
                    </a:lnTo>
                    <a:lnTo>
                      <a:pt x="2140" y="1492"/>
                    </a:lnTo>
                    <a:lnTo>
                      <a:pt x="2150" y="1484"/>
                    </a:lnTo>
                    <a:lnTo>
                      <a:pt x="2160" y="1476"/>
                    </a:lnTo>
                    <a:lnTo>
                      <a:pt x="2168" y="1466"/>
                    </a:lnTo>
                    <a:lnTo>
                      <a:pt x="2174" y="1456"/>
                    </a:lnTo>
                    <a:lnTo>
                      <a:pt x="2178" y="1442"/>
                    </a:lnTo>
                    <a:lnTo>
                      <a:pt x="2180" y="1430"/>
                    </a:lnTo>
                    <a:lnTo>
                      <a:pt x="2180" y="66"/>
                    </a:lnTo>
                    <a:lnTo>
                      <a:pt x="2180" y="66"/>
                    </a:lnTo>
                    <a:lnTo>
                      <a:pt x="2178" y="52"/>
                    </a:lnTo>
                    <a:lnTo>
                      <a:pt x="2174" y="40"/>
                    </a:lnTo>
                    <a:lnTo>
                      <a:pt x="2168" y="28"/>
                    </a:lnTo>
                    <a:lnTo>
                      <a:pt x="2160" y="18"/>
                    </a:lnTo>
                    <a:lnTo>
                      <a:pt x="2150" y="10"/>
                    </a:lnTo>
                    <a:lnTo>
                      <a:pt x="2140" y="4"/>
                    </a:lnTo>
                    <a:lnTo>
                      <a:pt x="2126" y="0"/>
                    </a:lnTo>
                    <a:lnTo>
                      <a:pt x="2112" y="0"/>
                    </a:lnTo>
                    <a:lnTo>
                      <a:pt x="2112" y="0"/>
                    </a:lnTo>
                    <a:close/>
                    <a:moveTo>
                      <a:pt x="2180" y="1640"/>
                    </a:moveTo>
                    <a:lnTo>
                      <a:pt x="0" y="1640"/>
                    </a:lnTo>
                    <a:lnTo>
                      <a:pt x="0" y="1774"/>
                    </a:lnTo>
                    <a:lnTo>
                      <a:pt x="2180" y="1774"/>
                    </a:lnTo>
                    <a:lnTo>
                      <a:pt x="2180" y="1640"/>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36" name="Freeform 7">
                <a:extLst>
                  <a:ext uri="{FF2B5EF4-FFF2-40B4-BE49-F238E27FC236}">
                    <a16:creationId xmlns:a16="http://schemas.microsoft.com/office/drawing/2014/main" id="{4C3B0B1F-033E-4005-8C7A-8581F56446AA}"/>
                  </a:ext>
                </a:extLst>
              </p:cNvPr>
              <p:cNvSpPr>
                <a:spLocks noEditPoints="1"/>
              </p:cNvSpPr>
              <p:nvPr/>
            </p:nvSpPr>
            <p:spPr bwMode="auto">
              <a:xfrm>
                <a:off x="6028247" y="4809022"/>
                <a:ext cx="443230" cy="360685"/>
              </a:xfrm>
              <a:custGeom>
                <a:avLst/>
                <a:gdLst>
                  <a:gd name="T0" fmla="*/ 0 w 2180"/>
                  <a:gd name="T1" fmla="*/ 920 h 1774"/>
                  <a:gd name="T2" fmla="*/ 12 w 2180"/>
                  <a:gd name="T3" fmla="*/ 882 h 1774"/>
                  <a:gd name="T4" fmla="*/ 40 w 2180"/>
                  <a:gd name="T5" fmla="*/ 858 h 1774"/>
                  <a:gd name="T6" fmla="*/ 310 w 2180"/>
                  <a:gd name="T7" fmla="*/ 852 h 1774"/>
                  <a:gd name="T8" fmla="*/ 336 w 2180"/>
                  <a:gd name="T9" fmla="*/ 858 h 1774"/>
                  <a:gd name="T10" fmla="*/ 366 w 2180"/>
                  <a:gd name="T11" fmla="*/ 882 h 1774"/>
                  <a:gd name="T12" fmla="*/ 376 w 2180"/>
                  <a:gd name="T13" fmla="*/ 920 h 1774"/>
                  <a:gd name="T14" fmla="*/ 376 w 2180"/>
                  <a:gd name="T15" fmla="*/ 1442 h 1774"/>
                  <a:gd name="T16" fmla="*/ 356 w 2180"/>
                  <a:gd name="T17" fmla="*/ 1476 h 1774"/>
                  <a:gd name="T18" fmla="*/ 322 w 2180"/>
                  <a:gd name="T19" fmla="*/ 1496 h 1774"/>
                  <a:gd name="T20" fmla="*/ 68 w 2180"/>
                  <a:gd name="T21" fmla="*/ 1496 h 1774"/>
                  <a:gd name="T22" fmla="*/ 30 w 2180"/>
                  <a:gd name="T23" fmla="*/ 1484 h 1774"/>
                  <a:gd name="T24" fmla="*/ 6 w 2180"/>
                  <a:gd name="T25" fmla="*/ 1456 h 1774"/>
                  <a:gd name="T26" fmla="*/ 0 w 2180"/>
                  <a:gd name="T27" fmla="*/ 1430 h 1774"/>
                  <a:gd name="T28" fmla="*/ 910 w 2180"/>
                  <a:gd name="T29" fmla="*/ 1496 h 1774"/>
                  <a:gd name="T30" fmla="*/ 948 w 2180"/>
                  <a:gd name="T31" fmla="*/ 1484 h 1774"/>
                  <a:gd name="T32" fmla="*/ 972 w 2180"/>
                  <a:gd name="T33" fmla="*/ 1456 h 1774"/>
                  <a:gd name="T34" fmla="*/ 978 w 2180"/>
                  <a:gd name="T35" fmla="*/ 400 h 1774"/>
                  <a:gd name="T36" fmla="*/ 972 w 2180"/>
                  <a:gd name="T37" fmla="*/ 374 h 1774"/>
                  <a:gd name="T38" fmla="*/ 948 w 2180"/>
                  <a:gd name="T39" fmla="*/ 344 h 1774"/>
                  <a:gd name="T40" fmla="*/ 910 w 2180"/>
                  <a:gd name="T41" fmla="*/ 332 h 1774"/>
                  <a:gd name="T42" fmla="*/ 654 w 2180"/>
                  <a:gd name="T43" fmla="*/ 334 h 1774"/>
                  <a:gd name="T44" fmla="*/ 620 w 2180"/>
                  <a:gd name="T45" fmla="*/ 352 h 1774"/>
                  <a:gd name="T46" fmla="*/ 602 w 2180"/>
                  <a:gd name="T47" fmla="*/ 386 h 1774"/>
                  <a:gd name="T48" fmla="*/ 600 w 2180"/>
                  <a:gd name="T49" fmla="*/ 1430 h 1774"/>
                  <a:gd name="T50" fmla="*/ 612 w 2180"/>
                  <a:gd name="T51" fmla="*/ 1466 h 1774"/>
                  <a:gd name="T52" fmla="*/ 642 w 2180"/>
                  <a:gd name="T53" fmla="*/ 1492 h 1774"/>
                  <a:gd name="T54" fmla="*/ 668 w 2180"/>
                  <a:gd name="T55" fmla="*/ 1496 h 1774"/>
                  <a:gd name="T56" fmla="*/ 1512 w 2180"/>
                  <a:gd name="T57" fmla="*/ 1496 h 1774"/>
                  <a:gd name="T58" fmla="*/ 1550 w 2180"/>
                  <a:gd name="T59" fmla="*/ 1484 h 1774"/>
                  <a:gd name="T60" fmla="*/ 1574 w 2180"/>
                  <a:gd name="T61" fmla="*/ 1456 h 1774"/>
                  <a:gd name="T62" fmla="*/ 1580 w 2180"/>
                  <a:gd name="T63" fmla="*/ 582 h 1774"/>
                  <a:gd name="T64" fmla="*/ 1574 w 2180"/>
                  <a:gd name="T65" fmla="*/ 554 h 1774"/>
                  <a:gd name="T66" fmla="*/ 1550 w 2180"/>
                  <a:gd name="T67" fmla="*/ 526 h 1774"/>
                  <a:gd name="T68" fmla="*/ 1512 w 2180"/>
                  <a:gd name="T69" fmla="*/ 514 h 1774"/>
                  <a:gd name="T70" fmla="*/ 1256 w 2180"/>
                  <a:gd name="T71" fmla="*/ 516 h 1774"/>
                  <a:gd name="T72" fmla="*/ 1222 w 2180"/>
                  <a:gd name="T73" fmla="*/ 534 h 1774"/>
                  <a:gd name="T74" fmla="*/ 1204 w 2180"/>
                  <a:gd name="T75" fmla="*/ 568 h 1774"/>
                  <a:gd name="T76" fmla="*/ 1202 w 2180"/>
                  <a:gd name="T77" fmla="*/ 1430 h 1774"/>
                  <a:gd name="T78" fmla="*/ 1214 w 2180"/>
                  <a:gd name="T79" fmla="*/ 1466 h 1774"/>
                  <a:gd name="T80" fmla="*/ 1244 w 2180"/>
                  <a:gd name="T81" fmla="*/ 1492 h 1774"/>
                  <a:gd name="T82" fmla="*/ 1270 w 2180"/>
                  <a:gd name="T83" fmla="*/ 1496 h 1774"/>
                  <a:gd name="T84" fmla="*/ 1870 w 2180"/>
                  <a:gd name="T85" fmla="*/ 0 h 1774"/>
                  <a:gd name="T86" fmla="*/ 1834 w 2180"/>
                  <a:gd name="T87" fmla="*/ 10 h 1774"/>
                  <a:gd name="T88" fmla="*/ 1808 w 2180"/>
                  <a:gd name="T89" fmla="*/ 40 h 1774"/>
                  <a:gd name="T90" fmla="*/ 1804 w 2180"/>
                  <a:gd name="T91" fmla="*/ 1430 h 1774"/>
                  <a:gd name="T92" fmla="*/ 1808 w 2180"/>
                  <a:gd name="T93" fmla="*/ 1456 h 1774"/>
                  <a:gd name="T94" fmla="*/ 1834 w 2180"/>
                  <a:gd name="T95" fmla="*/ 1484 h 1774"/>
                  <a:gd name="T96" fmla="*/ 1870 w 2180"/>
                  <a:gd name="T97" fmla="*/ 1496 h 1774"/>
                  <a:gd name="T98" fmla="*/ 2126 w 2180"/>
                  <a:gd name="T99" fmla="*/ 1496 h 1774"/>
                  <a:gd name="T100" fmla="*/ 2160 w 2180"/>
                  <a:gd name="T101" fmla="*/ 1476 h 1774"/>
                  <a:gd name="T102" fmla="*/ 2178 w 2180"/>
                  <a:gd name="T103" fmla="*/ 1442 h 1774"/>
                  <a:gd name="T104" fmla="*/ 2180 w 2180"/>
                  <a:gd name="T105" fmla="*/ 66 h 1774"/>
                  <a:gd name="T106" fmla="*/ 2168 w 2180"/>
                  <a:gd name="T107" fmla="*/ 28 h 1774"/>
                  <a:gd name="T108" fmla="*/ 2140 w 2180"/>
                  <a:gd name="T109" fmla="*/ 4 h 1774"/>
                  <a:gd name="T110" fmla="*/ 2112 w 2180"/>
                  <a:gd name="T111" fmla="*/ 0 h 1774"/>
                  <a:gd name="T112" fmla="*/ 0 w 2180"/>
                  <a:gd name="T113" fmla="*/ 1774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0" h="1774">
                    <a:moveTo>
                      <a:pt x="0" y="1430"/>
                    </a:moveTo>
                    <a:lnTo>
                      <a:pt x="0" y="920"/>
                    </a:lnTo>
                    <a:lnTo>
                      <a:pt x="0" y="920"/>
                    </a:lnTo>
                    <a:lnTo>
                      <a:pt x="2" y="906"/>
                    </a:lnTo>
                    <a:lnTo>
                      <a:pt x="6" y="894"/>
                    </a:lnTo>
                    <a:lnTo>
                      <a:pt x="12" y="882"/>
                    </a:lnTo>
                    <a:lnTo>
                      <a:pt x="20" y="872"/>
                    </a:lnTo>
                    <a:lnTo>
                      <a:pt x="30" y="864"/>
                    </a:lnTo>
                    <a:lnTo>
                      <a:pt x="40" y="858"/>
                    </a:lnTo>
                    <a:lnTo>
                      <a:pt x="54" y="854"/>
                    </a:lnTo>
                    <a:lnTo>
                      <a:pt x="68" y="852"/>
                    </a:lnTo>
                    <a:lnTo>
                      <a:pt x="310" y="852"/>
                    </a:lnTo>
                    <a:lnTo>
                      <a:pt x="310" y="852"/>
                    </a:lnTo>
                    <a:lnTo>
                      <a:pt x="322" y="854"/>
                    </a:lnTo>
                    <a:lnTo>
                      <a:pt x="336" y="858"/>
                    </a:lnTo>
                    <a:lnTo>
                      <a:pt x="346" y="864"/>
                    </a:lnTo>
                    <a:lnTo>
                      <a:pt x="356" y="872"/>
                    </a:lnTo>
                    <a:lnTo>
                      <a:pt x="366" y="882"/>
                    </a:lnTo>
                    <a:lnTo>
                      <a:pt x="372" y="894"/>
                    </a:lnTo>
                    <a:lnTo>
                      <a:pt x="376" y="906"/>
                    </a:lnTo>
                    <a:lnTo>
                      <a:pt x="376" y="920"/>
                    </a:lnTo>
                    <a:lnTo>
                      <a:pt x="376" y="1430"/>
                    </a:lnTo>
                    <a:lnTo>
                      <a:pt x="376" y="1430"/>
                    </a:lnTo>
                    <a:lnTo>
                      <a:pt x="376" y="1442"/>
                    </a:lnTo>
                    <a:lnTo>
                      <a:pt x="372" y="1456"/>
                    </a:lnTo>
                    <a:lnTo>
                      <a:pt x="366" y="1466"/>
                    </a:lnTo>
                    <a:lnTo>
                      <a:pt x="356" y="1476"/>
                    </a:lnTo>
                    <a:lnTo>
                      <a:pt x="346" y="1484"/>
                    </a:lnTo>
                    <a:lnTo>
                      <a:pt x="336" y="1492"/>
                    </a:lnTo>
                    <a:lnTo>
                      <a:pt x="322" y="1496"/>
                    </a:lnTo>
                    <a:lnTo>
                      <a:pt x="310" y="1496"/>
                    </a:lnTo>
                    <a:lnTo>
                      <a:pt x="68" y="1496"/>
                    </a:lnTo>
                    <a:lnTo>
                      <a:pt x="68" y="1496"/>
                    </a:lnTo>
                    <a:lnTo>
                      <a:pt x="54" y="1496"/>
                    </a:lnTo>
                    <a:lnTo>
                      <a:pt x="40" y="1492"/>
                    </a:lnTo>
                    <a:lnTo>
                      <a:pt x="30" y="1484"/>
                    </a:lnTo>
                    <a:lnTo>
                      <a:pt x="20" y="1476"/>
                    </a:lnTo>
                    <a:lnTo>
                      <a:pt x="12" y="1466"/>
                    </a:lnTo>
                    <a:lnTo>
                      <a:pt x="6" y="1456"/>
                    </a:lnTo>
                    <a:lnTo>
                      <a:pt x="2" y="1442"/>
                    </a:lnTo>
                    <a:lnTo>
                      <a:pt x="0" y="1430"/>
                    </a:lnTo>
                    <a:lnTo>
                      <a:pt x="0" y="1430"/>
                    </a:lnTo>
                    <a:close/>
                    <a:moveTo>
                      <a:pt x="668" y="1496"/>
                    </a:moveTo>
                    <a:lnTo>
                      <a:pt x="910" y="1496"/>
                    </a:lnTo>
                    <a:lnTo>
                      <a:pt x="910" y="1496"/>
                    </a:lnTo>
                    <a:lnTo>
                      <a:pt x="924" y="1496"/>
                    </a:lnTo>
                    <a:lnTo>
                      <a:pt x="936" y="1492"/>
                    </a:lnTo>
                    <a:lnTo>
                      <a:pt x="948" y="1484"/>
                    </a:lnTo>
                    <a:lnTo>
                      <a:pt x="958" y="1476"/>
                    </a:lnTo>
                    <a:lnTo>
                      <a:pt x="966" y="1466"/>
                    </a:lnTo>
                    <a:lnTo>
                      <a:pt x="972" y="1456"/>
                    </a:lnTo>
                    <a:lnTo>
                      <a:pt x="976" y="1442"/>
                    </a:lnTo>
                    <a:lnTo>
                      <a:pt x="978" y="1430"/>
                    </a:lnTo>
                    <a:lnTo>
                      <a:pt x="978" y="400"/>
                    </a:lnTo>
                    <a:lnTo>
                      <a:pt x="978" y="400"/>
                    </a:lnTo>
                    <a:lnTo>
                      <a:pt x="976" y="386"/>
                    </a:lnTo>
                    <a:lnTo>
                      <a:pt x="972" y="374"/>
                    </a:lnTo>
                    <a:lnTo>
                      <a:pt x="966" y="362"/>
                    </a:lnTo>
                    <a:lnTo>
                      <a:pt x="958" y="352"/>
                    </a:lnTo>
                    <a:lnTo>
                      <a:pt x="948" y="344"/>
                    </a:lnTo>
                    <a:lnTo>
                      <a:pt x="936" y="338"/>
                    </a:lnTo>
                    <a:lnTo>
                      <a:pt x="924" y="334"/>
                    </a:lnTo>
                    <a:lnTo>
                      <a:pt x="910" y="332"/>
                    </a:lnTo>
                    <a:lnTo>
                      <a:pt x="668" y="332"/>
                    </a:lnTo>
                    <a:lnTo>
                      <a:pt x="668" y="332"/>
                    </a:lnTo>
                    <a:lnTo>
                      <a:pt x="654" y="334"/>
                    </a:lnTo>
                    <a:lnTo>
                      <a:pt x="642" y="338"/>
                    </a:lnTo>
                    <a:lnTo>
                      <a:pt x="630" y="344"/>
                    </a:lnTo>
                    <a:lnTo>
                      <a:pt x="620" y="352"/>
                    </a:lnTo>
                    <a:lnTo>
                      <a:pt x="612" y="362"/>
                    </a:lnTo>
                    <a:lnTo>
                      <a:pt x="606" y="374"/>
                    </a:lnTo>
                    <a:lnTo>
                      <a:pt x="602" y="386"/>
                    </a:lnTo>
                    <a:lnTo>
                      <a:pt x="600" y="400"/>
                    </a:lnTo>
                    <a:lnTo>
                      <a:pt x="600" y="1430"/>
                    </a:lnTo>
                    <a:lnTo>
                      <a:pt x="600" y="1430"/>
                    </a:lnTo>
                    <a:lnTo>
                      <a:pt x="602" y="1442"/>
                    </a:lnTo>
                    <a:lnTo>
                      <a:pt x="606" y="1456"/>
                    </a:lnTo>
                    <a:lnTo>
                      <a:pt x="612" y="1466"/>
                    </a:lnTo>
                    <a:lnTo>
                      <a:pt x="620" y="1476"/>
                    </a:lnTo>
                    <a:lnTo>
                      <a:pt x="630" y="1484"/>
                    </a:lnTo>
                    <a:lnTo>
                      <a:pt x="642" y="1492"/>
                    </a:lnTo>
                    <a:lnTo>
                      <a:pt x="654" y="1496"/>
                    </a:lnTo>
                    <a:lnTo>
                      <a:pt x="668" y="1496"/>
                    </a:lnTo>
                    <a:lnTo>
                      <a:pt x="668" y="1496"/>
                    </a:lnTo>
                    <a:close/>
                    <a:moveTo>
                      <a:pt x="1270" y="1496"/>
                    </a:moveTo>
                    <a:lnTo>
                      <a:pt x="1512" y="1496"/>
                    </a:lnTo>
                    <a:lnTo>
                      <a:pt x="1512" y="1496"/>
                    </a:lnTo>
                    <a:lnTo>
                      <a:pt x="1526" y="1496"/>
                    </a:lnTo>
                    <a:lnTo>
                      <a:pt x="1538" y="1492"/>
                    </a:lnTo>
                    <a:lnTo>
                      <a:pt x="1550" y="1484"/>
                    </a:lnTo>
                    <a:lnTo>
                      <a:pt x="1560" y="1476"/>
                    </a:lnTo>
                    <a:lnTo>
                      <a:pt x="1568" y="1466"/>
                    </a:lnTo>
                    <a:lnTo>
                      <a:pt x="1574" y="1456"/>
                    </a:lnTo>
                    <a:lnTo>
                      <a:pt x="1578" y="1442"/>
                    </a:lnTo>
                    <a:lnTo>
                      <a:pt x="1580" y="1430"/>
                    </a:lnTo>
                    <a:lnTo>
                      <a:pt x="1580" y="582"/>
                    </a:lnTo>
                    <a:lnTo>
                      <a:pt x="1580" y="582"/>
                    </a:lnTo>
                    <a:lnTo>
                      <a:pt x="1578" y="568"/>
                    </a:lnTo>
                    <a:lnTo>
                      <a:pt x="1574" y="554"/>
                    </a:lnTo>
                    <a:lnTo>
                      <a:pt x="1568" y="544"/>
                    </a:lnTo>
                    <a:lnTo>
                      <a:pt x="1560" y="534"/>
                    </a:lnTo>
                    <a:lnTo>
                      <a:pt x="1550" y="526"/>
                    </a:lnTo>
                    <a:lnTo>
                      <a:pt x="1538" y="520"/>
                    </a:lnTo>
                    <a:lnTo>
                      <a:pt x="1526" y="516"/>
                    </a:lnTo>
                    <a:lnTo>
                      <a:pt x="1512" y="514"/>
                    </a:lnTo>
                    <a:lnTo>
                      <a:pt x="1270" y="514"/>
                    </a:lnTo>
                    <a:lnTo>
                      <a:pt x="1270" y="514"/>
                    </a:lnTo>
                    <a:lnTo>
                      <a:pt x="1256" y="516"/>
                    </a:lnTo>
                    <a:lnTo>
                      <a:pt x="1244" y="520"/>
                    </a:lnTo>
                    <a:lnTo>
                      <a:pt x="1232" y="526"/>
                    </a:lnTo>
                    <a:lnTo>
                      <a:pt x="1222" y="534"/>
                    </a:lnTo>
                    <a:lnTo>
                      <a:pt x="1214" y="544"/>
                    </a:lnTo>
                    <a:lnTo>
                      <a:pt x="1208" y="554"/>
                    </a:lnTo>
                    <a:lnTo>
                      <a:pt x="1204" y="568"/>
                    </a:lnTo>
                    <a:lnTo>
                      <a:pt x="1202" y="582"/>
                    </a:lnTo>
                    <a:lnTo>
                      <a:pt x="1202" y="1430"/>
                    </a:lnTo>
                    <a:lnTo>
                      <a:pt x="1202" y="1430"/>
                    </a:lnTo>
                    <a:lnTo>
                      <a:pt x="1204" y="1442"/>
                    </a:lnTo>
                    <a:lnTo>
                      <a:pt x="1208" y="1456"/>
                    </a:lnTo>
                    <a:lnTo>
                      <a:pt x="1214" y="1466"/>
                    </a:lnTo>
                    <a:lnTo>
                      <a:pt x="1222" y="1476"/>
                    </a:lnTo>
                    <a:lnTo>
                      <a:pt x="1232" y="1484"/>
                    </a:lnTo>
                    <a:lnTo>
                      <a:pt x="1244" y="1492"/>
                    </a:lnTo>
                    <a:lnTo>
                      <a:pt x="1256" y="1496"/>
                    </a:lnTo>
                    <a:lnTo>
                      <a:pt x="1270" y="1496"/>
                    </a:lnTo>
                    <a:lnTo>
                      <a:pt x="1270" y="1496"/>
                    </a:lnTo>
                    <a:close/>
                    <a:moveTo>
                      <a:pt x="2112" y="0"/>
                    </a:moveTo>
                    <a:lnTo>
                      <a:pt x="1870" y="0"/>
                    </a:lnTo>
                    <a:lnTo>
                      <a:pt x="1870" y="0"/>
                    </a:lnTo>
                    <a:lnTo>
                      <a:pt x="1858" y="0"/>
                    </a:lnTo>
                    <a:lnTo>
                      <a:pt x="1844" y="4"/>
                    </a:lnTo>
                    <a:lnTo>
                      <a:pt x="1834" y="10"/>
                    </a:lnTo>
                    <a:lnTo>
                      <a:pt x="1824" y="18"/>
                    </a:lnTo>
                    <a:lnTo>
                      <a:pt x="1814" y="28"/>
                    </a:lnTo>
                    <a:lnTo>
                      <a:pt x="1808" y="40"/>
                    </a:lnTo>
                    <a:lnTo>
                      <a:pt x="1804" y="52"/>
                    </a:lnTo>
                    <a:lnTo>
                      <a:pt x="1804" y="66"/>
                    </a:lnTo>
                    <a:lnTo>
                      <a:pt x="1804" y="1430"/>
                    </a:lnTo>
                    <a:lnTo>
                      <a:pt x="1804" y="1430"/>
                    </a:lnTo>
                    <a:lnTo>
                      <a:pt x="1804" y="1442"/>
                    </a:lnTo>
                    <a:lnTo>
                      <a:pt x="1808" y="1456"/>
                    </a:lnTo>
                    <a:lnTo>
                      <a:pt x="1814" y="1466"/>
                    </a:lnTo>
                    <a:lnTo>
                      <a:pt x="1824" y="1476"/>
                    </a:lnTo>
                    <a:lnTo>
                      <a:pt x="1834" y="1484"/>
                    </a:lnTo>
                    <a:lnTo>
                      <a:pt x="1844" y="1492"/>
                    </a:lnTo>
                    <a:lnTo>
                      <a:pt x="1858" y="1496"/>
                    </a:lnTo>
                    <a:lnTo>
                      <a:pt x="1870" y="1496"/>
                    </a:lnTo>
                    <a:lnTo>
                      <a:pt x="2112" y="1496"/>
                    </a:lnTo>
                    <a:lnTo>
                      <a:pt x="2112" y="1496"/>
                    </a:lnTo>
                    <a:lnTo>
                      <a:pt x="2126" y="1496"/>
                    </a:lnTo>
                    <a:lnTo>
                      <a:pt x="2140" y="1492"/>
                    </a:lnTo>
                    <a:lnTo>
                      <a:pt x="2150" y="1484"/>
                    </a:lnTo>
                    <a:lnTo>
                      <a:pt x="2160" y="1476"/>
                    </a:lnTo>
                    <a:lnTo>
                      <a:pt x="2168" y="1466"/>
                    </a:lnTo>
                    <a:lnTo>
                      <a:pt x="2174" y="1456"/>
                    </a:lnTo>
                    <a:lnTo>
                      <a:pt x="2178" y="1442"/>
                    </a:lnTo>
                    <a:lnTo>
                      <a:pt x="2180" y="1430"/>
                    </a:lnTo>
                    <a:lnTo>
                      <a:pt x="2180" y="66"/>
                    </a:lnTo>
                    <a:lnTo>
                      <a:pt x="2180" y="66"/>
                    </a:lnTo>
                    <a:lnTo>
                      <a:pt x="2178" y="52"/>
                    </a:lnTo>
                    <a:lnTo>
                      <a:pt x="2174" y="40"/>
                    </a:lnTo>
                    <a:lnTo>
                      <a:pt x="2168" y="28"/>
                    </a:lnTo>
                    <a:lnTo>
                      <a:pt x="2160" y="18"/>
                    </a:lnTo>
                    <a:lnTo>
                      <a:pt x="2150" y="10"/>
                    </a:lnTo>
                    <a:lnTo>
                      <a:pt x="2140" y="4"/>
                    </a:lnTo>
                    <a:lnTo>
                      <a:pt x="2126" y="0"/>
                    </a:lnTo>
                    <a:lnTo>
                      <a:pt x="2112" y="0"/>
                    </a:lnTo>
                    <a:lnTo>
                      <a:pt x="2112" y="0"/>
                    </a:lnTo>
                    <a:close/>
                    <a:moveTo>
                      <a:pt x="2180" y="1640"/>
                    </a:moveTo>
                    <a:lnTo>
                      <a:pt x="0" y="1640"/>
                    </a:lnTo>
                    <a:lnTo>
                      <a:pt x="0" y="1774"/>
                    </a:lnTo>
                    <a:lnTo>
                      <a:pt x="2180" y="1774"/>
                    </a:lnTo>
                    <a:lnTo>
                      <a:pt x="2180" y="1640"/>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37" name="Freeform 7">
                <a:extLst>
                  <a:ext uri="{FF2B5EF4-FFF2-40B4-BE49-F238E27FC236}">
                    <a16:creationId xmlns:a16="http://schemas.microsoft.com/office/drawing/2014/main" id="{C9EBAC48-5214-4C1F-9637-340C00903475}"/>
                  </a:ext>
                </a:extLst>
              </p:cNvPr>
              <p:cNvSpPr>
                <a:spLocks noEditPoints="1"/>
              </p:cNvSpPr>
              <p:nvPr/>
            </p:nvSpPr>
            <p:spPr bwMode="auto">
              <a:xfrm>
                <a:off x="5649686" y="2152185"/>
                <a:ext cx="250236" cy="203634"/>
              </a:xfrm>
              <a:custGeom>
                <a:avLst/>
                <a:gdLst>
                  <a:gd name="T0" fmla="*/ 0 w 2180"/>
                  <a:gd name="T1" fmla="*/ 920 h 1774"/>
                  <a:gd name="T2" fmla="*/ 12 w 2180"/>
                  <a:gd name="T3" fmla="*/ 882 h 1774"/>
                  <a:gd name="T4" fmla="*/ 40 w 2180"/>
                  <a:gd name="T5" fmla="*/ 858 h 1774"/>
                  <a:gd name="T6" fmla="*/ 310 w 2180"/>
                  <a:gd name="T7" fmla="*/ 852 h 1774"/>
                  <a:gd name="T8" fmla="*/ 336 w 2180"/>
                  <a:gd name="T9" fmla="*/ 858 h 1774"/>
                  <a:gd name="T10" fmla="*/ 366 w 2180"/>
                  <a:gd name="T11" fmla="*/ 882 h 1774"/>
                  <a:gd name="T12" fmla="*/ 376 w 2180"/>
                  <a:gd name="T13" fmla="*/ 920 h 1774"/>
                  <a:gd name="T14" fmla="*/ 376 w 2180"/>
                  <a:gd name="T15" fmla="*/ 1442 h 1774"/>
                  <a:gd name="T16" fmla="*/ 356 w 2180"/>
                  <a:gd name="T17" fmla="*/ 1476 h 1774"/>
                  <a:gd name="T18" fmla="*/ 322 w 2180"/>
                  <a:gd name="T19" fmla="*/ 1496 h 1774"/>
                  <a:gd name="T20" fmla="*/ 68 w 2180"/>
                  <a:gd name="T21" fmla="*/ 1496 h 1774"/>
                  <a:gd name="T22" fmla="*/ 30 w 2180"/>
                  <a:gd name="T23" fmla="*/ 1484 h 1774"/>
                  <a:gd name="T24" fmla="*/ 6 w 2180"/>
                  <a:gd name="T25" fmla="*/ 1456 h 1774"/>
                  <a:gd name="T26" fmla="*/ 0 w 2180"/>
                  <a:gd name="T27" fmla="*/ 1430 h 1774"/>
                  <a:gd name="T28" fmla="*/ 910 w 2180"/>
                  <a:gd name="T29" fmla="*/ 1496 h 1774"/>
                  <a:gd name="T30" fmla="*/ 948 w 2180"/>
                  <a:gd name="T31" fmla="*/ 1484 h 1774"/>
                  <a:gd name="T32" fmla="*/ 972 w 2180"/>
                  <a:gd name="T33" fmla="*/ 1456 h 1774"/>
                  <a:gd name="T34" fmla="*/ 978 w 2180"/>
                  <a:gd name="T35" fmla="*/ 400 h 1774"/>
                  <a:gd name="T36" fmla="*/ 972 w 2180"/>
                  <a:gd name="T37" fmla="*/ 374 h 1774"/>
                  <a:gd name="T38" fmla="*/ 948 w 2180"/>
                  <a:gd name="T39" fmla="*/ 344 h 1774"/>
                  <a:gd name="T40" fmla="*/ 910 w 2180"/>
                  <a:gd name="T41" fmla="*/ 332 h 1774"/>
                  <a:gd name="T42" fmla="*/ 654 w 2180"/>
                  <a:gd name="T43" fmla="*/ 334 h 1774"/>
                  <a:gd name="T44" fmla="*/ 620 w 2180"/>
                  <a:gd name="T45" fmla="*/ 352 h 1774"/>
                  <a:gd name="T46" fmla="*/ 602 w 2180"/>
                  <a:gd name="T47" fmla="*/ 386 h 1774"/>
                  <a:gd name="T48" fmla="*/ 600 w 2180"/>
                  <a:gd name="T49" fmla="*/ 1430 h 1774"/>
                  <a:gd name="T50" fmla="*/ 612 w 2180"/>
                  <a:gd name="T51" fmla="*/ 1466 h 1774"/>
                  <a:gd name="T52" fmla="*/ 642 w 2180"/>
                  <a:gd name="T53" fmla="*/ 1492 h 1774"/>
                  <a:gd name="T54" fmla="*/ 668 w 2180"/>
                  <a:gd name="T55" fmla="*/ 1496 h 1774"/>
                  <a:gd name="T56" fmla="*/ 1512 w 2180"/>
                  <a:gd name="T57" fmla="*/ 1496 h 1774"/>
                  <a:gd name="T58" fmla="*/ 1550 w 2180"/>
                  <a:gd name="T59" fmla="*/ 1484 h 1774"/>
                  <a:gd name="T60" fmla="*/ 1574 w 2180"/>
                  <a:gd name="T61" fmla="*/ 1456 h 1774"/>
                  <a:gd name="T62" fmla="*/ 1580 w 2180"/>
                  <a:gd name="T63" fmla="*/ 582 h 1774"/>
                  <a:gd name="T64" fmla="*/ 1574 w 2180"/>
                  <a:gd name="T65" fmla="*/ 554 h 1774"/>
                  <a:gd name="T66" fmla="*/ 1550 w 2180"/>
                  <a:gd name="T67" fmla="*/ 526 h 1774"/>
                  <a:gd name="T68" fmla="*/ 1512 w 2180"/>
                  <a:gd name="T69" fmla="*/ 514 h 1774"/>
                  <a:gd name="T70" fmla="*/ 1256 w 2180"/>
                  <a:gd name="T71" fmla="*/ 516 h 1774"/>
                  <a:gd name="T72" fmla="*/ 1222 w 2180"/>
                  <a:gd name="T73" fmla="*/ 534 h 1774"/>
                  <a:gd name="T74" fmla="*/ 1204 w 2180"/>
                  <a:gd name="T75" fmla="*/ 568 h 1774"/>
                  <a:gd name="T76" fmla="*/ 1202 w 2180"/>
                  <a:gd name="T77" fmla="*/ 1430 h 1774"/>
                  <a:gd name="T78" fmla="*/ 1214 w 2180"/>
                  <a:gd name="T79" fmla="*/ 1466 h 1774"/>
                  <a:gd name="T80" fmla="*/ 1244 w 2180"/>
                  <a:gd name="T81" fmla="*/ 1492 h 1774"/>
                  <a:gd name="T82" fmla="*/ 1270 w 2180"/>
                  <a:gd name="T83" fmla="*/ 1496 h 1774"/>
                  <a:gd name="T84" fmla="*/ 1870 w 2180"/>
                  <a:gd name="T85" fmla="*/ 0 h 1774"/>
                  <a:gd name="T86" fmla="*/ 1834 w 2180"/>
                  <a:gd name="T87" fmla="*/ 10 h 1774"/>
                  <a:gd name="T88" fmla="*/ 1808 w 2180"/>
                  <a:gd name="T89" fmla="*/ 40 h 1774"/>
                  <a:gd name="T90" fmla="*/ 1804 w 2180"/>
                  <a:gd name="T91" fmla="*/ 1430 h 1774"/>
                  <a:gd name="T92" fmla="*/ 1808 w 2180"/>
                  <a:gd name="T93" fmla="*/ 1456 h 1774"/>
                  <a:gd name="T94" fmla="*/ 1834 w 2180"/>
                  <a:gd name="T95" fmla="*/ 1484 h 1774"/>
                  <a:gd name="T96" fmla="*/ 1870 w 2180"/>
                  <a:gd name="T97" fmla="*/ 1496 h 1774"/>
                  <a:gd name="T98" fmla="*/ 2126 w 2180"/>
                  <a:gd name="T99" fmla="*/ 1496 h 1774"/>
                  <a:gd name="T100" fmla="*/ 2160 w 2180"/>
                  <a:gd name="T101" fmla="*/ 1476 h 1774"/>
                  <a:gd name="T102" fmla="*/ 2178 w 2180"/>
                  <a:gd name="T103" fmla="*/ 1442 h 1774"/>
                  <a:gd name="T104" fmla="*/ 2180 w 2180"/>
                  <a:gd name="T105" fmla="*/ 66 h 1774"/>
                  <a:gd name="T106" fmla="*/ 2168 w 2180"/>
                  <a:gd name="T107" fmla="*/ 28 h 1774"/>
                  <a:gd name="T108" fmla="*/ 2140 w 2180"/>
                  <a:gd name="T109" fmla="*/ 4 h 1774"/>
                  <a:gd name="T110" fmla="*/ 2112 w 2180"/>
                  <a:gd name="T111" fmla="*/ 0 h 1774"/>
                  <a:gd name="T112" fmla="*/ 0 w 2180"/>
                  <a:gd name="T113" fmla="*/ 1774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80" h="1774">
                    <a:moveTo>
                      <a:pt x="0" y="1430"/>
                    </a:moveTo>
                    <a:lnTo>
                      <a:pt x="0" y="920"/>
                    </a:lnTo>
                    <a:lnTo>
                      <a:pt x="0" y="920"/>
                    </a:lnTo>
                    <a:lnTo>
                      <a:pt x="2" y="906"/>
                    </a:lnTo>
                    <a:lnTo>
                      <a:pt x="6" y="894"/>
                    </a:lnTo>
                    <a:lnTo>
                      <a:pt x="12" y="882"/>
                    </a:lnTo>
                    <a:lnTo>
                      <a:pt x="20" y="872"/>
                    </a:lnTo>
                    <a:lnTo>
                      <a:pt x="30" y="864"/>
                    </a:lnTo>
                    <a:lnTo>
                      <a:pt x="40" y="858"/>
                    </a:lnTo>
                    <a:lnTo>
                      <a:pt x="54" y="854"/>
                    </a:lnTo>
                    <a:lnTo>
                      <a:pt x="68" y="852"/>
                    </a:lnTo>
                    <a:lnTo>
                      <a:pt x="310" y="852"/>
                    </a:lnTo>
                    <a:lnTo>
                      <a:pt x="310" y="852"/>
                    </a:lnTo>
                    <a:lnTo>
                      <a:pt x="322" y="854"/>
                    </a:lnTo>
                    <a:lnTo>
                      <a:pt x="336" y="858"/>
                    </a:lnTo>
                    <a:lnTo>
                      <a:pt x="346" y="864"/>
                    </a:lnTo>
                    <a:lnTo>
                      <a:pt x="356" y="872"/>
                    </a:lnTo>
                    <a:lnTo>
                      <a:pt x="366" y="882"/>
                    </a:lnTo>
                    <a:lnTo>
                      <a:pt x="372" y="894"/>
                    </a:lnTo>
                    <a:lnTo>
                      <a:pt x="376" y="906"/>
                    </a:lnTo>
                    <a:lnTo>
                      <a:pt x="376" y="920"/>
                    </a:lnTo>
                    <a:lnTo>
                      <a:pt x="376" y="1430"/>
                    </a:lnTo>
                    <a:lnTo>
                      <a:pt x="376" y="1430"/>
                    </a:lnTo>
                    <a:lnTo>
                      <a:pt x="376" y="1442"/>
                    </a:lnTo>
                    <a:lnTo>
                      <a:pt x="372" y="1456"/>
                    </a:lnTo>
                    <a:lnTo>
                      <a:pt x="366" y="1466"/>
                    </a:lnTo>
                    <a:lnTo>
                      <a:pt x="356" y="1476"/>
                    </a:lnTo>
                    <a:lnTo>
                      <a:pt x="346" y="1484"/>
                    </a:lnTo>
                    <a:lnTo>
                      <a:pt x="336" y="1492"/>
                    </a:lnTo>
                    <a:lnTo>
                      <a:pt x="322" y="1496"/>
                    </a:lnTo>
                    <a:lnTo>
                      <a:pt x="310" y="1496"/>
                    </a:lnTo>
                    <a:lnTo>
                      <a:pt x="68" y="1496"/>
                    </a:lnTo>
                    <a:lnTo>
                      <a:pt x="68" y="1496"/>
                    </a:lnTo>
                    <a:lnTo>
                      <a:pt x="54" y="1496"/>
                    </a:lnTo>
                    <a:lnTo>
                      <a:pt x="40" y="1492"/>
                    </a:lnTo>
                    <a:lnTo>
                      <a:pt x="30" y="1484"/>
                    </a:lnTo>
                    <a:lnTo>
                      <a:pt x="20" y="1476"/>
                    </a:lnTo>
                    <a:lnTo>
                      <a:pt x="12" y="1466"/>
                    </a:lnTo>
                    <a:lnTo>
                      <a:pt x="6" y="1456"/>
                    </a:lnTo>
                    <a:lnTo>
                      <a:pt x="2" y="1442"/>
                    </a:lnTo>
                    <a:lnTo>
                      <a:pt x="0" y="1430"/>
                    </a:lnTo>
                    <a:lnTo>
                      <a:pt x="0" y="1430"/>
                    </a:lnTo>
                    <a:close/>
                    <a:moveTo>
                      <a:pt x="668" y="1496"/>
                    </a:moveTo>
                    <a:lnTo>
                      <a:pt x="910" y="1496"/>
                    </a:lnTo>
                    <a:lnTo>
                      <a:pt x="910" y="1496"/>
                    </a:lnTo>
                    <a:lnTo>
                      <a:pt x="924" y="1496"/>
                    </a:lnTo>
                    <a:lnTo>
                      <a:pt x="936" y="1492"/>
                    </a:lnTo>
                    <a:lnTo>
                      <a:pt x="948" y="1484"/>
                    </a:lnTo>
                    <a:lnTo>
                      <a:pt x="958" y="1476"/>
                    </a:lnTo>
                    <a:lnTo>
                      <a:pt x="966" y="1466"/>
                    </a:lnTo>
                    <a:lnTo>
                      <a:pt x="972" y="1456"/>
                    </a:lnTo>
                    <a:lnTo>
                      <a:pt x="976" y="1442"/>
                    </a:lnTo>
                    <a:lnTo>
                      <a:pt x="978" y="1430"/>
                    </a:lnTo>
                    <a:lnTo>
                      <a:pt x="978" y="400"/>
                    </a:lnTo>
                    <a:lnTo>
                      <a:pt x="978" y="400"/>
                    </a:lnTo>
                    <a:lnTo>
                      <a:pt x="976" y="386"/>
                    </a:lnTo>
                    <a:lnTo>
                      <a:pt x="972" y="374"/>
                    </a:lnTo>
                    <a:lnTo>
                      <a:pt x="966" y="362"/>
                    </a:lnTo>
                    <a:lnTo>
                      <a:pt x="958" y="352"/>
                    </a:lnTo>
                    <a:lnTo>
                      <a:pt x="948" y="344"/>
                    </a:lnTo>
                    <a:lnTo>
                      <a:pt x="936" y="338"/>
                    </a:lnTo>
                    <a:lnTo>
                      <a:pt x="924" y="334"/>
                    </a:lnTo>
                    <a:lnTo>
                      <a:pt x="910" y="332"/>
                    </a:lnTo>
                    <a:lnTo>
                      <a:pt x="668" y="332"/>
                    </a:lnTo>
                    <a:lnTo>
                      <a:pt x="668" y="332"/>
                    </a:lnTo>
                    <a:lnTo>
                      <a:pt x="654" y="334"/>
                    </a:lnTo>
                    <a:lnTo>
                      <a:pt x="642" y="338"/>
                    </a:lnTo>
                    <a:lnTo>
                      <a:pt x="630" y="344"/>
                    </a:lnTo>
                    <a:lnTo>
                      <a:pt x="620" y="352"/>
                    </a:lnTo>
                    <a:lnTo>
                      <a:pt x="612" y="362"/>
                    </a:lnTo>
                    <a:lnTo>
                      <a:pt x="606" y="374"/>
                    </a:lnTo>
                    <a:lnTo>
                      <a:pt x="602" y="386"/>
                    </a:lnTo>
                    <a:lnTo>
                      <a:pt x="600" y="400"/>
                    </a:lnTo>
                    <a:lnTo>
                      <a:pt x="600" y="1430"/>
                    </a:lnTo>
                    <a:lnTo>
                      <a:pt x="600" y="1430"/>
                    </a:lnTo>
                    <a:lnTo>
                      <a:pt x="602" y="1442"/>
                    </a:lnTo>
                    <a:lnTo>
                      <a:pt x="606" y="1456"/>
                    </a:lnTo>
                    <a:lnTo>
                      <a:pt x="612" y="1466"/>
                    </a:lnTo>
                    <a:lnTo>
                      <a:pt x="620" y="1476"/>
                    </a:lnTo>
                    <a:lnTo>
                      <a:pt x="630" y="1484"/>
                    </a:lnTo>
                    <a:lnTo>
                      <a:pt x="642" y="1492"/>
                    </a:lnTo>
                    <a:lnTo>
                      <a:pt x="654" y="1496"/>
                    </a:lnTo>
                    <a:lnTo>
                      <a:pt x="668" y="1496"/>
                    </a:lnTo>
                    <a:lnTo>
                      <a:pt x="668" y="1496"/>
                    </a:lnTo>
                    <a:close/>
                    <a:moveTo>
                      <a:pt x="1270" y="1496"/>
                    </a:moveTo>
                    <a:lnTo>
                      <a:pt x="1512" y="1496"/>
                    </a:lnTo>
                    <a:lnTo>
                      <a:pt x="1512" y="1496"/>
                    </a:lnTo>
                    <a:lnTo>
                      <a:pt x="1526" y="1496"/>
                    </a:lnTo>
                    <a:lnTo>
                      <a:pt x="1538" y="1492"/>
                    </a:lnTo>
                    <a:lnTo>
                      <a:pt x="1550" y="1484"/>
                    </a:lnTo>
                    <a:lnTo>
                      <a:pt x="1560" y="1476"/>
                    </a:lnTo>
                    <a:lnTo>
                      <a:pt x="1568" y="1466"/>
                    </a:lnTo>
                    <a:lnTo>
                      <a:pt x="1574" y="1456"/>
                    </a:lnTo>
                    <a:lnTo>
                      <a:pt x="1578" y="1442"/>
                    </a:lnTo>
                    <a:lnTo>
                      <a:pt x="1580" y="1430"/>
                    </a:lnTo>
                    <a:lnTo>
                      <a:pt x="1580" y="582"/>
                    </a:lnTo>
                    <a:lnTo>
                      <a:pt x="1580" y="582"/>
                    </a:lnTo>
                    <a:lnTo>
                      <a:pt x="1578" y="568"/>
                    </a:lnTo>
                    <a:lnTo>
                      <a:pt x="1574" y="554"/>
                    </a:lnTo>
                    <a:lnTo>
                      <a:pt x="1568" y="544"/>
                    </a:lnTo>
                    <a:lnTo>
                      <a:pt x="1560" y="534"/>
                    </a:lnTo>
                    <a:lnTo>
                      <a:pt x="1550" y="526"/>
                    </a:lnTo>
                    <a:lnTo>
                      <a:pt x="1538" y="520"/>
                    </a:lnTo>
                    <a:lnTo>
                      <a:pt x="1526" y="516"/>
                    </a:lnTo>
                    <a:lnTo>
                      <a:pt x="1512" y="514"/>
                    </a:lnTo>
                    <a:lnTo>
                      <a:pt x="1270" y="514"/>
                    </a:lnTo>
                    <a:lnTo>
                      <a:pt x="1270" y="514"/>
                    </a:lnTo>
                    <a:lnTo>
                      <a:pt x="1256" y="516"/>
                    </a:lnTo>
                    <a:lnTo>
                      <a:pt x="1244" y="520"/>
                    </a:lnTo>
                    <a:lnTo>
                      <a:pt x="1232" y="526"/>
                    </a:lnTo>
                    <a:lnTo>
                      <a:pt x="1222" y="534"/>
                    </a:lnTo>
                    <a:lnTo>
                      <a:pt x="1214" y="544"/>
                    </a:lnTo>
                    <a:lnTo>
                      <a:pt x="1208" y="554"/>
                    </a:lnTo>
                    <a:lnTo>
                      <a:pt x="1204" y="568"/>
                    </a:lnTo>
                    <a:lnTo>
                      <a:pt x="1202" y="582"/>
                    </a:lnTo>
                    <a:lnTo>
                      <a:pt x="1202" y="1430"/>
                    </a:lnTo>
                    <a:lnTo>
                      <a:pt x="1202" y="1430"/>
                    </a:lnTo>
                    <a:lnTo>
                      <a:pt x="1204" y="1442"/>
                    </a:lnTo>
                    <a:lnTo>
                      <a:pt x="1208" y="1456"/>
                    </a:lnTo>
                    <a:lnTo>
                      <a:pt x="1214" y="1466"/>
                    </a:lnTo>
                    <a:lnTo>
                      <a:pt x="1222" y="1476"/>
                    </a:lnTo>
                    <a:lnTo>
                      <a:pt x="1232" y="1484"/>
                    </a:lnTo>
                    <a:lnTo>
                      <a:pt x="1244" y="1492"/>
                    </a:lnTo>
                    <a:lnTo>
                      <a:pt x="1256" y="1496"/>
                    </a:lnTo>
                    <a:lnTo>
                      <a:pt x="1270" y="1496"/>
                    </a:lnTo>
                    <a:lnTo>
                      <a:pt x="1270" y="1496"/>
                    </a:lnTo>
                    <a:close/>
                    <a:moveTo>
                      <a:pt x="2112" y="0"/>
                    </a:moveTo>
                    <a:lnTo>
                      <a:pt x="1870" y="0"/>
                    </a:lnTo>
                    <a:lnTo>
                      <a:pt x="1870" y="0"/>
                    </a:lnTo>
                    <a:lnTo>
                      <a:pt x="1858" y="0"/>
                    </a:lnTo>
                    <a:lnTo>
                      <a:pt x="1844" y="4"/>
                    </a:lnTo>
                    <a:lnTo>
                      <a:pt x="1834" y="10"/>
                    </a:lnTo>
                    <a:lnTo>
                      <a:pt x="1824" y="18"/>
                    </a:lnTo>
                    <a:lnTo>
                      <a:pt x="1814" y="28"/>
                    </a:lnTo>
                    <a:lnTo>
                      <a:pt x="1808" y="40"/>
                    </a:lnTo>
                    <a:lnTo>
                      <a:pt x="1804" y="52"/>
                    </a:lnTo>
                    <a:lnTo>
                      <a:pt x="1804" y="66"/>
                    </a:lnTo>
                    <a:lnTo>
                      <a:pt x="1804" y="1430"/>
                    </a:lnTo>
                    <a:lnTo>
                      <a:pt x="1804" y="1430"/>
                    </a:lnTo>
                    <a:lnTo>
                      <a:pt x="1804" y="1442"/>
                    </a:lnTo>
                    <a:lnTo>
                      <a:pt x="1808" y="1456"/>
                    </a:lnTo>
                    <a:lnTo>
                      <a:pt x="1814" y="1466"/>
                    </a:lnTo>
                    <a:lnTo>
                      <a:pt x="1824" y="1476"/>
                    </a:lnTo>
                    <a:lnTo>
                      <a:pt x="1834" y="1484"/>
                    </a:lnTo>
                    <a:lnTo>
                      <a:pt x="1844" y="1492"/>
                    </a:lnTo>
                    <a:lnTo>
                      <a:pt x="1858" y="1496"/>
                    </a:lnTo>
                    <a:lnTo>
                      <a:pt x="1870" y="1496"/>
                    </a:lnTo>
                    <a:lnTo>
                      <a:pt x="2112" y="1496"/>
                    </a:lnTo>
                    <a:lnTo>
                      <a:pt x="2112" y="1496"/>
                    </a:lnTo>
                    <a:lnTo>
                      <a:pt x="2126" y="1496"/>
                    </a:lnTo>
                    <a:lnTo>
                      <a:pt x="2140" y="1492"/>
                    </a:lnTo>
                    <a:lnTo>
                      <a:pt x="2150" y="1484"/>
                    </a:lnTo>
                    <a:lnTo>
                      <a:pt x="2160" y="1476"/>
                    </a:lnTo>
                    <a:lnTo>
                      <a:pt x="2168" y="1466"/>
                    </a:lnTo>
                    <a:lnTo>
                      <a:pt x="2174" y="1456"/>
                    </a:lnTo>
                    <a:lnTo>
                      <a:pt x="2178" y="1442"/>
                    </a:lnTo>
                    <a:lnTo>
                      <a:pt x="2180" y="1430"/>
                    </a:lnTo>
                    <a:lnTo>
                      <a:pt x="2180" y="66"/>
                    </a:lnTo>
                    <a:lnTo>
                      <a:pt x="2180" y="66"/>
                    </a:lnTo>
                    <a:lnTo>
                      <a:pt x="2178" y="52"/>
                    </a:lnTo>
                    <a:lnTo>
                      <a:pt x="2174" y="40"/>
                    </a:lnTo>
                    <a:lnTo>
                      <a:pt x="2168" y="28"/>
                    </a:lnTo>
                    <a:lnTo>
                      <a:pt x="2160" y="18"/>
                    </a:lnTo>
                    <a:lnTo>
                      <a:pt x="2150" y="10"/>
                    </a:lnTo>
                    <a:lnTo>
                      <a:pt x="2140" y="4"/>
                    </a:lnTo>
                    <a:lnTo>
                      <a:pt x="2126" y="0"/>
                    </a:lnTo>
                    <a:lnTo>
                      <a:pt x="2112" y="0"/>
                    </a:lnTo>
                    <a:lnTo>
                      <a:pt x="2112" y="0"/>
                    </a:lnTo>
                    <a:close/>
                    <a:moveTo>
                      <a:pt x="2180" y="1640"/>
                    </a:moveTo>
                    <a:lnTo>
                      <a:pt x="0" y="1640"/>
                    </a:lnTo>
                    <a:lnTo>
                      <a:pt x="0" y="1774"/>
                    </a:lnTo>
                    <a:lnTo>
                      <a:pt x="2180" y="1774"/>
                    </a:lnTo>
                    <a:lnTo>
                      <a:pt x="2180" y="1640"/>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38" name="Freeform 43">
                <a:extLst>
                  <a:ext uri="{FF2B5EF4-FFF2-40B4-BE49-F238E27FC236}">
                    <a16:creationId xmlns:a16="http://schemas.microsoft.com/office/drawing/2014/main" id="{A690E350-F685-4071-90CC-0D163216D8F2}"/>
                  </a:ext>
                </a:extLst>
              </p:cNvPr>
              <p:cNvSpPr>
                <a:spLocks noEditPoints="1"/>
              </p:cNvSpPr>
              <p:nvPr/>
            </p:nvSpPr>
            <p:spPr bwMode="auto">
              <a:xfrm>
                <a:off x="4626620" y="4668975"/>
                <a:ext cx="535754" cy="387932"/>
              </a:xfrm>
              <a:custGeom>
                <a:avLst/>
                <a:gdLst>
                  <a:gd name="T0" fmla="*/ 2606 w 2624"/>
                  <a:gd name="T1" fmla="*/ 672 h 1900"/>
                  <a:gd name="T2" fmla="*/ 2394 w 2624"/>
                  <a:gd name="T3" fmla="*/ 514 h 1900"/>
                  <a:gd name="T4" fmla="*/ 2348 w 2624"/>
                  <a:gd name="T5" fmla="*/ 452 h 1900"/>
                  <a:gd name="T6" fmla="*/ 1776 w 2624"/>
                  <a:gd name="T7" fmla="*/ 548 h 1900"/>
                  <a:gd name="T8" fmla="*/ 1408 w 2624"/>
                  <a:gd name="T9" fmla="*/ 428 h 1900"/>
                  <a:gd name="T10" fmla="*/ 38 w 2624"/>
                  <a:gd name="T11" fmla="*/ 940 h 1900"/>
                  <a:gd name="T12" fmla="*/ 218 w 2624"/>
                  <a:gd name="T13" fmla="*/ 1096 h 1900"/>
                  <a:gd name="T14" fmla="*/ 28 w 2624"/>
                  <a:gd name="T15" fmla="*/ 1274 h 1900"/>
                  <a:gd name="T16" fmla="*/ 0 w 2624"/>
                  <a:gd name="T17" fmla="*/ 1484 h 1900"/>
                  <a:gd name="T18" fmla="*/ 1376 w 2624"/>
                  <a:gd name="T19" fmla="*/ 1726 h 1900"/>
                  <a:gd name="T20" fmla="*/ 1704 w 2624"/>
                  <a:gd name="T21" fmla="*/ 1888 h 1900"/>
                  <a:gd name="T22" fmla="*/ 2262 w 2624"/>
                  <a:gd name="T23" fmla="*/ 1842 h 1900"/>
                  <a:gd name="T24" fmla="*/ 2412 w 2624"/>
                  <a:gd name="T25" fmla="*/ 1616 h 1900"/>
                  <a:gd name="T26" fmla="*/ 2086 w 2624"/>
                  <a:gd name="T27" fmla="*/ 1784 h 1900"/>
                  <a:gd name="T28" fmla="*/ 1458 w 2624"/>
                  <a:gd name="T29" fmla="*/ 1708 h 1900"/>
                  <a:gd name="T30" fmla="*/ 1372 w 2624"/>
                  <a:gd name="T31" fmla="*/ 1608 h 1900"/>
                  <a:gd name="T32" fmla="*/ 1388 w 2624"/>
                  <a:gd name="T33" fmla="*/ 1502 h 1900"/>
                  <a:gd name="T34" fmla="*/ 1798 w 2624"/>
                  <a:gd name="T35" fmla="*/ 1648 h 1900"/>
                  <a:gd name="T36" fmla="*/ 2326 w 2624"/>
                  <a:gd name="T37" fmla="*/ 1566 h 1900"/>
                  <a:gd name="T38" fmla="*/ 2402 w 2624"/>
                  <a:gd name="T39" fmla="*/ 1394 h 1900"/>
                  <a:gd name="T40" fmla="*/ 1960 w 2624"/>
                  <a:gd name="T41" fmla="*/ 1546 h 1900"/>
                  <a:gd name="T42" fmla="*/ 1448 w 2624"/>
                  <a:gd name="T43" fmla="*/ 1452 h 1900"/>
                  <a:gd name="T44" fmla="*/ 504 w 2624"/>
                  <a:gd name="T45" fmla="*/ 1324 h 1900"/>
                  <a:gd name="T46" fmla="*/ 1392 w 2624"/>
                  <a:gd name="T47" fmla="*/ 1260 h 1900"/>
                  <a:gd name="T48" fmla="*/ 1800 w 2624"/>
                  <a:gd name="T49" fmla="*/ 1400 h 1900"/>
                  <a:gd name="T50" fmla="*/ 2280 w 2624"/>
                  <a:gd name="T51" fmla="*/ 1338 h 1900"/>
                  <a:gd name="T52" fmla="*/ 2610 w 2624"/>
                  <a:gd name="T53" fmla="*/ 1124 h 1900"/>
                  <a:gd name="T54" fmla="*/ 2600 w 2624"/>
                  <a:gd name="T55" fmla="*/ 916 h 1900"/>
                  <a:gd name="T56" fmla="*/ 1538 w 2624"/>
                  <a:gd name="T57" fmla="*/ 604 h 1900"/>
                  <a:gd name="T58" fmla="*/ 2122 w 2624"/>
                  <a:gd name="T59" fmla="*/ 636 h 1900"/>
                  <a:gd name="T60" fmla="*/ 2404 w 2624"/>
                  <a:gd name="T61" fmla="*/ 568 h 1900"/>
                  <a:gd name="T62" fmla="*/ 2328 w 2624"/>
                  <a:gd name="T63" fmla="*/ 714 h 1900"/>
                  <a:gd name="T64" fmla="*/ 1666 w 2624"/>
                  <a:gd name="T65" fmla="*/ 782 h 1900"/>
                  <a:gd name="T66" fmla="*/ 1386 w 2624"/>
                  <a:gd name="T67" fmla="*/ 648 h 1900"/>
                  <a:gd name="T68" fmla="*/ 1426 w 2624"/>
                  <a:gd name="T69" fmla="*/ 794 h 1900"/>
                  <a:gd name="T70" fmla="*/ 1894 w 2624"/>
                  <a:gd name="T71" fmla="*/ 906 h 1900"/>
                  <a:gd name="T72" fmla="*/ 2344 w 2624"/>
                  <a:gd name="T73" fmla="*/ 808 h 1900"/>
                  <a:gd name="T74" fmla="*/ 2404 w 2624"/>
                  <a:gd name="T75" fmla="*/ 890 h 1900"/>
                  <a:gd name="T76" fmla="*/ 2198 w 2624"/>
                  <a:gd name="T77" fmla="*/ 1014 h 1900"/>
                  <a:gd name="T78" fmla="*/ 1528 w 2624"/>
                  <a:gd name="T79" fmla="*/ 994 h 1900"/>
                  <a:gd name="T80" fmla="*/ 1372 w 2624"/>
                  <a:gd name="T81" fmla="*/ 854 h 1900"/>
                  <a:gd name="T82" fmla="*/ 1050 w 2624"/>
                  <a:gd name="T83" fmla="*/ 1032 h 1900"/>
                  <a:gd name="T84" fmla="*/ 732 w 2624"/>
                  <a:gd name="T85" fmla="*/ 1002 h 1900"/>
                  <a:gd name="T86" fmla="*/ 734 w 2624"/>
                  <a:gd name="T87" fmla="*/ 902 h 1900"/>
                  <a:gd name="T88" fmla="*/ 1156 w 2624"/>
                  <a:gd name="T89" fmla="*/ 916 h 1900"/>
                  <a:gd name="T90" fmla="*/ 2414 w 2624"/>
                  <a:gd name="T91" fmla="*/ 1102 h 1900"/>
                  <a:gd name="T92" fmla="*/ 2384 w 2624"/>
                  <a:gd name="T93" fmla="*/ 1166 h 1900"/>
                  <a:gd name="T94" fmla="*/ 2026 w 2624"/>
                  <a:gd name="T95" fmla="*/ 1294 h 1900"/>
                  <a:gd name="T96" fmla="*/ 1456 w 2624"/>
                  <a:gd name="T97" fmla="*/ 1208 h 1900"/>
                  <a:gd name="T98" fmla="*/ 1374 w 2624"/>
                  <a:gd name="T99" fmla="*/ 1118 h 1900"/>
                  <a:gd name="T100" fmla="*/ 1512 w 2624"/>
                  <a:gd name="T101" fmla="*/ 1092 h 1900"/>
                  <a:gd name="T102" fmla="*/ 2050 w 2624"/>
                  <a:gd name="T103" fmla="*/ 1146 h 1900"/>
                  <a:gd name="T104" fmla="*/ 2392 w 2624"/>
                  <a:gd name="T105" fmla="*/ 1048 h 1900"/>
                  <a:gd name="T106" fmla="*/ 1376 w 2624"/>
                  <a:gd name="T107" fmla="*/ 176 h 1900"/>
                  <a:gd name="T108" fmla="*/ 1738 w 2624"/>
                  <a:gd name="T109" fmla="*/ 8 h 1900"/>
                  <a:gd name="T110" fmla="*/ 2296 w 2624"/>
                  <a:gd name="T111" fmla="*/ 72 h 1900"/>
                  <a:gd name="T112" fmla="*/ 2402 w 2624"/>
                  <a:gd name="T113" fmla="*/ 240 h 1900"/>
                  <a:gd name="T114" fmla="*/ 1960 w 2624"/>
                  <a:gd name="T115" fmla="*/ 392 h 1900"/>
                  <a:gd name="T116" fmla="*/ 1422 w 2624"/>
                  <a:gd name="T117" fmla="*/ 28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4" h="1900">
                    <a:moveTo>
                      <a:pt x="2618" y="872"/>
                    </a:moveTo>
                    <a:lnTo>
                      <a:pt x="2618" y="872"/>
                    </a:lnTo>
                    <a:lnTo>
                      <a:pt x="2616" y="864"/>
                    </a:lnTo>
                    <a:lnTo>
                      <a:pt x="2614" y="856"/>
                    </a:lnTo>
                    <a:lnTo>
                      <a:pt x="2608" y="842"/>
                    </a:lnTo>
                    <a:lnTo>
                      <a:pt x="2596" y="832"/>
                    </a:lnTo>
                    <a:lnTo>
                      <a:pt x="2588" y="826"/>
                    </a:lnTo>
                    <a:lnTo>
                      <a:pt x="2582" y="824"/>
                    </a:lnTo>
                    <a:lnTo>
                      <a:pt x="2412" y="766"/>
                    </a:lnTo>
                    <a:lnTo>
                      <a:pt x="2594" y="680"/>
                    </a:lnTo>
                    <a:lnTo>
                      <a:pt x="2594" y="680"/>
                    </a:lnTo>
                    <a:lnTo>
                      <a:pt x="2600" y="676"/>
                    </a:lnTo>
                    <a:lnTo>
                      <a:pt x="2606" y="672"/>
                    </a:lnTo>
                    <a:lnTo>
                      <a:pt x="2616" y="660"/>
                    </a:lnTo>
                    <a:lnTo>
                      <a:pt x="2624" y="644"/>
                    </a:lnTo>
                    <a:lnTo>
                      <a:pt x="2624" y="636"/>
                    </a:lnTo>
                    <a:lnTo>
                      <a:pt x="2624" y="628"/>
                    </a:lnTo>
                    <a:lnTo>
                      <a:pt x="2624" y="628"/>
                    </a:lnTo>
                    <a:lnTo>
                      <a:pt x="2624" y="620"/>
                    </a:lnTo>
                    <a:lnTo>
                      <a:pt x="2622" y="612"/>
                    </a:lnTo>
                    <a:lnTo>
                      <a:pt x="2614" y="598"/>
                    </a:lnTo>
                    <a:lnTo>
                      <a:pt x="2602" y="588"/>
                    </a:lnTo>
                    <a:lnTo>
                      <a:pt x="2596" y="584"/>
                    </a:lnTo>
                    <a:lnTo>
                      <a:pt x="2588" y="580"/>
                    </a:lnTo>
                    <a:lnTo>
                      <a:pt x="2394" y="514"/>
                    </a:lnTo>
                    <a:lnTo>
                      <a:pt x="2394" y="514"/>
                    </a:lnTo>
                    <a:lnTo>
                      <a:pt x="2402" y="500"/>
                    </a:lnTo>
                    <a:lnTo>
                      <a:pt x="2410" y="488"/>
                    </a:lnTo>
                    <a:lnTo>
                      <a:pt x="2412" y="474"/>
                    </a:lnTo>
                    <a:lnTo>
                      <a:pt x="2414" y="460"/>
                    </a:lnTo>
                    <a:lnTo>
                      <a:pt x="2414" y="356"/>
                    </a:lnTo>
                    <a:lnTo>
                      <a:pt x="2414" y="356"/>
                    </a:lnTo>
                    <a:lnTo>
                      <a:pt x="2412" y="372"/>
                    </a:lnTo>
                    <a:lnTo>
                      <a:pt x="2408" y="386"/>
                    </a:lnTo>
                    <a:lnTo>
                      <a:pt x="2402" y="400"/>
                    </a:lnTo>
                    <a:lnTo>
                      <a:pt x="2392" y="414"/>
                    </a:lnTo>
                    <a:lnTo>
                      <a:pt x="2380" y="428"/>
                    </a:lnTo>
                    <a:lnTo>
                      <a:pt x="2364" y="440"/>
                    </a:lnTo>
                    <a:lnTo>
                      <a:pt x="2348" y="452"/>
                    </a:lnTo>
                    <a:lnTo>
                      <a:pt x="2328" y="464"/>
                    </a:lnTo>
                    <a:lnTo>
                      <a:pt x="2328" y="464"/>
                    </a:lnTo>
                    <a:lnTo>
                      <a:pt x="2290" y="484"/>
                    </a:lnTo>
                    <a:lnTo>
                      <a:pt x="2246" y="500"/>
                    </a:lnTo>
                    <a:lnTo>
                      <a:pt x="2198" y="516"/>
                    </a:lnTo>
                    <a:lnTo>
                      <a:pt x="2144" y="530"/>
                    </a:lnTo>
                    <a:lnTo>
                      <a:pt x="2086" y="540"/>
                    </a:lnTo>
                    <a:lnTo>
                      <a:pt x="2026" y="548"/>
                    </a:lnTo>
                    <a:lnTo>
                      <a:pt x="1960" y="552"/>
                    </a:lnTo>
                    <a:lnTo>
                      <a:pt x="1894" y="554"/>
                    </a:lnTo>
                    <a:lnTo>
                      <a:pt x="1894" y="554"/>
                    </a:lnTo>
                    <a:lnTo>
                      <a:pt x="1834" y="552"/>
                    </a:lnTo>
                    <a:lnTo>
                      <a:pt x="1776" y="548"/>
                    </a:lnTo>
                    <a:lnTo>
                      <a:pt x="1720" y="542"/>
                    </a:lnTo>
                    <a:lnTo>
                      <a:pt x="1666" y="534"/>
                    </a:lnTo>
                    <a:lnTo>
                      <a:pt x="1616" y="524"/>
                    </a:lnTo>
                    <a:lnTo>
                      <a:pt x="1570" y="510"/>
                    </a:lnTo>
                    <a:lnTo>
                      <a:pt x="1528" y="496"/>
                    </a:lnTo>
                    <a:lnTo>
                      <a:pt x="1490" y="480"/>
                    </a:lnTo>
                    <a:lnTo>
                      <a:pt x="1490" y="480"/>
                    </a:lnTo>
                    <a:lnTo>
                      <a:pt x="1490" y="480"/>
                    </a:lnTo>
                    <a:lnTo>
                      <a:pt x="1458" y="464"/>
                    </a:lnTo>
                    <a:lnTo>
                      <a:pt x="1458" y="464"/>
                    </a:lnTo>
                    <a:lnTo>
                      <a:pt x="1440" y="452"/>
                    </a:lnTo>
                    <a:lnTo>
                      <a:pt x="1422" y="440"/>
                    </a:lnTo>
                    <a:lnTo>
                      <a:pt x="1408" y="428"/>
                    </a:lnTo>
                    <a:lnTo>
                      <a:pt x="1396" y="414"/>
                    </a:lnTo>
                    <a:lnTo>
                      <a:pt x="1386" y="400"/>
                    </a:lnTo>
                    <a:lnTo>
                      <a:pt x="1378" y="386"/>
                    </a:lnTo>
                    <a:lnTo>
                      <a:pt x="1374" y="372"/>
                    </a:lnTo>
                    <a:lnTo>
                      <a:pt x="1372" y="356"/>
                    </a:lnTo>
                    <a:lnTo>
                      <a:pt x="1372" y="356"/>
                    </a:lnTo>
                    <a:lnTo>
                      <a:pt x="1374" y="346"/>
                    </a:lnTo>
                    <a:lnTo>
                      <a:pt x="1376" y="334"/>
                    </a:lnTo>
                    <a:lnTo>
                      <a:pt x="1380" y="324"/>
                    </a:lnTo>
                    <a:lnTo>
                      <a:pt x="1386" y="314"/>
                    </a:lnTo>
                    <a:lnTo>
                      <a:pt x="44" y="936"/>
                    </a:lnTo>
                    <a:lnTo>
                      <a:pt x="44" y="936"/>
                    </a:lnTo>
                    <a:lnTo>
                      <a:pt x="38" y="940"/>
                    </a:lnTo>
                    <a:lnTo>
                      <a:pt x="30" y="944"/>
                    </a:lnTo>
                    <a:lnTo>
                      <a:pt x="20" y="958"/>
                    </a:lnTo>
                    <a:lnTo>
                      <a:pt x="14" y="972"/>
                    </a:lnTo>
                    <a:lnTo>
                      <a:pt x="14" y="980"/>
                    </a:lnTo>
                    <a:lnTo>
                      <a:pt x="12" y="988"/>
                    </a:lnTo>
                    <a:lnTo>
                      <a:pt x="12" y="988"/>
                    </a:lnTo>
                    <a:lnTo>
                      <a:pt x="14" y="996"/>
                    </a:lnTo>
                    <a:lnTo>
                      <a:pt x="16" y="1004"/>
                    </a:lnTo>
                    <a:lnTo>
                      <a:pt x="24" y="1018"/>
                    </a:lnTo>
                    <a:lnTo>
                      <a:pt x="36" y="1030"/>
                    </a:lnTo>
                    <a:lnTo>
                      <a:pt x="42" y="1034"/>
                    </a:lnTo>
                    <a:lnTo>
                      <a:pt x="50" y="1038"/>
                    </a:lnTo>
                    <a:lnTo>
                      <a:pt x="218" y="1096"/>
                    </a:lnTo>
                    <a:lnTo>
                      <a:pt x="38" y="1180"/>
                    </a:lnTo>
                    <a:lnTo>
                      <a:pt x="38" y="1180"/>
                    </a:lnTo>
                    <a:lnTo>
                      <a:pt x="30" y="1184"/>
                    </a:lnTo>
                    <a:lnTo>
                      <a:pt x="24" y="1188"/>
                    </a:lnTo>
                    <a:lnTo>
                      <a:pt x="14" y="1200"/>
                    </a:lnTo>
                    <a:lnTo>
                      <a:pt x="8" y="1216"/>
                    </a:lnTo>
                    <a:lnTo>
                      <a:pt x="6" y="1224"/>
                    </a:lnTo>
                    <a:lnTo>
                      <a:pt x="6" y="1232"/>
                    </a:lnTo>
                    <a:lnTo>
                      <a:pt x="6" y="1232"/>
                    </a:lnTo>
                    <a:lnTo>
                      <a:pt x="8" y="1240"/>
                    </a:lnTo>
                    <a:lnTo>
                      <a:pt x="10" y="1248"/>
                    </a:lnTo>
                    <a:lnTo>
                      <a:pt x="16" y="1262"/>
                    </a:lnTo>
                    <a:lnTo>
                      <a:pt x="28" y="1274"/>
                    </a:lnTo>
                    <a:lnTo>
                      <a:pt x="36" y="1278"/>
                    </a:lnTo>
                    <a:lnTo>
                      <a:pt x="42" y="1280"/>
                    </a:lnTo>
                    <a:lnTo>
                      <a:pt x="212" y="1340"/>
                    </a:lnTo>
                    <a:lnTo>
                      <a:pt x="30" y="1424"/>
                    </a:lnTo>
                    <a:lnTo>
                      <a:pt x="30" y="1424"/>
                    </a:lnTo>
                    <a:lnTo>
                      <a:pt x="24" y="1428"/>
                    </a:lnTo>
                    <a:lnTo>
                      <a:pt x="18" y="1432"/>
                    </a:lnTo>
                    <a:lnTo>
                      <a:pt x="8" y="1444"/>
                    </a:lnTo>
                    <a:lnTo>
                      <a:pt x="0" y="1460"/>
                    </a:lnTo>
                    <a:lnTo>
                      <a:pt x="0" y="1468"/>
                    </a:lnTo>
                    <a:lnTo>
                      <a:pt x="0" y="1476"/>
                    </a:lnTo>
                    <a:lnTo>
                      <a:pt x="0" y="1476"/>
                    </a:lnTo>
                    <a:lnTo>
                      <a:pt x="0" y="1484"/>
                    </a:lnTo>
                    <a:lnTo>
                      <a:pt x="2" y="1492"/>
                    </a:lnTo>
                    <a:lnTo>
                      <a:pt x="10" y="1506"/>
                    </a:lnTo>
                    <a:lnTo>
                      <a:pt x="22" y="1516"/>
                    </a:lnTo>
                    <a:lnTo>
                      <a:pt x="28" y="1522"/>
                    </a:lnTo>
                    <a:lnTo>
                      <a:pt x="36" y="1524"/>
                    </a:lnTo>
                    <a:lnTo>
                      <a:pt x="1034" y="1868"/>
                    </a:lnTo>
                    <a:lnTo>
                      <a:pt x="1034" y="1868"/>
                    </a:lnTo>
                    <a:lnTo>
                      <a:pt x="1042" y="1872"/>
                    </a:lnTo>
                    <a:lnTo>
                      <a:pt x="1052" y="1872"/>
                    </a:lnTo>
                    <a:lnTo>
                      <a:pt x="1052" y="1872"/>
                    </a:lnTo>
                    <a:lnTo>
                      <a:pt x="1064" y="1870"/>
                    </a:lnTo>
                    <a:lnTo>
                      <a:pt x="1074" y="1866"/>
                    </a:lnTo>
                    <a:lnTo>
                      <a:pt x="1376" y="1726"/>
                    </a:lnTo>
                    <a:lnTo>
                      <a:pt x="1376" y="1726"/>
                    </a:lnTo>
                    <a:lnTo>
                      <a:pt x="1384" y="1744"/>
                    </a:lnTo>
                    <a:lnTo>
                      <a:pt x="1396" y="1762"/>
                    </a:lnTo>
                    <a:lnTo>
                      <a:pt x="1412" y="1780"/>
                    </a:lnTo>
                    <a:lnTo>
                      <a:pt x="1432" y="1796"/>
                    </a:lnTo>
                    <a:lnTo>
                      <a:pt x="1456" y="1810"/>
                    </a:lnTo>
                    <a:lnTo>
                      <a:pt x="1484" y="1824"/>
                    </a:lnTo>
                    <a:lnTo>
                      <a:pt x="1514" y="1838"/>
                    </a:lnTo>
                    <a:lnTo>
                      <a:pt x="1546" y="1850"/>
                    </a:lnTo>
                    <a:lnTo>
                      <a:pt x="1582" y="1862"/>
                    </a:lnTo>
                    <a:lnTo>
                      <a:pt x="1620" y="1872"/>
                    </a:lnTo>
                    <a:lnTo>
                      <a:pt x="1662" y="1880"/>
                    </a:lnTo>
                    <a:lnTo>
                      <a:pt x="1704" y="1888"/>
                    </a:lnTo>
                    <a:lnTo>
                      <a:pt x="1750" y="1894"/>
                    </a:lnTo>
                    <a:lnTo>
                      <a:pt x="1796" y="1898"/>
                    </a:lnTo>
                    <a:lnTo>
                      <a:pt x="1844" y="1900"/>
                    </a:lnTo>
                    <a:lnTo>
                      <a:pt x="1894" y="1900"/>
                    </a:lnTo>
                    <a:lnTo>
                      <a:pt x="1894" y="1900"/>
                    </a:lnTo>
                    <a:lnTo>
                      <a:pt x="1946" y="1900"/>
                    </a:lnTo>
                    <a:lnTo>
                      <a:pt x="1998" y="1896"/>
                    </a:lnTo>
                    <a:lnTo>
                      <a:pt x="2048" y="1892"/>
                    </a:lnTo>
                    <a:lnTo>
                      <a:pt x="2096" y="1886"/>
                    </a:lnTo>
                    <a:lnTo>
                      <a:pt x="2142" y="1876"/>
                    </a:lnTo>
                    <a:lnTo>
                      <a:pt x="2184" y="1868"/>
                    </a:lnTo>
                    <a:lnTo>
                      <a:pt x="2224" y="1856"/>
                    </a:lnTo>
                    <a:lnTo>
                      <a:pt x="2262" y="1842"/>
                    </a:lnTo>
                    <a:lnTo>
                      <a:pt x="2296" y="1830"/>
                    </a:lnTo>
                    <a:lnTo>
                      <a:pt x="2326" y="1814"/>
                    </a:lnTo>
                    <a:lnTo>
                      <a:pt x="2352" y="1798"/>
                    </a:lnTo>
                    <a:lnTo>
                      <a:pt x="2374" y="1780"/>
                    </a:lnTo>
                    <a:lnTo>
                      <a:pt x="2390" y="1762"/>
                    </a:lnTo>
                    <a:lnTo>
                      <a:pt x="2404" y="1744"/>
                    </a:lnTo>
                    <a:lnTo>
                      <a:pt x="2408" y="1734"/>
                    </a:lnTo>
                    <a:lnTo>
                      <a:pt x="2412" y="1724"/>
                    </a:lnTo>
                    <a:lnTo>
                      <a:pt x="2414" y="1714"/>
                    </a:lnTo>
                    <a:lnTo>
                      <a:pt x="2414" y="1704"/>
                    </a:lnTo>
                    <a:lnTo>
                      <a:pt x="2414" y="1600"/>
                    </a:lnTo>
                    <a:lnTo>
                      <a:pt x="2414" y="1600"/>
                    </a:lnTo>
                    <a:lnTo>
                      <a:pt x="2412" y="1616"/>
                    </a:lnTo>
                    <a:lnTo>
                      <a:pt x="2408" y="1630"/>
                    </a:lnTo>
                    <a:lnTo>
                      <a:pt x="2402" y="1644"/>
                    </a:lnTo>
                    <a:lnTo>
                      <a:pt x="2392" y="1658"/>
                    </a:lnTo>
                    <a:lnTo>
                      <a:pt x="2380" y="1672"/>
                    </a:lnTo>
                    <a:lnTo>
                      <a:pt x="2364" y="1684"/>
                    </a:lnTo>
                    <a:lnTo>
                      <a:pt x="2348" y="1696"/>
                    </a:lnTo>
                    <a:lnTo>
                      <a:pt x="2328" y="1708"/>
                    </a:lnTo>
                    <a:lnTo>
                      <a:pt x="2328" y="1708"/>
                    </a:lnTo>
                    <a:lnTo>
                      <a:pt x="2290" y="1728"/>
                    </a:lnTo>
                    <a:lnTo>
                      <a:pt x="2246" y="1744"/>
                    </a:lnTo>
                    <a:lnTo>
                      <a:pt x="2198" y="1760"/>
                    </a:lnTo>
                    <a:lnTo>
                      <a:pt x="2144" y="1772"/>
                    </a:lnTo>
                    <a:lnTo>
                      <a:pt x="2086" y="1784"/>
                    </a:lnTo>
                    <a:lnTo>
                      <a:pt x="2026" y="1790"/>
                    </a:lnTo>
                    <a:lnTo>
                      <a:pt x="1960" y="1796"/>
                    </a:lnTo>
                    <a:lnTo>
                      <a:pt x="1894" y="1798"/>
                    </a:lnTo>
                    <a:lnTo>
                      <a:pt x="1894" y="1798"/>
                    </a:lnTo>
                    <a:lnTo>
                      <a:pt x="1826" y="1796"/>
                    </a:lnTo>
                    <a:lnTo>
                      <a:pt x="1762" y="1790"/>
                    </a:lnTo>
                    <a:lnTo>
                      <a:pt x="1700" y="1784"/>
                    </a:lnTo>
                    <a:lnTo>
                      <a:pt x="1642" y="1772"/>
                    </a:lnTo>
                    <a:lnTo>
                      <a:pt x="1590" y="1760"/>
                    </a:lnTo>
                    <a:lnTo>
                      <a:pt x="1540" y="1744"/>
                    </a:lnTo>
                    <a:lnTo>
                      <a:pt x="1496" y="1728"/>
                    </a:lnTo>
                    <a:lnTo>
                      <a:pt x="1458" y="1708"/>
                    </a:lnTo>
                    <a:lnTo>
                      <a:pt x="1458" y="1708"/>
                    </a:lnTo>
                    <a:lnTo>
                      <a:pt x="1442" y="1696"/>
                    </a:lnTo>
                    <a:lnTo>
                      <a:pt x="1442" y="1696"/>
                    </a:lnTo>
                    <a:lnTo>
                      <a:pt x="1442" y="1696"/>
                    </a:lnTo>
                    <a:lnTo>
                      <a:pt x="1414" y="1676"/>
                    </a:lnTo>
                    <a:lnTo>
                      <a:pt x="1404" y="1666"/>
                    </a:lnTo>
                    <a:lnTo>
                      <a:pt x="1394" y="1654"/>
                    </a:lnTo>
                    <a:lnTo>
                      <a:pt x="1386" y="1644"/>
                    </a:lnTo>
                    <a:lnTo>
                      <a:pt x="1380" y="1632"/>
                    </a:lnTo>
                    <a:lnTo>
                      <a:pt x="1376" y="1620"/>
                    </a:lnTo>
                    <a:lnTo>
                      <a:pt x="1374" y="1608"/>
                    </a:lnTo>
                    <a:lnTo>
                      <a:pt x="1374" y="1608"/>
                    </a:lnTo>
                    <a:lnTo>
                      <a:pt x="1372" y="1600"/>
                    </a:lnTo>
                    <a:lnTo>
                      <a:pt x="1372" y="1608"/>
                    </a:lnTo>
                    <a:lnTo>
                      <a:pt x="1048" y="1758"/>
                    </a:lnTo>
                    <a:lnTo>
                      <a:pt x="200" y="1466"/>
                    </a:lnTo>
                    <a:lnTo>
                      <a:pt x="360" y="1390"/>
                    </a:lnTo>
                    <a:lnTo>
                      <a:pt x="1040" y="1626"/>
                    </a:lnTo>
                    <a:lnTo>
                      <a:pt x="1040" y="1626"/>
                    </a:lnTo>
                    <a:lnTo>
                      <a:pt x="1050" y="1628"/>
                    </a:lnTo>
                    <a:lnTo>
                      <a:pt x="1058" y="1628"/>
                    </a:lnTo>
                    <a:lnTo>
                      <a:pt x="1058" y="1628"/>
                    </a:lnTo>
                    <a:lnTo>
                      <a:pt x="1070" y="1628"/>
                    </a:lnTo>
                    <a:lnTo>
                      <a:pt x="1082" y="1624"/>
                    </a:lnTo>
                    <a:lnTo>
                      <a:pt x="1380" y="1484"/>
                    </a:lnTo>
                    <a:lnTo>
                      <a:pt x="1380" y="1484"/>
                    </a:lnTo>
                    <a:lnTo>
                      <a:pt x="1388" y="1502"/>
                    </a:lnTo>
                    <a:lnTo>
                      <a:pt x="1402" y="1520"/>
                    </a:lnTo>
                    <a:lnTo>
                      <a:pt x="1418" y="1536"/>
                    </a:lnTo>
                    <a:lnTo>
                      <a:pt x="1440" y="1550"/>
                    </a:lnTo>
                    <a:lnTo>
                      <a:pt x="1464" y="1566"/>
                    </a:lnTo>
                    <a:lnTo>
                      <a:pt x="1490" y="1580"/>
                    </a:lnTo>
                    <a:lnTo>
                      <a:pt x="1520" y="1592"/>
                    </a:lnTo>
                    <a:lnTo>
                      <a:pt x="1554" y="1604"/>
                    </a:lnTo>
                    <a:lnTo>
                      <a:pt x="1588" y="1614"/>
                    </a:lnTo>
                    <a:lnTo>
                      <a:pt x="1626" y="1624"/>
                    </a:lnTo>
                    <a:lnTo>
                      <a:pt x="1666" y="1632"/>
                    </a:lnTo>
                    <a:lnTo>
                      <a:pt x="1708" y="1640"/>
                    </a:lnTo>
                    <a:lnTo>
                      <a:pt x="1752" y="1644"/>
                    </a:lnTo>
                    <a:lnTo>
                      <a:pt x="1798" y="1648"/>
                    </a:lnTo>
                    <a:lnTo>
                      <a:pt x="1846" y="1652"/>
                    </a:lnTo>
                    <a:lnTo>
                      <a:pt x="1894" y="1652"/>
                    </a:lnTo>
                    <a:lnTo>
                      <a:pt x="1894" y="1652"/>
                    </a:lnTo>
                    <a:lnTo>
                      <a:pt x="1946" y="1650"/>
                    </a:lnTo>
                    <a:lnTo>
                      <a:pt x="1998" y="1648"/>
                    </a:lnTo>
                    <a:lnTo>
                      <a:pt x="2048" y="1644"/>
                    </a:lnTo>
                    <a:lnTo>
                      <a:pt x="2096" y="1636"/>
                    </a:lnTo>
                    <a:lnTo>
                      <a:pt x="2142" y="1628"/>
                    </a:lnTo>
                    <a:lnTo>
                      <a:pt x="2184" y="1618"/>
                    </a:lnTo>
                    <a:lnTo>
                      <a:pt x="2224" y="1606"/>
                    </a:lnTo>
                    <a:lnTo>
                      <a:pt x="2262" y="1594"/>
                    </a:lnTo>
                    <a:lnTo>
                      <a:pt x="2296" y="1580"/>
                    </a:lnTo>
                    <a:lnTo>
                      <a:pt x="2326" y="1566"/>
                    </a:lnTo>
                    <a:lnTo>
                      <a:pt x="2352" y="1548"/>
                    </a:lnTo>
                    <a:lnTo>
                      <a:pt x="2374" y="1532"/>
                    </a:lnTo>
                    <a:lnTo>
                      <a:pt x="2390" y="1514"/>
                    </a:lnTo>
                    <a:lnTo>
                      <a:pt x="2404" y="1494"/>
                    </a:lnTo>
                    <a:lnTo>
                      <a:pt x="2408" y="1484"/>
                    </a:lnTo>
                    <a:lnTo>
                      <a:pt x="2412" y="1476"/>
                    </a:lnTo>
                    <a:lnTo>
                      <a:pt x="2414" y="1466"/>
                    </a:lnTo>
                    <a:lnTo>
                      <a:pt x="2414" y="1454"/>
                    </a:lnTo>
                    <a:lnTo>
                      <a:pt x="2414" y="1352"/>
                    </a:lnTo>
                    <a:lnTo>
                      <a:pt x="2414" y="1352"/>
                    </a:lnTo>
                    <a:lnTo>
                      <a:pt x="2412" y="1366"/>
                    </a:lnTo>
                    <a:lnTo>
                      <a:pt x="2408" y="1380"/>
                    </a:lnTo>
                    <a:lnTo>
                      <a:pt x="2402" y="1394"/>
                    </a:lnTo>
                    <a:lnTo>
                      <a:pt x="2392" y="1408"/>
                    </a:lnTo>
                    <a:lnTo>
                      <a:pt x="2380" y="1422"/>
                    </a:lnTo>
                    <a:lnTo>
                      <a:pt x="2364" y="1436"/>
                    </a:lnTo>
                    <a:lnTo>
                      <a:pt x="2348" y="1448"/>
                    </a:lnTo>
                    <a:lnTo>
                      <a:pt x="2328" y="1460"/>
                    </a:lnTo>
                    <a:lnTo>
                      <a:pt x="2328" y="1460"/>
                    </a:lnTo>
                    <a:lnTo>
                      <a:pt x="2290" y="1478"/>
                    </a:lnTo>
                    <a:lnTo>
                      <a:pt x="2246" y="1496"/>
                    </a:lnTo>
                    <a:lnTo>
                      <a:pt x="2198" y="1512"/>
                    </a:lnTo>
                    <a:lnTo>
                      <a:pt x="2144" y="1524"/>
                    </a:lnTo>
                    <a:lnTo>
                      <a:pt x="2086" y="1534"/>
                    </a:lnTo>
                    <a:lnTo>
                      <a:pt x="2026" y="1542"/>
                    </a:lnTo>
                    <a:lnTo>
                      <a:pt x="1960" y="1546"/>
                    </a:lnTo>
                    <a:lnTo>
                      <a:pt x="1894" y="1548"/>
                    </a:lnTo>
                    <a:lnTo>
                      <a:pt x="1894" y="1548"/>
                    </a:lnTo>
                    <a:lnTo>
                      <a:pt x="1826" y="1546"/>
                    </a:lnTo>
                    <a:lnTo>
                      <a:pt x="1762" y="1542"/>
                    </a:lnTo>
                    <a:lnTo>
                      <a:pt x="1700" y="1534"/>
                    </a:lnTo>
                    <a:lnTo>
                      <a:pt x="1642" y="1524"/>
                    </a:lnTo>
                    <a:lnTo>
                      <a:pt x="1590" y="1512"/>
                    </a:lnTo>
                    <a:lnTo>
                      <a:pt x="1540" y="1496"/>
                    </a:lnTo>
                    <a:lnTo>
                      <a:pt x="1496" y="1478"/>
                    </a:lnTo>
                    <a:lnTo>
                      <a:pt x="1458" y="1460"/>
                    </a:lnTo>
                    <a:lnTo>
                      <a:pt x="1458" y="1460"/>
                    </a:lnTo>
                    <a:lnTo>
                      <a:pt x="1448" y="1452"/>
                    </a:lnTo>
                    <a:lnTo>
                      <a:pt x="1448" y="1452"/>
                    </a:lnTo>
                    <a:lnTo>
                      <a:pt x="1420" y="1432"/>
                    </a:lnTo>
                    <a:lnTo>
                      <a:pt x="1410" y="1422"/>
                    </a:lnTo>
                    <a:lnTo>
                      <a:pt x="1400" y="1412"/>
                    </a:lnTo>
                    <a:lnTo>
                      <a:pt x="1390" y="1400"/>
                    </a:lnTo>
                    <a:lnTo>
                      <a:pt x="1384" y="1390"/>
                    </a:lnTo>
                    <a:lnTo>
                      <a:pt x="1380" y="1378"/>
                    </a:lnTo>
                    <a:lnTo>
                      <a:pt x="1376" y="1366"/>
                    </a:lnTo>
                    <a:lnTo>
                      <a:pt x="1376" y="1366"/>
                    </a:lnTo>
                    <a:lnTo>
                      <a:pt x="1374" y="1358"/>
                    </a:lnTo>
                    <a:lnTo>
                      <a:pt x="1372" y="1352"/>
                    </a:lnTo>
                    <a:lnTo>
                      <a:pt x="1372" y="1368"/>
                    </a:lnTo>
                    <a:lnTo>
                      <a:pt x="1056" y="1514"/>
                    </a:lnTo>
                    <a:lnTo>
                      <a:pt x="504" y="1324"/>
                    </a:lnTo>
                    <a:lnTo>
                      <a:pt x="354" y="1272"/>
                    </a:lnTo>
                    <a:lnTo>
                      <a:pt x="206" y="1222"/>
                    </a:lnTo>
                    <a:lnTo>
                      <a:pt x="368" y="1146"/>
                    </a:lnTo>
                    <a:lnTo>
                      <a:pt x="1048" y="1382"/>
                    </a:lnTo>
                    <a:lnTo>
                      <a:pt x="1048" y="1382"/>
                    </a:lnTo>
                    <a:lnTo>
                      <a:pt x="1056" y="1384"/>
                    </a:lnTo>
                    <a:lnTo>
                      <a:pt x="1066" y="1384"/>
                    </a:lnTo>
                    <a:lnTo>
                      <a:pt x="1066" y="1384"/>
                    </a:lnTo>
                    <a:lnTo>
                      <a:pt x="1078" y="1384"/>
                    </a:lnTo>
                    <a:lnTo>
                      <a:pt x="1088" y="1380"/>
                    </a:lnTo>
                    <a:lnTo>
                      <a:pt x="1382" y="1244"/>
                    </a:lnTo>
                    <a:lnTo>
                      <a:pt x="1382" y="1244"/>
                    </a:lnTo>
                    <a:lnTo>
                      <a:pt x="1392" y="1260"/>
                    </a:lnTo>
                    <a:lnTo>
                      <a:pt x="1406" y="1276"/>
                    </a:lnTo>
                    <a:lnTo>
                      <a:pt x="1424" y="1292"/>
                    </a:lnTo>
                    <a:lnTo>
                      <a:pt x="1446" y="1306"/>
                    </a:lnTo>
                    <a:lnTo>
                      <a:pt x="1470" y="1320"/>
                    </a:lnTo>
                    <a:lnTo>
                      <a:pt x="1498" y="1334"/>
                    </a:lnTo>
                    <a:lnTo>
                      <a:pt x="1528" y="1346"/>
                    </a:lnTo>
                    <a:lnTo>
                      <a:pt x="1560" y="1358"/>
                    </a:lnTo>
                    <a:lnTo>
                      <a:pt x="1594" y="1368"/>
                    </a:lnTo>
                    <a:lnTo>
                      <a:pt x="1632" y="1376"/>
                    </a:lnTo>
                    <a:lnTo>
                      <a:pt x="1672" y="1384"/>
                    </a:lnTo>
                    <a:lnTo>
                      <a:pt x="1712" y="1390"/>
                    </a:lnTo>
                    <a:lnTo>
                      <a:pt x="1756" y="1396"/>
                    </a:lnTo>
                    <a:lnTo>
                      <a:pt x="1800" y="1400"/>
                    </a:lnTo>
                    <a:lnTo>
                      <a:pt x="1846" y="1402"/>
                    </a:lnTo>
                    <a:lnTo>
                      <a:pt x="1894" y="1404"/>
                    </a:lnTo>
                    <a:lnTo>
                      <a:pt x="1894" y="1404"/>
                    </a:lnTo>
                    <a:lnTo>
                      <a:pt x="1940" y="1402"/>
                    </a:lnTo>
                    <a:lnTo>
                      <a:pt x="1984" y="1400"/>
                    </a:lnTo>
                    <a:lnTo>
                      <a:pt x="2026" y="1396"/>
                    </a:lnTo>
                    <a:lnTo>
                      <a:pt x="2068" y="1392"/>
                    </a:lnTo>
                    <a:lnTo>
                      <a:pt x="2108" y="1386"/>
                    </a:lnTo>
                    <a:lnTo>
                      <a:pt x="2148" y="1378"/>
                    </a:lnTo>
                    <a:lnTo>
                      <a:pt x="2184" y="1370"/>
                    </a:lnTo>
                    <a:lnTo>
                      <a:pt x="2218" y="1360"/>
                    </a:lnTo>
                    <a:lnTo>
                      <a:pt x="2250" y="1350"/>
                    </a:lnTo>
                    <a:lnTo>
                      <a:pt x="2280" y="1338"/>
                    </a:lnTo>
                    <a:lnTo>
                      <a:pt x="2308" y="1326"/>
                    </a:lnTo>
                    <a:lnTo>
                      <a:pt x="2332" y="1312"/>
                    </a:lnTo>
                    <a:lnTo>
                      <a:pt x="2354" y="1298"/>
                    </a:lnTo>
                    <a:lnTo>
                      <a:pt x="2372" y="1284"/>
                    </a:lnTo>
                    <a:lnTo>
                      <a:pt x="2388" y="1268"/>
                    </a:lnTo>
                    <a:lnTo>
                      <a:pt x="2400" y="1252"/>
                    </a:lnTo>
                    <a:lnTo>
                      <a:pt x="2580" y="1168"/>
                    </a:lnTo>
                    <a:lnTo>
                      <a:pt x="2580" y="1168"/>
                    </a:lnTo>
                    <a:lnTo>
                      <a:pt x="2586" y="1164"/>
                    </a:lnTo>
                    <a:lnTo>
                      <a:pt x="2594" y="1160"/>
                    </a:lnTo>
                    <a:lnTo>
                      <a:pt x="2604" y="1146"/>
                    </a:lnTo>
                    <a:lnTo>
                      <a:pt x="2610" y="1132"/>
                    </a:lnTo>
                    <a:lnTo>
                      <a:pt x="2610" y="1124"/>
                    </a:lnTo>
                    <a:lnTo>
                      <a:pt x="2612" y="1116"/>
                    </a:lnTo>
                    <a:lnTo>
                      <a:pt x="2612" y="1116"/>
                    </a:lnTo>
                    <a:lnTo>
                      <a:pt x="2610" y="1108"/>
                    </a:lnTo>
                    <a:lnTo>
                      <a:pt x="2608" y="1100"/>
                    </a:lnTo>
                    <a:lnTo>
                      <a:pt x="2600" y="1086"/>
                    </a:lnTo>
                    <a:lnTo>
                      <a:pt x="2588" y="1074"/>
                    </a:lnTo>
                    <a:lnTo>
                      <a:pt x="2582" y="1070"/>
                    </a:lnTo>
                    <a:lnTo>
                      <a:pt x="2574" y="1068"/>
                    </a:lnTo>
                    <a:lnTo>
                      <a:pt x="2406" y="1008"/>
                    </a:lnTo>
                    <a:lnTo>
                      <a:pt x="2586" y="924"/>
                    </a:lnTo>
                    <a:lnTo>
                      <a:pt x="2586" y="924"/>
                    </a:lnTo>
                    <a:lnTo>
                      <a:pt x="2594" y="920"/>
                    </a:lnTo>
                    <a:lnTo>
                      <a:pt x="2600" y="916"/>
                    </a:lnTo>
                    <a:lnTo>
                      <a:pt x="2610" y="904"/>
                    </a:lnTo>
                    <a:lnTo>
                      <a:pt x="2616" y="888"/>
                    </a:lnTo>
                    <a:lnTo>
                      <a:pt x="2618" y="880"/>
                    </a:lnTo>
                    <a:lnTo>
                      <a:pt x="2618" y="872"/>
                    </a:lnTo>
                    <a:lnTo>
                      <a:pt x="2618" y="872"/>
                    </a:lnTo>
                    <a:close/>
                    <a:moveTo>
                      <a:pt x="1410" y="532"/>
                    </a:moveTo>
                    <a:lnTo>
                      <a:pt x="1410" y="532"/>
                    </a:lnTo>
                    <a:lnTo>
                      <a:pt x="1426" y="546"/>
                    </a:lnTo>
                    <a:lnTo>
                      <a:pt x="1444" y="558"/>
                    </a:lnTo>
                    <a:lnTo>
                      <a:pt x="1464" y="572"/>
                    </a:lnTo>
                    <a:lnTo>
                      <a:pt x="1486" y="582"/>
                    </a:lnTo>
                    <a:lnTo>
                      <a:pt x="1512" y="594"/>
                    </a:lnTo>
                    <a:lnTo>
                      <a:pt x="1538" y="604"/>
                    </a:lnTo>
                    <a:lnTo>
                      <a:pt x="1568" y="614"/>
                    </a:lnTo>
                    <a:lnTo>
                      <a:pt x="1598" y="622"/>
                    </a:lnTo>
                    <a:lnTo>
                      <a:pt x="1630" y="630"/>
                    </a:lnTo>
                    <a:lnTo>
                      <a:pt x="1664" y="636"/>
                    </a:lnTo>
                    <a:lnTo>
                      <a:pt x="1736" y="648"/>
                    </a:lnTo>
                    <a:lnTo>
                      <a:pt x="1812" y="654"/>
                    </a:lnTo>
                    <a:lnTo>
                      <a:pt x="1852" y="656"/>
                    </a:lnTo>
                    <a:lnTo>
                      <a:pt x="1894" y="656"/>
                    </a:lnTo>
                    <a:lnTo>
                      <a:pt x="1894" y="656"/>
                    </a:lnTo>
                    <a:lnTo>
                      <a:pt x="1934" y="656"/>
                    </a:lnTo>
                    <a:lnTo>
                      <a:pt x="1974" y="654"/>
                    </a:lnTo>
                    <a:lnTo>
                      <a:pt x="2050" y="648"/>
                    </a:lnTo>
                    <a:lnTo>
                      <a:pt x="2122" y="636"/>
                    </a:lnTo>
                    <a:lnTo>
                      <a:pt x="2156" y="630"/>
                    </a:lnTo>
                    <a:lnTo>
                      <a:pt x="2190" y="622"/>
                    </a:lnTo>
                    <a:lnTo>
                      <a:pt x="2220" y="614"/>
                    </a:lnTo>
                    <a:lnTo>
                      <a:pt x="2248" y="604"/>
                    </a:lnTo>
                    <a:lnTo>
                      <a:pt x="2276" y="594"/>
                    </a:lnTo>
                    <a:lnTo>
                      <a:pt x="2300" y="582"/>
                    </a:lnTo>
                    <a:lnTo>
                      <a:pt x="2322" y="572"/>
                    </a:lnTo>
                    <a:lnTo>
                      <a:pt x="2344" y="558"/>
                    </a:lnTo>
                    <a:lnTo>
                      <a:pt x="2362" y="546"/>
                    </a:lnTo>
                    <a:lnTo>
                      <a:pt x="2378" y="532"/>
                    </a:lnTo>
                    <a:lnTo>
                      <a:pt x="2378" y="532"/>
                    </a:lnTo>
                    <a:lnTo>
                      <a:pt x="2392" y="550"/>
                    </a:lnTo>
                    <a:lnTo>
                      <a:pt x="2404" y="568"/>
                    </a:lnTo>
                    <a:lnTo>
                      <a:pt x="2412" y="586"/>
                    </a:lnTo>
                    <a:lnTo>
                      <a:pt x="2414" y="596"/>
                    </a:lnTo>
                    <a:lnTo>
                      <a:pt x="2414" y="606"/>
                    </a:lnTo>
                    <a:lnTo>
                      <a:pt x="2414" y="606"/>
                    </a:lnTo>
                    <a:lnTo>
                      <a:pt x="2412" y="620"/>
                    </a:lnTo>
                    <a:lnTo>
                      <a:pt x="2408" y="634"/>
                    </a:lnTo>
                    <a:lnTo>
                      <a:pt x="2402" y="648"/>
                    </a:lnTo>
                    <a:lnTo>
                      <a:pt x="2392" y="662"/>
                    </a:lnTo>
                    <a:lnTo>
                      <a:pt x="2380" y="676"/>
                    </a:lnTo>
                    <a:lnTo>
                      <a:pt x="2364" y="688"/>
                    </a:lnTo>
                    <a:lnTo>
                      <a:pt x="2348" y="702"/>
                    </a:lnTo>
                    <a:lnTo>
                      <a:pt x="2328" y="714"/>
                    </a:lnTo>
                    <a:lnTo>
                      <a:pt x="2328" y="714"/>
                    </a:lnTo>
                    <a:lnTo>
                      <a:pt x="2290" y="732"/>
                    </a:lnTo>
                    <a:lnTo>
                      <a:pt x="2246" y="750"/>
                    </a:lnTo>
                    <a:lnTo>
                      <a:pt x="2198" y="764"/>
                    </a:lnTo>
                    <a:lnTo>
                      <a:pt x="2144" y="778"/>
                    </a:lnTo>
                    <a:lnTo>
                      <a:pt x="2086" y="788"/>
                    </a:lnTo>
                    <a:lnTo>
                      <a:pt x="2026" y="796"/>
                    </a:lnTo>
                    <a:lnTo>
                      <a:pt x="1960" y="800"/>
                    </a:lnTo>
                    <a:lnTo>
                      <a:pt x="1894" y="802"/>
                    </a:lnTo>
                    <a:lnTo>
                      <a:pt x="1894" y="802"/>
                    </a:lnTo>
                    <a:lnTo>
                      <a:pt x="1834" y="800"/>
                    </a:lnTo>
                    <a:lnTo>
                      <a:pt x="1776" y="796"/>
                    </a:lnTo>
                    <a:lnTo>
                      <a:pt x="1720" y="790"/>
                    </a:lnTo>
                    <a:lnTo>
                      <a:pt x="1666" y="782"/>
                    </a:lnTo>
                    <a:lnTo>
                      <a:pt x="1616" y="772"/>
                    </a:lnTo>
                    <a:lnTo>
                      <a:pt x="1570" y="760"/>
                    </a:lnTo>
                    <a:lnTo>
                      <a:pt x="1528" y="746"/>
                    </a:lnTo>
                    <a:lnTo>
                      <a:pt x="1490" y="730"/>
                    </a:lnTo>
                    <a:lnTo>
                      <a:pt x="1490" y="730"/>
                    </a:lnTo>
                    <a:lnTo>
                      <a:pt x="1490" y="730"/>
                    </a:lnTo>
                    <a:lnTo>
                      <a:pt x="1458" y="714"/>
                    </a:lnTo>
                    <a:lnTo>
                      <a:pt x="1458" y="714"/>
                    </a:lnTo>
                    <a:lnTo>
                      <a:pt x="1440" y="702"/>
                    </a:lnTo>
                    <a:lnTo>
                      <a:pt x="1422" y="688"/>
                    </a:lnTo>
                    <a:lnTo>
                      <a:pt x="1408" y="676"/>
                    </a:lnTo>
                    <a:lnTo>
                      <a:pt x="1396" y="662"/>
                    </a:lnTo>
                    <a:lnTo>
                      <a:pt x="1386" y="648"/>
                    </a:lnTo>
                    <a:lnTo>
                      <a:pt x="1378" y="634"/>
                    </a:lnTo>
                    <a:lnTo>
                      <a:pt x="1374" y="620"/>
                    </a:lnTo>
                    <a:lnTo>
                      <a:pt x="1372" y="606"/>
                    </a:lnTo>
                    <a:lnTo>
                      <a:pt x="1372" y="606"/>
                    </a:lnTo>
                    <a:lnTo>
                      <a:pt x="1374" y="596"/>
                    </a:lnTo>
                    <a:lnTo>
                      <a:pt x="1376" y="586"/>
                    </a:lnTo>
                    <a:lnTo>
                      <a:pt x="1382" y="568"/>
                    </a:lnTo>
                    <a:lnTo>
                      <a:pt x="1394" y="550"/>
                    </a:lnTo>
                    <a:lnTo>
                      <a:pt x="1410" y="532"/>
                    </a:lnTo>
                    <a:lnTo>
                      <a:pt x="1410" y="532"/>
                    </a:lnTo>
                    <a:close/>
                    <a:moveTo>
                      <a:pt x="1410" y="782"/>
                    </a:moveTo>
                    <a:lnTo>
                      <a:pt x="1410" y="782"/>
                    </a:lnTo>
                    <a:lnTo>
                      <a:pt x="1426" y="794"/>
                    </a:lnTo>
                    <a:lnTo>
                      <a:pt x="1444" y="808"/>
                    </a:lnTo>
                    <a:lnTo>
                      <a:pt x="1464" y="820"/>
                    </a:lnTo>
                    <a:lnTo>
                      <a:pt x="1486" y="832"/>
                    </a:lnTo>
                    <a:lnTo>
                      <a:pt x="1512" y="842"/>
                    </a:lnTo>
                    <a:lnTo>
                      <a:pt x="1538" y="852"/>
                    </a:lnTo>
                    <a:lnTo>
                      <a:pt x="1568" y="862"/>
                    </a:lnTo>
                    <a:lnTo>
                      <a:pt x="1598" y="870"/>
                    </a:lnTo>
                    <a:lnTo>
                      <a:pt x="1630" y="878"/>
                    </a:lnTo>
                    <a:lnTo>
                      <a:pt x="1664" y="886"/>
                    </a:lnTo>
                    <a:lnTo>
                      <a:pt x="1736" y="896"/>
                    </a:lnTo>
                    <a:lnTo>
                      <a:pt x="1812" y="904"/>
                    </a:lnTo>
                    <a:lnTo>
                      <a:pt x="1852" y="906"/>
                    </a:lnTo>
                    <a:lnTo>
                      <a:pt x="1894" y="906"/>
                    </a:lnTo>
                    <a:lnTo>
                      <a:pt x="1894" y="906"/>
                    </a:lnTo>
                    <a:lnTo>
                      <a:pt x="1934" y="906"/>
                    </a:lnTo>
                    <a:lnTo>
                      <a:pt x="1974" y="904"/>
                    </a:lnTo>
                    <a:lnTo>
                      <a:pt x="2050" y="896"/>
                    </a:lnTo>
                    <a:lnTo>
                      <a:pt x="2122" y="886"/>
                    </a:lnTo>
                    <a:lnTo>
                      <a:pt x="2156" y="878"/>
                    </a:lnTo>
                    <a:lnTo>
                      <a:pt x="2190" y="870"/>
                    </a:lnTo>
                    <a:lnTo>
                      <a:pt x="2220" y="862"/>
                    </a:lnTo>
                    <a:lnTo>
                      <a:pt x="2248" y="852"/>
                    </a:lnTo>
                    <a:lnTo>
                      <a:pt x="2276" y="842"/>
                    </a:lnTo>
                    <a:lnTo>
                      <a:pt x="2300" y="832"/>
                    </a:lnTo>
                    <a:lnTo>
                      <a:pt x="2322" y="820"/>
                    </a:lnTo>
                    <a:lnTo>
                      <a:pt x="2344" y="808"/>
                    </a:lnTo>
                    <a:lnTo>
                      <a:pt x="2362" y="794"/>
                    </a:lnTo>
                    <a:lnTo>
                      <a:pt x="2378" y="782"/>
                    </a:lnTo>
                    <a:lnTo>
                      <a:pt x="2378" y="782"/>
                    </a:lnTo>
                    <a:lnTo>
                      <a:pt x="2392" y="798"/>
                    </a:lnTo>
                    <a:lnTo>
                      <a:pt x="2404" y="816"/>
                    </a:lnTo>
                    <a:lnTo>
                      <a:pt x="2412" y="834"/>
                    </a:lnTo>
                    <a:lnTo>
                      <a:pt x="2414" y="844"/>
                    </a:lnTo>
                    <a:lnTo>
                      <a:pt x="2414" y="854"/>
                    </a:lnTo>
                    <a:lnTo>
                      <a:pt x="2414" y="854"/>
                    </a:lnTo>
                    <a:lnTo>
                      <a:pt x="2414" y="862"/>
                    </a:lnTo>
                    <a:lnTo>
                      <a:pt x="2412" y="872"/>
                    </a:lnTo>
                    <a:lnTo>
                      <a:pt x="2404" y="890"/>
                    </a:lnTo>
                    <a:lnTo>
                      <a:pt x="2404" y="890"/>
                    </a:lnTo>
                    <a:lnTo>
                      <a:pt x="2396" y="904"/>
                    </a:lnTo>
                    <a:lnTo>
                      <a:pt x="2382" y="920"/>
                    </a:lnTo>
                    <a:lnTo>
                      <a:pt x="2382" y="920"/>
                    </a:lnTo>
                    <a:lnTo>
                      <a:pt x="2370" y="932"/>
                    </a:lnTo>
                    <a:lnTo>
                      <a:pt x="2370" y="932"/>
                    </a:lnTo>
                    <a:lnTo>
                      <a:pt x="2360" y="942"/>
                    </a:lnTo>
                    <a:lnTo>
                      <a:pt x="2360" y="942"/>
                    </a:lnTo>
                    <a:lnTo>
                      <a:pt x="2344" y="952"/>
                    </a:lnTo>
                    <a:lnTo>
                      <a:pt x="2328" y="962"/>
                    </a:lnTo>
                    <a:lnTo>
                      <a:pt x="2328" y="962"/>
                    </a:lnTo>
                    <a:lnTo>
                      <a:pt x="2290" y="982"/>
                    </a:lnTo>
                    <a:lnTo>
                      <a:pt x="2246" y="998"/>
                    </a:lnTo>
                    <a:lnTo>
                      <a:pt x="2198" y="1014"/>
                    </a:lnTo>
                    <a:lnTo>
                      <a:pt x="2144" y="1026"/>
                    </a:lnTo>
                    <a:lnTo>
                      <a:pt x="2086" y="1036"/>
                    </a:lnTo>
                    <a:lnTo>
                      <a:pt x="2026" y="1044"/>
                    </a:lnTo>
                    <a:lnTo>
                      <a:pt x="1960" y="1050"/>
                    </a:lnTo>
                    <a:lnTo>
                      <a:pt x="1894" y="1050"/>
                    </a:lnTo>
                    <a:lnTo>
                      <a:pt x="1894" y="1050"/>
                    </a:lnTo>
                    <a:lnTo>
                      <a:pt x="1834" y="1050"/>
                    </a:lnTo>
                    <a:lnTo>
                      <a:pt x="1776" y="1046"/>
                    </a:lnTo>
                    <a:lnTo>
                      <a:pt x="1720" y="1040"/>
                    </a:lnTo>
                    <a:lnTo>
                      <a:pt x="1666" y="1032"/>
                    </a:lnTo>
                    <a:lnTo>
                      <a:pt x="1616" y="1020"/>
                    </a:lnTo>
                    <a:lnTo>
                      <a:pt x="1570" y="1008"/>
                    </a:lnTo>
                    <a:lnTo>
                      <a:pt x="1528" y="994"/>
                    </a:lnTo>
                    <a:lnTo>
                      <a:pt x="1490" y="978"/>
                    </a:lnTo>
                    <a:lnTo>
                      <a:pt x="1490" y="978"/>
                    </a:lnTo>
                    <a:lnTo>
                      <a:pt x="1490" y="978"/>
                    </a:lnTo>
                    <a:lnTo>
                      <a:pt x="1458" y="962"/>
                    </a:lnTo>
                    <a:lnTo>
                      <a:pt x="1458" y="962"/>
                    </a:lnTo>
                    <a:lnTo>
                      <a:pt x="1440" y="950"/>
                    </a:lnTo>
                    <a:lnTo>
                      <a:pt x="1422" y="938"/>
                    </a:lnTo>
                    <a:lnTo>
                      <a:pt x="1408" y="924"/>
                    </a:lnTo>
                    <a:lnTo>
                      <a:pt x="1396" y="912"/>
                    </a:lnTo>
                    <a:lnTo>
                      <a:pt x="1386" y="898"/>
                    </a:lnTo>
                    <a:lnTo>
                      <a:pt x="1378" y="884"/>
                    </a:lnTo>
                    <a:lnTo>
                      <a:pt x="1374" y="868"/>
                    </a:lnTo>
                    <a:lnTo>
                      <a:pt x="1372" y="854"/>
                    </a:lnTo>
                    <a:lnTo>
                      <a:pt x="1372" y="854"/>
                    </a:lnTo>
                    <a:lnTo>
                      <a:pt x="1374" y="844"/>
                    </a:lnTo>
                    <a:lnTo>
                      <a:pt x="1376" y="834"/>
                    </a:lnTo>
                    <a:lnTo>
                      <a:pt x="1382" y="816"/>
                    </a:lnTo>
                    <a:lnTo>
                      <a:pt x="1394" y="798"/>
                    </a:lnTo>
                    <a:lnTo>
                      <a:pt x="1410" y="782"/>
                    </a:lnTo>
                    <a:lnTo>
                      <a:pt x="1410" y="782"/>
                    </a:lnTo>
                    <a:close/>
                    <a:moveTo>
                      <a:pt x="1134" y="1002"/>
                    </a:moveTo>
                    <a:lnTo>
                      <a:pt x="1134" y="1002"/>
                    </a:lnTo>
                    <a:lnTo>
                      <a:pt x="1116" y="1012"/>
                    </a:lnTo>
                    <a:lnTo>
                      <a:pt x="1096" y="1020"/>
                    </a:lnTo>
                    <a:lnTo>
                      <a:pt x="1074" y="1026"/>
                    </a:lnTo>
                    <a:lnTo>
                      <a:pt x="1050" y="1032"/>
                    </a:lnTo>
                    <a:lnTo>
                      <a:pt x="1022" y="1036"/>
                    </a:lnTo>
                    <a:lnTo>
                      <a:pt x="994" y="1040"/>
                    </a:lnTo>
                    <a:lnTo>
                      <a:pt x="964" y="1042"/>
                    </a:lnTo>
                    <a:lnTo>
                      <a:pt x="934" y="1044"/>
                    </a:lnTo>
                    <a:lnTo>
                      <a:pt x="934" y="1044"/>
                    </a:lnTo>
                    <a:lnTo>
                      <a:pt x="902" y="1042"/>
                    </a:lnTo>
                    <a:lnTo>
                      <a:pt x="872" y="1040"/>
                    </a:lnTo>
                    <a:lnTo>
                      <a:pt x="844" y="1036"/>
                    </a:lnTo>
                    <a:lnTo>
                      <a:pt x="818" y="1032"/>
                    </a:lnTo>
                    <a:lnTo>
                      <a:pt x="792" y="1026"/>
                    </a:lnTo>
                    <a:lnTo>
                      <a:pt x="770" y="1020"/>
                    </a:lnTo>
                    <a:lnTo>
                      <a:pt x="750" y="1012"/>
                    </a:lnTo>
                    <a:lnTo>
                      <a:pt x="732" y="1002"/>
                    </a:lnTo>
                    <a:lnTo>
                      <a:pt x="732" y="1002"/>
                    </a:lnTo>
                    <a:lnTo>
                      <a:pt x="716" y="992"/>
                    </a:lnTo>
                    <a:lnTo>
                      <a:pt x="702" y="978"/>
                    </a:lnTo>
                    <a:lnTo>
                      <a:pt x="696" y="966"/>
                    </a:lnTo>
                    <a:lnTo>
                      <a:pt x="694" y="960"/>
                    </a:lnTo>
                    <a:lnTo>
                      <a:pt x="692" y="952"/>
                    </a:lnTo>
                    <a:lnTo>
                      <a:pt x="692" y="952"/>
                    </a:lnTo>
                    <a:lnTo>
                      <a:pt x="694" y="942"/>
                    </a:lnTo>
                    <a:lnTo>
                      <a:pt x="698" y="934"/>
                    </a:lnTo>
                    <a:lnTo>
                      <a:pt x="704" y="926"/>
                    </a:lnTo>
                    <a:lnTo>
                      <a:pt x="712" y="916"/>
                    </a:lnTo>
                    <a:lnTo>
                      <a:pt x="722" y="908"/>
                    </a:lnTo>
                    <a:lnTo>
                      <a:pt x="734" y="902"/>
                    </a:lnTo>
                    <a:lnTo>
                      <a:pt x="762" y="888"/>
                    </a:lnTo>
                    <a:lnTo>
                      <a:pt x="798" y="876"/>
                    </a:lnTo>
                    <a:lnTo>
                      <a:pt x="840" y="868"/>
                    </a:lnTo>
                    <a:lnTo>
                      <a:pt x="884" y="864"/>
                    </a:lnTo>
                    <a:lnTo>
                      <a:pt x="934" y="862"/>
                    </a:lnTo>
                    <a:lnTo>
                      <a:pt x="934" y="862"/>
                    </a:lnTo>
                    <a:lnTo>
                      <a:pt x="982" y="864"/>
                    </a:lnTo>
                    <a:lnTo>
                      <a:pt x="1028" y="868"/>
                    </a:lnTo>
                    <a:lnTo>
                      <a:pt x="1068" y="876"/>
                    </a:lnTo>
                    <a:lnTo>
                      <a:pt x="1104" y="888"/>
                    </a:lnTo>
                    <a:lnTo>
                      <a:pt x="1132" y="902"/>
                    </a:lnTo>
                    <a:lnTo>
                      <a:pt x="1144" y="908"/>
                    </a:lnTo>
                    <a:lnTo>
                      <a:pt x="1156" y="916"/>
                    </a:lnTo>
                    <a:lnTo>
                      <a:pt x="1164" y="926"/>
                    </a:lnTo>
                    <a:lnTo>
                      <a:pt x="1170" y="934"/>
                    </a:lnTo>
                    <a:lnTo>
                      <a:pt x="1172" y="942"/>
                    </a:lnTo>
                    <a:lnTo>
                      <a:pt x="1174" y="952"/>
                    </a:lnTo>
                    <a:lnTo>
                      <a:pt x="1174" y="952"/>
                    </a:lnTo>
                    <a:lnTo>
                      <a:pt x="1174" y="960"/>
                    </a:lnTo>
                    <a:lnTo>
                      <a:pt x="1172" y="966"/>
                    </a:lnTo>
                    <a:lnTo>
                      <a:pt x="1164" y="978"/>
                    </a:lnTo>
                    <a:lnTo>
                      <a:pt x="1152" y="992"/>
                    </a:lnTo>
                    <a:lnTo>
                      <a:pt x="1134" y="1002"/>
                    </a:lnTo>
                    <a:lnTo>
                      <a:pt x="1134" y="1002"/>
                    </a:lnTo>
                    <a:close/>
                    <a:moveTo>
                      <a:pt x="2414" y="1102"/>
                    </a:moveTo>
                    <a:lnTo>
                      <a:pt x="2414" y="1102"/>
                    </a:lnTo>
                    <a:lnTo>
                      <a:pt x="2412" y="1114"/>
                    </a:lnTo>
                    <a:lnTo>
                      <a:pt x="2410" y="1126"/>
                    </a:lnTo>
                    <a:lnTo>
                      <a:pt x="2410" y="1126"/>
                    </a:lnTo>
                    <a:lnTo>
                      <a:pt x="2410" y="1126"/>
                    </a:lnTo>
                    <a:lnTo>
                      <a:pt x="2410" y="1126"/>
                    </a:lnTo>
                    <a:lnTo>
                      <a:pt x="2410" y="1126"/>
                    </a:lnTo>
                    <a:lnTo>
                      <a:pt x="2410" y="1126"/>
                    </a:lnTo>
                    <a:lnTo>
                      <a:pt x="2402" y="1144"/>
                    </a:lnTo>
                    <a:lnTo>
                      <a:pt x="2402" y="1144"/>
                    </a:lnTo>
                    <a:lnTo>
                      <a:pt x="2396" y="1152"/>
                    </a:lnTo>
                    <a:lnTo>
                      <a:pt x="2396" y="1152"/>
                    </a:lnTo>
                    <a:lnTo>
                      <a:pt x="2384" y="1166"/>
                    </a:lnTo>
                    <a:lnTo>
                      <a:pt x="2384" y="1166"/>
                    </a:lnTo>
                    <a:lnTo>
                      <a:pt x="2372" y="1178"/>
                    </a:lnTo>
                    <a:lnTo>
                      <a:pt x="2372" y="1178"/>
                    </a:lnTo>
                    <a:lnTo>
                      <a:pt x="2360" y="1190"/>
                    </a:lnTo>
                    <a:lnTo>
                      <a:pt x="2360" y="1190"/>
                    </a:lnTo>
                    <a:lnTo>
                      <a:pt x="2346" y="1200"/>
                    </a:lnTo>
                    <a:lnTo>
                      <a:pt x="2328" y="1210"/>
                    </a:lnTo>
                    <a:lnTo>
                      <a:pt x="2328" y="1210"/>
                    </a:lnTo>
                    <a:lnTo>
                      <a:pt x="2290" y="1230"/>
                    </a:lnTo>
                    <a:lnTo>
                      <a:pt x="2246" y="1248"/>
                    </a:lnTo>
                    <a:lnTo>
                      <a:pt x="2198" y="1262"/>
                    </a:lnTo>
                    <a:lnTo>
                      <a:pt x="2144" y="1276"/>
                    </a:lnTo>
                    <a:lnTo>
                      <a:pt x="2086" y="1286"/>
                    </a:lnTo>
                    <a:lnTo>
                      <a:pt x="2026" y="1294"/>
                    </a:lnTo>
                    <a:lnTo>
                      <a:pt x="1960" y="1298"/>
                    </a:lnTo>
                    <a:lnTo>
                      <a:pt x="1894" y="1300"/>
                    </a:lnTo>
                    <a:lnTo>
                      <a:pt x="1894" y="1300"/>
                    </a:lnTo>
                    <a:lnTo>
                      <a:pt x="1826" y="1298"/>
                    </a:lnTo>
                    <a:lnTo>
                      <a:pt x="1762" y="1294"/>
                    </a:lnTo>
                    <a:lnTo>
                      <a:pt x="1700" y="1286"/>
                    </a:lnTo>
                    <a:lnTo>
                      <a:pt x="1642" y="1276"/>
                    </a:lnTo>
                    <a:lnTo>
                      <a:pt x="1590" y="1262"/>
                    </a:lnTo>
                    <a:lnTo>
                      <a:pt x="1540" y="1248"/>
                    </a:lnTo>
                    <a:lnTo>
                      <a:pt x="1496" y="1230"/>
                    </a:lnTo>
                    <a:lnTo>
                      <a:pt x="1458" y="1210"/>
                    </a:lnTo>
                    <a:lnTo>
                      <a:pt x="1458" y="1210"/>
                    </a:lnTo>
                    <a:lnTo>
                      <a:pt x="1456" y="1208"/>
                    </a:lnTo>
                    <a:lnTo>
                      <a:pt x="1456" y="1208"/>
                    </a:lnTo>
                    <a:lnTo>
                      <a:pt x="1456" y="1208"/>
                    </a:lnTo>
                    <a:lnTo>
                      <a:pt x="1438" y="1198"/>
                    </a:lnTo>
                    <a:lnTo>
                      <a:pt x="1420" y="1184"/>
                    </a:lnTo>
                    <a:lnTo>
                      <a:pt x="1406" y="1172"/>
                    </a:lnTo>
                    <a:lnTo>
                      <a:pt x="1394" y="1160"/>
                    </a:lnTo>
                    <a:lnTo>
                      <a:pt x="1394" y="1160"/>
                    </a:lnTo>
                    <a:lnTo>
                      <a:pt x="1392" y="1154"/>
                    </a:lnTo>
                    <a:lnTo>
                      <a:pt x="1392" y="1154"/>
                    </a:lnTo>
                    <a:lnTo>
                      <a:pt x="1384" y="1144"/>
                    </a:lnTo>
                    <a:lnTo>
                      <a:pt x="1378" y="1132"/>
                    </a:lnTo>
                    <a:lnTo>
                      <a:pt x="1378" y="1132"/>
                    </a:lnTo>
                    <a:lnTo>
                      <a:pt x="1374" y="1118"/>
                    </a:lnTo>
                    <a:lnTo>
                      <a:pt x="1372" y="1102"/>
                    </a:lnTo>
                    <a:lnTo>
                      <a:pt x="1372" y="1102"/>
                    </a:lnTo>
                    <a:lnTo>
                      <a:pt x="1374" y="1094"/>
                    </a:lnTo>
                    <a:lnTo>
                      <a:pt x="1376" y="1084"/>
                    </a:lnTo>
                    <a:lnTo>
                      <a:pt x="1382" y="1066"/>
                    </a:lnTo>
                    <a:lnTo>
                      <a:pt x="1394" y="1048"/>
                    </a:lnTo>
                    <a:lnTo>
                      <a:pt x="1410" y="1030"/>
                    </a:lnTo>
                    <a:lnTo>
                      <a:pt x="1410" y="1030"/>
                    </a:lnTo>
                    <a:lnTo>
                      <a:pt x="1426" y="1044"/>
                    </a:lnTo>
                    <a:lnTo>
                      <a:pt x="1444" y="1056"/>
                    </a:lnTo>
                    <a:lnTo>
                      <a:pt x="1464" y="1068"/>
                    </a:lnTo>
                    <a:lnTo>
                      <a:pt x="1486" y="1080"/>
                    </a:lnTo>
                    <a:lnTo>
                      <a:pt x="1512" y="1092"/>
                    </a:lnTo>
                    <a:lnTo>
                      <a:pt x="1538" y="1102"/>
                    </a:lnTo>
                    <a:lnTo>
                      <a:pt x="1568" y="1110"/>
                    </a:lnTo>
                    <a:lnTo>
                      <a:pt x="1598" y="1120"/>
                    </a:lnTo>
                    <a:lnTo>
                      <a:pt x="1630" y="1128"/>
                    </a:lnTo>
                    <a:lnTo>
                      <a:pt x="1664" y="1134"/>
                    </a:lnTo>
                    <a:lnTo>
                      <a:pt x="1736" y="1146"/>
                    </a:lnTo>
                    <a:lnTo>
                      <a:pt x="1812" y="1152"/>
                    </a:lnTo>
                    <a:lnTo>
                      <a:pt x="1852" y="1154"/>
                    </a:lnTo>
                    <a:lnTo>
                      <a:pt x="1894" y="1154"/>
                    </a:lnTo>
                    <a:lnTo>
                      <a:pt x="1894" y="1154"/>
                    </a:lnTo>
                    <a:lnTo>
                      <a:pt x="1934" y="1154"/>
                    </a:lnTo>
                    <a:lnTo>
                      <a:pt x="1974" y="1152"/>
                    </a:lnTo>
                    <a:lnTo>
                      <a:pt x="2050" y="1146"/>
                    </a:lnTo>
                    <a:lnTo>
                      <a:pt x="2122" y="1134"/>
                    </a:lnTo>
                    <a:lnTo>
                      <a:pt x="2156" y="1128"/>
                    </a:lnTo>
                    <a:lnTo>
                      <a:pt x="2190" y="1120"/>
                    </a:lnTo>
                    <a:lnTo>
                      <a:pt x="2220" y="1110"/>
                    </a:lnTo>
                    <a:lnTo>
                      <a:pt x="2248" y="1102"/>
                    </a:lnTo>
                    <a:lnTo>
                      <a:pt x="2276" y="1092"/>
                    </a:lnTo>
                    <a:lnTo>
                      <a:pt x="2300" y="1080"/>
                    </a:lnTo>
                    <a:lnTo>
                      <a:pt x="2322" y="1068"/>
                    </a:lnTo>
                    <a:lnTo>
                      <a:pt x="2344" y="1056"/>
                    </a:lnTo>
                    <a:lnTo>
                      <a:pt x="2362" y="1044"/>
                    </a:lnTo>
                    <a:lnTo>
                      <a:pt x="2378" y="1030"/>
                    </a:lnTo>
                    <a:lnTo>
                      <a:pt x="2378" y="1030"/>
                    </a:lnTo>
                    <a:lnTo>
                      <a:pt x="2392" y="1048"/>
                    </a:lnTo>
                    <a:lnTo>
                      <a:pt x="2404" y="1066"/>
                    </a:lnTo>
                    <a:lnTo>
                      <a:pt x="2412" y="1084"/>
                    </a:lnTo>
                    <a:lnTo>
                      <a:pt x="2414" y="1094"/>
                    </a:lnTo>
                    <a:lnTo>
                      <a:pt x="2414" y="1102"/>
                    </a:lnTo>
                    <a:lnTo>
                      <a:pt x="2414" y="1102"/>
                    </a:lnTo>
                    <a:close/>
                    <a:moveTo>
                      <a:pt x="2414" y="884"/>
                    </a:moveTo>
                    <a:lnTo>
                      <a:pt x="2414" y="882"/>
                    </a:lnTo>
                    <a:lnTo>
                      <a:pt x="2418" y="882"/>
                    </a:lnTo>
                    <a:lnTo>
                      <a:pt x="2414" y="884"/>
                    </a:lnTo>
                    <a:close/>
                    <a:moveTo>
                      <a:pt x="1372" y="196"/>
                    </a:moveTo>
                    <a:lnTo>
                      <a:pt x="1372" y="196"/>
                    </a:lnTo>
                    <a:lnTo>
                      <a:pt x="1374" y="186"/>
                    </a:lnTo>
                    <a:lnTo>
                      <a:pt x="1376" y="176"/>
                    </a:lnTo>
                    <a:lnTo>
                      <a:pt x="1378" y="166"/>
                    </a:lnTo>
                    <a:lnTo>
                      <a:pt x="1384" y="156"/>
                    </a:lnTo>
                    <a:lnTo>
                      <a:pt x="1396" y="138"/>
                    </a:lnTo>
                    <a:lnTo>
                      <a:pt x="1414" y="120"/>
                    </a:lnTo>
                    <a:lnTo>
                      <a:pt x="1436" y="102"/>
                    </a:lnTo>
                    <a:lnTo>
                      <a:pt x="1462" y="86"/>
                    </a:lnTo>
                    <a:lnTo>
                      <a:pt x="1492" y="72"/>
                    </a:lnTo>
                    <a:lnTo>
                      <a:pt x="1526" y="58"/>
                    </a:lnTo>
                    <a:lnTo>
                      <a:pt x="1562" y="44"/>
                    </a:lnTo>
                    <a:lnTo>
                      <a:pt x="1602" y="32"/>
                    </a:lnTo>
                    <a:lnTo>
                      <a:pt x="1646" y="24"/>
                    </a:lnTo>
                    <a:lnTo>
                      <a:pt x="1690" y="14"/>
                    </a:lnTo>
                    <a:lnTo>
                      <a:pt x="1738" y="8"/>
                    </a:lnTo>
                    <a:lnTo>
                      <a:pt x="1788" y="4"/>
                    </a:lnTo>
                    <a:lnTo>
                      <a:pt x="1840" y="0"/>
                    </a:lnTo>
                    <a:lnTo>
                      <a:pt x="1894" y="0"/>
                    </a:lnTo>
                    <a:lnTo>
                      <a:pt x="1894" y="0"/>
                    </a:lnTo>
                    <a:lnTo>
                      <a:pt x="1946" y="0"/>
                    </a:lnTo>
                    <a:lnTo>
                      <a:pt x="1998" y="4"/>
                    </a:lnTo>
                    <a:lnTo>
                      <a:pt x="2048" y="8"/>
                    </a:lnTo>
                    <a:lnTo>
                      <a:pt x="2096" y="14"/>
                    </a:lnTo>
                    <a:lnTo>
                      <a:pt x="2142" y="24"/>
                    </a:lnTo>
                    <a:lnTo>
                      <a:pt x="2184" y="32"/>
                    </a:lnTo>
                    <a:lnTo>
                      <a:pt x="2224" y="44"/>
                    </a:lnTo>
                    <a:lnTo>
                      <a:pt x="2262" y="58"/>
                    </a:lnTo>
                    <a:lnTo>
                      <a:pt x="2296" y="72"/>
                    </a:lnTo>
                    <a:lnTo>
                      <a:pt x="2326" y="86"/>
                    </a:lnTo>
                    <a:lnTo>
                      <a:pt x="2352" y="102"/>
                    </a:lnTo>
                    <a:lnTo>
                      <a:pt x="2374" y="120"/>
                    </a:lnTo>
                    <a:lnTo>
                      <a:pt x="2390" y="138"/>
                    </a:lnTo>
                    <a:lnTo>
                      <a:pt x="2404" y="156"/>
                    </a:lnTo>
                    <a:lnTo>
                      <a:pt x="2408" y="166"/>
                    </a:lnTo>
                    <a:lnTo>
                      <a:pt x="2412" y="176"/>
                    </a:lnTo>
                    <a:lnTo>
                      <a:pt x="2414" y="186"/>
                    </a:lnTo>
                    <a:lnTo>
                      <a:pt x="2414" y="196"/>
                    </a:lnTo>
                    <a:lnTo>
                      <a:pt x="2414" y="196"/>
                    </a:lnTo>
                    <a:lnTo>
                      <a:pt x="2412" y="212"/>
                    </a:lnTo>
                    <a:lnTo>
                      <a:pt x="2408" y="226"/>
                    </a:lnTo>
                    <a:lnTo>
                      <a:pt x="2402" y="240"/>
                    </a:lnTo>
                    <a:lnTo>
                      <a:pt x="2392" y="254"/>
                    </a:lnTo>
                    <a:lnTo>
                      <a:pt x="2380" y="268"/>
                    </a:lnTo>
                    <a:lnTo>
                      <a:pt x="2364" y="280"/>
                    </a:lnTo>
                    <a:lnTo>
                      <a:pt x="2348" y="292"/>
                    </a:lnTo>
                    <a:lnTo>
                      <a:pt x="2328" y="304"/>
                    </a:lnTo>
                    <a:lnTo>
                      <a:pt x="2328" y="304"/>
                    </a:lnTo>
                    <a:lnTo>
                      <a:pt x="2290" y="324"/>
                    </a:lnTo>
                    <a:lnTo>
                      <a:pt x="2246" y="340"/>
                    </a:lnTo>
                    <a:lnTo>
                      <a:pt x="2198" y="356"/>
                    </a:lnTo>
                    <a:lnTo>
                      <a:pt x="2144" y="368"/>
                    </a:lnTo>
                    <a:lnTo>
                      <a:pt x="2086" y="380"/>
                    </a:lnTo>
                    <a:lnTo>
                      <a:pt x="2026" y="386"/>
                    </a:lnTo>
                    <a:lnTo>
                      <a:pt x="1960" y="392"/>
                    </a:lnTo>
                    <a:lnTo>
                      <a:pt x="1894" y="394"/>
                    </a:lnTo>
                    <a:lnTo>
                      <a:pt x="1894" y="394"/>
                    </a:lnTo>
                    <a:lnTo>
                      <a:pt x="1826" y="392"/>
                    </a:lnTo>
                    <a:lnTo>
                      <a:pt x="1762" y="386"/>
                    </a:lnTo>
                    <a:lnTo>
                      <a:pt x="1700" y="380"/>
                    </a:lnTo>
                    <a:lnTo>
                      <a:pt x="1642" y="368"/>
                    </a:lnTo>
                    <a:lnTo>
                      <a:pt x="1590" y="356"/>
                    </a:lnTo>
                    <a:lnTo>
                      <a:pt x="1540" y="340"/>
                    </a:lnTo>
                    <a:lnTo>
                      <a:pt x="1496" y="324"/>
                    </a:lnTo>
                    <a:lnTo>
                      <a:pt x="1458" y="304"/>
                    </a:lnTo>
                    <a:lnTo>
                      <a:pt x="1458" y="304"/>
                    </a:lnTo>
                    <a:lnTo>
                      <a:pt x="1440" y="292"/>
                    </a:lnTo>
                    <a:lnTo>
                      <a:pt x="1422" y="280"/>
                    </a:lnTo>
                    <a:lnTo>
                      <a:pt x="1408" y="268"/>
                    </a:lnTo>
                    <a:lnTo>
                      <a:pt x="1396" y="254"/>
                    </a:lnTo>
                    <a:lnTo>
                      <a:pt x="1386" y="240"/>
                    </a:lnTo>
                    <a:lnTo>
                      <a:pt x="1378" y="226"/>
                    </a:lnTo>
                    <a:lnTo>
                      <a:pt x="1374" y="212"/>
                    </a:lnTo>
                    <a:lnTo>
                      <a:pt x="1372" y="196"/>
                    </a:lnTo>
                    <a:lnTo>
                      <a:pt x="1372" y="196"/>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39" name="Freeform 40">
                <a:extLst>
                  <a:ext uri="{FF2B5EF4-FFF2-40B4-BE49-F238E27FC236}">
                    <a16:creationId xmlns:a16="http://schemas.microsoft.com/office/drawing/2014/main" id="{6476A3EE-AA3E-4B0F-935F-54B8F066EBEF}"/>
                  </a:ext>
                </a:extLst>
              </p:cNvPr>
              <p:cNvSpPr>
                <a:spLocks noEditPoints="1"/>
              </p:cNvSpPr>
              <p:nvPr/>
            </p:nvSpPr>
            <p:spPr bwMode="auto">
              <a:xfrm>
                <a:off x="9132602" y="1621533"/>
                <a:ext cx="402483" cy="291432"/>
              </a:xfrm>
              <a:custGeom>
                <a:avLst/>
                <a:gdLst>
                  <a:gd name="T0" fmla="*/ 2606 w 2624"/>
                  <a:gd name="T1" fmla="*/ 672 h 1900"/>
                  <a:gd name="T2" fmla="*/ 2394 w 2624"/>
                  <a:gd name="T3" fmla="*/ 514 h 1900"/>
                  <a:gd name="T4" fmla="*/ 2348 w 2624"/>
                  <a:gd name="T5" fmla="*/ 452 h 1900"/>
                  <a:gd name="T6" fmla="*/ 1776 w 2624"/>
                  <a:gd name="T7" fmla="*/ 548 h 1900"/>
                  <a:gd name="T8" fmla="*/ 1408 w 2624"/>
                  <a:gd name="T9" fmla="*/ 428 h 1900"/>
                  <a:gd name="T10" fmla="*/ 38 w 2624"/>
                  <a:gd name="T11" fmla="*/ 940 h 1900"/>
                  <a:gd name="T12" fmla="*/ 218 w 2624"/>
                  <a:gd name="T13" fmla="*/ 1096 h 1900"/>
                  <a:gd name="T14" fmla="*/ 28 w 2624"/>
                  <a:gd name="T15" fmla="*/ 1274 h 1900"/>
                  <a:gd name="T16" fmla="*/ 0 w 2624"/>
                  <a:gd name="T17" fmla="*/ 1484 h 1900"/>
                  <a:gd name="T18" fmla="*/ 1376 w 2624"/>
                  <a:gd name="T19" fmla="*/ 1726 h 1900"/>
                  <a:gd name="T20" fmla="*/ 1704 w 2624"/>
                  <a:gd name="T21" fmla="*/ 1888 h 1900"/>
                  <a:gd name="T22" fmla="*/ 2262 w 2624"/>
                  <a:gd name="T23" fmla="*/ 1842 h 1900"/>
                  <a:gd name="T24" fmla="*/ 2412 w 2624"/>
                  <a:gd name="T25" fmla="*/ 1616 h 1900"/>
                  <a:gd name="T26" fmla="*/ 2086 w 2624"/>
                  <a:gd name="T27" fmla="*/ 1784 h 1900"/>
                  <a:gd name="T28" fmla="*/ 1458 w 2624"/>
                  <a:gd name="T29" fmla="*/ 1708 h 1900"/>
                  <a:gd name="T30" fmla="*/ 1372 w 2624"/>
                  <a:gd name="T31" fmla="*/ 1608 h 1900"/>
                  <a:gd name="T32" fmla="*/ 1388 w 2624"/>
                  <a:gd name="T33" fmla="*/ 1502 h 1900"/>
                  <a:gd name="T34" fmla="*/ 1798 w 2624"/>
                  <a:gd name="T35" fmla="*/ 1648 h 1900"/>
                  <a:gd name="T36" fmla="*/ 2326 w 2624"/>
                  <a:gd name="T37" fmla="*/ 1566 h 1900"/>
                  <a:gd name="T38" fmla="*/ 2402 w 2624"/>
                  <a:gd name="T39" fmla="*/ 1394 h 1900"/>
                  <a:gd name="T40" fmla="*/ 1960 w 2624"/>
                  <a:gd name="T41" fmla="*/ 1546 h 1900"/>
                  <a:gd name="T42" fmla="*/ 1448 w 2624"/>
                  <a:gd name="T43" fmla="*/ 1452 h 1900"/>
                  <a:gd name="T44" fmla="*/ 504 w 2624"/>
                  <a:gd name="T45" fmla="*/ 1324 h 1900"/>
                  <a:gd name="T46" fmla="*/ 1392 w 2624"/>
                  <a:gd name="T47" fmla="*/ 1260 h 1900"/>
                  <a:gd name="T48" fmla="*/ 1800 w 2624"/>
                  <a:gd name="T49" fmla="*/ 1400 h 1900"/>
                  <a:gd name="T50" fmla="*/ 2280 w 2624"/>
                  <a:gd name="T51" fmla="*/ 1338 h 1900"/>
                  <a:gd name="T52" fmla="*/ 2610 w 2624"/>
                  <a:gd name="T53" fmla="*/ 1124 h 1900"/>
                  <a:gd name="T54" fmla="*/ 2600 w 2624"/>
                  <a:gd name="T55" fmla="*/ 916 h 1900"/>
                  <a:gd name="T56" fmla="*/ 1538 w 2624"/>
                  <a:gd name="T57" fmla="*/ 604 h 1900"/>
                  <a:gd name="T58" fmla="*/ 2122 w 2624"/>
                  <a:gd name="T59" fmla="*/ 636 h 1900"/>
                  <a:gd name="T60" fmla="*/ 2404 w 2624"/>
                  <a:gd name="T61" fmla="*/ 568 h 1900"/>
                  <a:gd name="T62" fmla="*/ 2328 w 2624"/>
                  <a:gd name="T63" fmla="*/ 714 h 1900"/>
                  <a:gd name="T64" fmla="*/ 1666 w 2624"/>
                  <a:gd name="T65" fmla="*/ 782 h 1900"/>
                  <a:gd name="T66" fmla="*/ 1386 w 2624"/>
                  <a:gd name="T67" fmla="*/ 648 h 1900"/>
                  <a:gd name="T68" fmla="*/ 1426 w 2624"/>
                  <a:gd name="T69" fmla="*/ 794 h 1900"/>
                  <a:gd name="T70" fmla="*/ 1894 w 2624"/>
                  <a:gd name="T71" fmla="*/ 906 h 1900"/>
                  <a:gd name="T72" fmla="*/ 2344 w 2624"/>
                  <a:gd name="T73" fmla="*/ 808 h 1900"/>
                  <a:gd name="T74" fmla="*/ 2404 w 2624"/>
                  <a:gd name="T75" fmla="*/ 890 h 1900"/>
                  <a:gd name="T76" fmla="*/ 2198 w 2624"/>
                  <a:gd name="T77" fmla="*/ 1014 h 1900"/>
                  <a:gd name="T78" fmla="*/ 1528 w 2624"/>
                  <a:gd name="T79" fmla="*/ 994 h 1900"/>
                  <a:gd name="T80" fmla="*/ 1372 w 2624"/>
                  <a:gd name="T81" fmla="*/ 854 h 1900"/>
                  <a:gd name="T82" fmla="*/ 1050 w 2624"/>
                  <a:gd name="T83" fmla="*/ 1032 h 1900"/>
                  <a:gd name="T84" fmla="*/ 732 w 2624"/>
                  <a:gd name="T85" fmla="*/ 1002 h 1900"/>
                  <a:gd name="T86" fmla="*/ 734 w 2624"/>
                  <a:gd name="T87" fmla="*/ 902 h 1900"/>
                  <a:gd name="T88" fmla="*/ 1156 w 2624"/>
                  <a:gd name="T89" fmla="*/ 916 h 1900"/>
                  <a:gd name="T90" fmla="*/ 2414 w 2624"/>
                  <a:gd name="T91" fmla="*/ 1102 h 1900"/>
                  <a:gd name="T92" fmla="*/ 2384 w 2624"/>
                  <a:gd name="T93" fmla="*/ 1166 h 1900"/>
                  <a:gd name="T94" fmla="*/ 2026 w 2624"/>
                  <a:gd name="T95" fmla="*/ 1294 h 1900"/>
                  <a:gd name="T96" fmla="*/ 1456 w 2624"/>
                  <a:gd name="T97" fmla="*/ 1208 h 1900"/>
                  <a:gd name="T98" fmla="*/ 1374 w 2624"/>
                  <a:gd name="T99" fmla="*/ 1118 h 1900"/>
                  <a:gd name="T100" fmla="*/ 1512 w 2624"/>
                  <a:gd name="T101" fmla="*/ 1092 h 1900"/>
                  <a:gd name="T102" fmla="*/ 2050 w 2624"/>
                  <a:gd name="T103" fmla="*/ 1146 h 1900"/>
                  <a:gd name="T104" fmla="*/ 2392 w 2624"/>
                  <a:gd name="T105" fmla="*/ 1048 h 1900"/>
                  <a:gd name="T106" fmla="*/ 1376 w 2624"/>
                  <a:gd name="T107" fmla="*/ 176 h 1900"/>
                  <a:gd name="T108" fmla="*/ 1738 w 2624"/>
                  <a:gd name="T109" fmla="*/ 8 h 1900"/>
                  <a:gd name="T110" fmla="*/ 2296 w 2624"/>
                  <a:gd name="T111" fmla="*/ 72 h 1900"/>
                  <a:gd name="T112" fmla="*/ 2402 w 2624"/>
                  <a:gd name="T113" fmla="*/ 240 h 1900"/>
                  <a:gd name="T114" fmla="*/ 1960 w 2624"/>
                  <a:gd name="T115" fmla="*/ 392 h 1900"/>
                  <a:gd name="T116" fmla="*/ 1422 w 2624"/>
                  <a:gd name="T117" fmla="*/ 28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4" h="1900">
                    <a:moveTo>
                      <a:pt x="2618" y="872"/>
                    </a:moveTo>
                    <a:lnTo>
                      <a:pt x="2618" y="872"/>
                    </a:lnTo>
                    <a:lnTo>
                      <a:pt x="2616" y="864"/>
                    </a:lnTo>
                    <a:lnTo>
                      <a:pt x="2614" y="856"/>
                    </a:lnTo>
                    <a:lnTo>
                      <a:pt x="2608" y="842"/>
                    </a:lnTo>
                    <a:lnTo>
                      <a:pt x="2596" y="832"/>
                    </a:lnTo>
                    <a:lnTo>
                      <a:pt x="2588" y="826"/>
                    </a:lnTo>
                    <a:lnTo>
                      <a:pt x="2582" y="824"/>
                    </a:lnTo>
                    <a:lnTo>
                      <a:pt x="2412" y="766"/>
                    </a:lnTo>
                    <a:lnTo>
                      <a:pt x="2594" y="680"/>
                    </a:lnTo>
                    <a:lnTo>
                      <a:pt x="2594" y="680"/>
                    </a:lnTo>
                    <a:lnTo>
                      <a:pt x="2600" y="676"/>
                    </a:lnTo>
                    <a:lnTo>
                      <a:pt x="2606" y="672"/>
                    </a:lnTo>
                    <a:lnTo>
                      <a:pt x="2616" y="660"/>
                    </a:lnTo>
                    <a:lnTo>
                      <a:pt x="2624" y="644"/>
                    </a:lnTo>
                    <a:lnTo>
                      <a:pt x="2624" y="636"/>
                    </a:lnTo>
                    <a:lnTo>
                      <a:pt x="2624" y="628"/>
                    </a:lnTo>
                    <a:lnTo>
                      <a:pt x="2624" y="628"/>
                    </a:lnTo>
                    <a:lnTo>
                      <a:pt x="2624" y="620"/>
                    </a:lnTo>
                    <a:lnTo>
                      <a:pt x="2622" y="612"/>
                    </a:lnTo>
                    <a:lnTo>
                      <a:pt x="2614" y="598"/>
                    </a:lnTo>
                    <a:lnTo>
                      <a:pt x="2602" y="588"/>
                    </a:lnTo>
                    <a:lnTo>
                      <a:pt x="2596" y="584"/>
                    </a:lnTo>
                    <a:lnTo>
                      <a:pt x="2588" y="580"/>
                    </a:lnTo>
                    <a:lnTo>
                      <a:pt x="2394" y="514"/>
                    </a:lnTo>
                    <a:lnTo>
                      <a:pt x="2394" y="514"/>
                    </a:lnTo>
                    <a:lnTo>
                      <a:pt x="2402" y="500"/>
                    </a:lnTo>
                    <a:lnTo>
                      <a:pt x="2410" y="488"/>
                    </a:lnTo>
                    <a:lnTo>
                      <a:pt x="2412" y="474"/>
                    </a:lnTo>
                    <a:lnTo>
                      <a:pt x="2414" y="460"/>
                    </a:lnTo>
                    <a:lnTo>
                      <a:pt x="2414" y="356"/>
                    </a:lnTo>
                    <a:lnTo>
                      <a:pt x="2414" y="356"/>
                    </a:lnTo>
                    <a:lnTo>
                      <a:pt x="2412" y="372"/>
                    </a:lnTo>
                    <a:lnTo>
                      <a:pt x="2408" y="386"/>
                    </a:lnTo>
                    <a:lnTo>
                      <a:pt x="2402" y="400"/>
                    </a:lnTo>
                    <a:lnTo>
                      <a:pt x="2392" y="414"/>
                    </a:lnTo>
                    <a:lnTo>
                      <a:pt x="2380" y="428"/>
                    </a:lnTo>
                    <a:lnTo>
                      <a:pt x="2364" y="440"/>
                    </a:lnTo>
                    <a:lnTo>
                      <a:pt x="2348" y="452"/>
                    </a:lnTo>
                    <a:lnTo>
                      <a:pt x="2328" y="464"/>
                    </a:lnTo>
                    <a:lnTo>
                      <a:pt x="2328" y="464"/>
                    </a:lnTo>
                    <a:lnTo>
                      <a:pt x="2290" y="484"/>
                    </a:lnTo>
                    <a:lnTo>
                      <a:pt x="2246" y="500"/>
                    </a:lnTo>
                    <a:lnTo>
                      <a:pt x="2198" y="516"/>
                    </a:lnTo>
                    <a:lnTo>
                      <a:pt x="2144" y="530"/>
                    </a:lnTo>
                    <a:lnTo>
                      <a:pt x="2086" y="540"/>
                    </a:lnTo>
                    <a:lnTo>
                      <a:pt x="2026" y="548"/>
                    </a:lnTo>
                    <a:lnTo>
                      <a:pt x="1960" y="552"/>
                    </a:lnTo>
                    <a:lnTo>
                      <a:pt x="1894" y="554"/>
                    </a:lnTo>
                    <a:lnTo>
                      <a:pt x="1894" y="554"/>
                    </a:lnTo>
                    <a:lnTo>
                      <a:pt x="1834" y="552"/>
                    </a:lnTo>
                    <a:lnTo>
                      <a:pt x="1776" y="548"/>
                    </a:lnTo>
                    <a:lnTo>
                      <a:pt x="1720" y="542"/>
                    </a:lnTo>
                    <a:lnTo>
                      <a:pt x="1666" y="534"/>
                    </a:lnTo>
                    <a:lnTo>
                      <a:pt x="1616" y="524"/>
                    </a:lnTo>
                    <a:lnTo>
                      <a:pt x="1570" y="510"/>
                    </a:lnTo>
                    <a:lnTo>
                      <a:pt x="1528" y="496"/>
                    </a:lnTo>
                    <a:lnTo>
                      <a:pt x="1490" y="480"/>
                    </a:lnTo>
                    <a:lnTo>
                      <a:pt x="1490" y="480"/>
                    </a:lnTo>
                    <a:lnTo>
                      <a:pt x="1490" y="480"/>
                    </a:lnTo>
                    <a:lnTo>
                      <a:pt x="1458" y="464"/>
                    </a:lnTo>
                    <a:lnTo>
                      <a:pt x="1458" y="464"/>
                    </a:lnTo>
                    <a:lnTo>
                      <a:pt x="1440" y="452"/>
                    </a:lnTo>
                    <a:lnTo>
                      <a:pt x="1422" y="440"/>
                    </a:lnTo>
                    <a:lnTo>
                      <a:pt x="1408" y="428"/>
                    </a:lnTo>
                    <a:lnTo>
                      <a:pt x="1396" y="414"/>
                    </a:lnTo>
                    <a:lnTo>
                      <a:pt x="1386" y="400"/>
                    </a:lnTo>
                    <a:lnTo>
                      <a:pt x="1378" y="386"/>
                    </a:lnTo>
                    <a:lnTo>
                      <a:pt x="1374" y="372"/>
                    </a:lnTo>
                    <a:lnTo>
                      <a:pt x="1372" y="356"/>
                    </a:lnTo>
                    <a:lnTo>
                      <a:pt x="1372" y="356"/>
                    </a:lnTo>
                    <a:lnTo>
                      <a:pt x="1374" y="346"/>
                    </a:lnTo>
                    <a:lnTo>
                      <a:pt x="1376" y="334"/>
                    </a:lnTo>
                    <a:lnTo>
                      <a:pt x="1380" y="324"/>
                    </a:lnTo>
                    <a:lnTo>
                      <a:pt x="1386" y="314"/>
                    </a:lnTo>
                    <a:lnTo>
                      <a:pt x="44" y="936"/>
                    </a:lnTo>
                    <a:lnTo>
                      <a:pt x="44" y="936"/>
                    </a:lnTo>
                    <a:lnTo>
                      <a:pt x="38" y="940"/>
                    </a:lnTo>
                    <a:lnTo>
                      <a:pt x="30" y="944"/>
                    </a:lnTo>
                    <a:lnTo>
                      <a:pt x="20" y="958"/>
                    </a:lnTo>
                    <a:lnTo>
                      <a:pt x="14" y="972"/>
                    </a:lnTo>
                    <a:lnTo>
                      <a:pt x="14" y="980"/>
                    </a:lnTo>
                    <a:lnTo>
                      <a:pt x="12" y="988"/>
                    </a:lnTo>
                    <a:lnTo>
                      <a:pt x="12" y="988"/>
                    </a:lnTo>
                    <a:lnTo>
                      <a:pt x="14" y="996"/>
                    </a:lnTo>
                    <a:lnTo>
                      <a:pt x="16" y="1004"/>
                    </a:lnTo>
                    <a:lnTo>
                      <a:pt x="24" y="1018"/>
                    </a:lnTo>
                    <a:lnTo>
                      <a:pt x="36" y="1030"/>
                    </a:lnTo>
                    <a:lnTo>
                      <a:pt x="42" y="1034"/>
                    </a:lnTo>
                    <a:lnTo>
                      <a:pt x="50" y="1038"/>
                    </a:lnTo>
                    <a:lnTo>
                      <a:pt x="218" y="1096"/>
                    </a:lnTo>
                    <a:lnTo>
                      <a:pt x="38" y="1180"/>
                    </a:lnTo>
                    <a:lnTo>
                      <a:pt x="38" y="1180"/>
                    </a:lnTo>
                    <a:lnTo>
                      <a:pt x="30" y="1184"/>
                    </a:lnTo>
                    <a:lnTo>
                      <a:pt x="24" y="1188"/>
                    </a:lnTo>
                    <a:lnTo>
                      <a:pt x="14" y="1200"/>
                    </a:lnTo>
                    <a:lnTo>
                      <a:pt x="8" y="1216"/>
                    </a:lnTo>
                    <a:lnTo>
                      <a:pt x="6" y="1224"/>
                    </a:lnTo>
                    <a:lnTo>
                      <a:pt x="6" y="1232"/>
                    </a:lnTo>
                    <a:lnTo>
                      <a:pt x="6" y="1232"/>
                    </a:lnTo>
                    <a:lnTo>
                      <a:pt x="8" y="1240"/>
                    </a:lnTo>
                    <a:lnTo>
                      <a:pt x="10" y="1248"/>
                    </a:lnTo>
                    <a:lnTo>
                      <a:pt x="16" y="1262"/>
                    </a:lnTo>
                    <a:lnTo>
                      <a:pt x="28" y="1274"/>
                    </a:lnTo>
                    <a:lnTo>
                      <a:pt x="36" y="1278"/>
                    </a:lnTo>
                    <a:lnTo>
                      <a:pt x="42" y="1280"/>
                    </a:lnTo>
                    <a:lnTo>
                      <a:pt x="212" y="1340"/>
                    </a:lnTo>
                    <a:lnTo>
                      <a:pt x="30" y="1424"/>
                    </a:lnTo>
                    <a:lnTo>
                      <a:pt x="30" y="1424"/>
                    </a:lnTo>
                    <a:lnTo>
                      <a:pt x="24" y="1428"/>
                    </a:lnTo>
                    <a:lnTo>
                      <a:pt x="18" y="1432"/>
                    </a:lnTo>
                    <a:lnTo>
                      <a:pt x="8" y="1444"/>
                    </a:lnTo>
                    <a:lnTo>
                      <a:pt x="0" y="1460"/>
                    </a:lnTo>
                    <a:lnTo>
                      <a:pt x="0" y="1468"/>
                    </a:lnTo>
                    <a:lnTo>
                      <a:pt x="0" y="1476"/>
                    </a:lnTo>
                    <a:lnTo>
                      <a:pt x="0" y="1476"/>
                    </a:lnTo>
                    <a:lnTo>
                      <a:pt x="0" y="1484"/>
                    </a:lnTo>
                    <a:lnTo>
                      <a:pt x="2" y="1492"/>
                    </a:lnTo>
                    <a:lnTo>
                      <a:pt x="10" y="1506"/>
                    </a:lnTo>
                    <a:lnTo>
                      <a:pt x="22" y="1516"/>
                    </a:lnTo>
                    <a:lnTo>
                      <a:pt x="28" y="1522"/>
                    </a:lnTo>
                    <a:lnTo>
                      <a:pt x="36" y="1524"/>
                    </a:lnTo>
                    <a:lnTo>
                      <a:pt x="1034" y="1868"/>
                    </a:lnTo>
                    <a:lnTo>
                      <a:pt x="1034" y="1868"/>
                    </a:lnTo>
                    <a:lnTo>
                      <a:pt x="1042" y="1872"/>
                    </a:lnTo>
                    <a:lnTo>
                      <a:pt x="1052" y="1872"/>
                    </a:lnTo>
                    <a:lnTo>
                      <a:pt x="1052" y="1872"/>
                    </a:lnTo>
                    <a:lnTo>
                      <a:pt x="1064" y="1870"/>
                    </a:lnTo>
                    <a:lnTo>
                      <a:pt x="1074" y="1866"/>
                    </a:lnTo>
                    <a:lnTo>
                      <a:pt x="1376" y="1726"/>
                    </a:lnTo>
                    <a:lnTo>
                      <a:pt x="1376" y="1726"/>
                    </a:lnTo>
                    <a:lnTo>
                      <a:pt x="1384" y="1744"/>
                    </a:lnTo>
                    <a:lnTo>
                      <a:pt x="1396" y="1762"/>
                    </a:lnTo>
                    <a:lnTo>
                      <a:pt x="1412" y="1780"/>
                    </a:lnTo>
                    <a:lnTo>
                      <a:pt x="1432" y="1796"/>
                    </a:lnTo>
                    <a:lnTo>
                      <a:pt x="1456" y="1810"/>
                    </a:lnTo>
                    <a:lnTo>
                      <a:pt x="1484" y="1824"/>
                    </a:lnTo>
                    <a:lnTo>
                      <a:pt x="1514" y="1838"/>
                    </a:lnTo>
                    <a:lnTo>
                      <a:pt x="1546" y="1850"/>
                    </a:lnTo>
                    <a:lnTo>
                      <a:pt x="1582" y="1862"/>
                    </a:lnTo>
                    <a:lnTo>
                      <a:pt x="1620" y="1872"/>
                    </a:lnTo>
                    <a:lnTo>
                      <a:pt x="1662" y="1880"/>
                    </a:lnTo>
                    <a:lnTo>
                      <a:pt x="1704" y="1888"/>
                    </a:lnTo>
                    <a:lnTo>
                      <a:pt x="1750" y="1894"/>
                    </a:lnTo>
                    <a:lnTo>
                      <a:pt x="1796" y="1898"/>
                    </a:lnTo>
                    <a:lnTo>
                      <a:pt x="1844" y="1900"/>
                    </a:lnTo>
                    <a:lnTo>
                      <a:pt x="1894" y="1900"/>
                    </a:lnTo>
                    <a:lnTo>
                      <a:pt x="1894" y="1900"/>
                    </a:lnTo>
                    <a:lnTo>
                      <a:pt x="1946" y="1900"/>
                    </a:lnTo>
                    <a:lnTo>
                      <a:pt x="1998" y="1896"/>
                    </a:lnTo>
                    <a:lnTo>
                      <a:pt x="2048" y="1892"/>
                    </a:lnTo>
                    <a:lnTo>
                      <a:pt x="2096" y="1886"/>
                    </a:lnTo>
                    <a:lnTo>
                      <a:pt x="2142" y="1876"/>
                    </a:lnTo>
                    <a:lnTo>
                      <a:pt x="2184" y="1868"/>
                    </a:lnTo>
                    <a:lnTo>
                      <a:pt x="2224" y="1856"/>
                    </a:lnTo>
                    <a:lnTo>
                      <a:pt x="2262" y="1842"/>
                    </a:lnTo>
                    <a:lnTo>
                      <a:pt x="2296" y="1830"/>
                    </a:lnTo>
                    <a:lnTo>
                      <a:pt x="2326" y="1814"/>
                    </a:lnTo>
                    <a:lnTo>
                      <a:pt x="2352" y="1798"/>
                    </a:lnTo>
                    <a:lnTo>
                      <a:pt x="2374" y="1780"/>
                    </a:lnTo>
                    <a:lnTo>
                      <a:pt x="2390" y="1762"/>
                    </a:lnTo>
                    <a:lnTo>
                      <a:pt x="2404" y="1744"/>
                    </a:lnTo>
                    <a:lnTo>
                      <a:pt x="2408" y="1734"/>
                    </a:lnTo>
                    <a:lnTo>
                      <a:pt x="2412" y="1724"/>
                    </a:lnTo>
                    <a:lnTo>
                      <a:pt x="2414" y="1714"/>
                    </a:lnTo>
                    <a:lnTo>
                      <a:pt x="2414" y="1704"/>
                    </a:lnTo>
                    <a:lnTo>
                      <a:pt x="2414" y="1600"/>
                    </a:lnTo>
                    <a:lnTo>
                      <a:pt x="2414" y="1600"/>
                    </a:lnTo>
                    <a:lnTo>
                      <a:pt x="2412" y="1616"/>
                    </a:lnTo>
                    <a:lnTo>
                      <a:pt x="2408" y="1630"/>
                    </a:lnTo>
                    <a:lnTo>
                      <a:pt x="2402" y="1644"/>
                    </a:lnTo>
                    <a:lnTo>
                      <a:pt x="2392" y="1658"/>
                    </a:lnTo>
                    <a:lnTo>
                      <a:pt x="2380" y="1672"/>
                    </a:lnTo>
                    <a:lnTo>
                      <a:pt x="2364" y="1684"/>
                    </a:lnTo>
                    <a:lnTo>
                      <a:pt x="2348" y="1696"/>
                    </a:lnTo>
                    <a:lnTo>
                      <a:pt x="2328" y="1708"/>
                    </a:lnTo>
                    <a:lnTo>
                      <a:pt x="2328" y="1708"/>
                    </a:lnTo>
                    <a:lnTo>
                      <a:pt x="2290" y="1728"/>
                    </a:lnTo>
                    <a:lnTo>
                      <a:pt x="2246" y="1744"/>
                    </a:lnTo>
                    <a:lnTo>
                      <a:pt x="2198" y="1760"/>
                    </a:lnTo>
                    <a:lnTo>
                      <a:pt x="2144" y="1772"/>
                    </a:lnTo>
                    <a:lnTo>
                      <a:pt x="2086" y="1784"/>
                    </a:lnTo>
                    <a:lnTo>
                      <a:pt x="2026" y="1790"/>
                    </a:lnTo>
                    <a:lnTo>
                      <a:pt x="1960" y="1796"/>
                    </a:lnTo>
                    <a:lnTo>
                      <a:pt x="1894" y="1798"/>
                    </a:lnTo>
                    <a:lnTo>
                      <a:pt x="1894" y="1798"/>
                    </a:lnTo>
                    <a:lnTo>
                      <a:pt x="1826" y="1796"/>
                    </a:lnTo>
                    <a:lnTo>
                      <a:pt x="1762" y="1790"/>
                    </a:lnTo>
                    <a:lnTo>
                      <a:pt x="1700" y="1784"/>
                    </a:lnTo>
                    <a:lnTo>
                      <a:pt x="1642" y="1772"/>
                    </a:lnTo>
                    <a:lnTo>
                      <a:pt x="1590" y="1760"/>
                    </a:lnTo>
                    <a:lnTo>
                      <a:pt x="1540" y="1744"/>
                    </a:lnTo>
                    <a:lnTo>
                      <a:pt x="1496" y="1728"/>
                    </a:lnTo>
                    <a:lnTo>
                      <a:pt x="1458" y="1708"/>
                    </a:lnTo>
                    <a:lnTo>
                      <a:pt x="1458" y="1708"/>
                    </a:lnTo>
                    <a:lnTo>
                      <a:pt x="1442" y="1696"/>
                    </a:lnTo>
                    <a:lnTo>
                      <a:pt x="1442" y="1696"/>
                    </a:lnTo>
                    <a:lnTo>
                      <a:pt x="1442" y="1696"/>
                    </a:lnTo>
                    <a:lnTo>
                      <a:pt x="1414" y="1676"/>
                    </a:lnTo>
                    <a:lnTo>
                      <a:pt x="1404" y="1666"/>
                    </a:lnTo>
                    <a:lnTo>
                      <a:pt x="1394" y="1654"/>
                    </a:lnTo>
                    <a:lnTo>
                      <a:pt x="1386" y="1644"/>
                    </a:lnTo>
                    <a:lnTo>
                      <a:pt x="1380" y="1632"/>
                    </a:lnTo>
                    <a:lnTo>
                      <a:pt x="1376" y="1620"/>
                    </a:lnTo>
                    <a:lnTo>
                      <a:pt x="1374" y="1608"/>
                    </a:lnTo>
                    <a:lnTo>
                      <a:pt x="1374" y="1608"/>
                    </a:lnTo>
                    <a:lnTo>
                      <a:pt x="1372" y="1600"/>
                    </a:lnTo>
                    <a:lnTo>
                      <a:pt x="1372" y="1608"/>
                    </a:lnTo>
                    <a:lnTo>
                      <a:pt x="1048" y="1758"/>
                    </a:lnTo>
                    <a:lnTo>
                      <a:pt x="200" y="1466"/>
                    </a:lnTo>
                    <a:lnTo>
                      <a:pt x="360" y="1390"/>
                    </a:lnTo>
                    <a:lnTo>
                      <a:pt x="1040" y="1626"/>
                    </a:lnTo>
                    <a:lnTo>
                      <a:pt x="1040" y="1626"/>
                    </a:lnTo>
                    <a:lnTo>
                      <a:pt x="1050" y="1628"/>
                    </a:lnTo>
                    <a:lnTo>
                      <a:pt x="1058" y="1628"/>
                    </a:lnTo>
                    <a:lnTo>
                      <a:pt x="1058" y="1628"/>
                    </a:lnTo>
                    <a:lnTo>
                      <a:pt x="1070" y="1628"/>
                    </a:lnTo>
                    <a:lnTo>
                      <a:pt x="1082" y="1624"/>
                    </a:lnTo>
                    <a:lnTo>
                      <a:pt x="1380" y="1484"/>
                    </a:lnTo>
                    <a:lnTo>
                      <a:pt x="1380" y="1484"/>
                    </a:lnTo>
                    <a:lnTo>
                      <a:pt x="1388" y="1502"/>
                    </a:lnTo>
                    <a:lnTo>
                      <a:pt x="1402" y="1520"/>
                    </a:lnTo>
                    <a:lnTo>
                      <a:pt x="1418" y="1536"/>
                    </a:lnTo>
                    <a:lnTo>
                      <a:pt x="1440" y="1550"/>
                    </a:lnTo>
                    <a:lnTo>
                      <a:pt x="1464" y="1566"/>
                    </a:lnTo>
                    <a:lnTo>
                      <a:pt x="1490" y="1580"/>
                    </a:lnTo>
                    <a:lnTo>
                      <a:pt x="1520" y="1592"/>
                    </a:lnTo>
                    <a:lnTo>
                      <a:pt x="1554" y="1604"/>
                    </a:lnTo>
                    <a:lnTo>
                      <a:pt x="1588" y="1614"/>
                    </a:lnTo>
                    <a:lnTo>
                      <a:pt x="1626" y="1624"/>
                    </a:lnTo>
                    <a:lnTo>
                      <a:pt x="1666" y="1632"/>
                    </a:lnTo>
                    <a:lnTo>
                      <a:pt x="1708" y="1640"/>
                    </a:lnTo>
                    <a:lnTo>
                      <a:pt x="1752" y="1644"/>
                    </a:lnTo>
                    <a:lnTo>
                      <a:pt x="1798" y="1648"/>
                    </a:lnTo>
                    <a:lnTo>
                      <a:pt x="1846" y="1652"/>
                    </a:lnTo>
                    <a:lnTo>
                      <a:pt x="1894" y="1652"/>
                    </a:lnTo>
                    <a:lnTo>
                      <a:pt x="1894" y="1652"/>
                    </a:lnTo>
                    <a:lnTo>
                      <a:pt x="1946" y="1650"/>
                    </a:lnTo>
                    <a:lnTo>
                      <a:pt x="1998" y="1648"/>
                    </a:lnTo>
                    <a:lnTo>
                      <a:pt x="2048" y="1644"/>
                    </a:lnTo>
                    <a:lnTo>
                      <a:pt x="2096" y="1636"/>
                    </a:lnTo>
                    <a:lnTo>
                      <a:pt x="2142" y="1628"/>
                    </a:lnTo>
                    <a:lnTo>
                      <a:pt x="2184" y="1618"/>
                    </a:lnTo>
                    <a:lnTo>
                      <a:pt x="2224" y="1606"/>
                    </a:lnTo>
                    <a:lnTo>
                      <a:pt x="2262" y="1594"/>
                    </a:lnTo>
                    <a:lnTo>
                      <a:pt x="2296" y="1580"/>
                    </a:lnTo>
                    <a:lnTo>
                      <a:pt x="2326" y="1566"/>
                    </a:lnTo>
                    <a:lnTo>
                      <a:pt x="2352" y="1548"/>
                    </a:lnTo>
                    <a:lnTo>
                      <a:pt x="2374" y="1532"/>
                    </a:lnTo>
                    <a:lnTo>
                      <a:pt x="2390" y="1514"/>
                    </a:lnTo>
                    <a:lnTo>
                      <a:pt x="2404" y="1494"/>
                    </a:lnTo>
                    <a:lnTo>
                      <a:pt x="2408" y="1484"/>
                    </a:lnTo>
                    <a:lnTo>
                      <a:pt x="2412" y="1476"/>
                    </a:lnTo>
                    <a:lnTo>
                      <a:pt x="2414" y="1466"/>
                    </a:lnTo>
                    <a:lnTo>
                      <a:pt x="2414" y="1454"/>
                    </a:lnTo>
                    <a:lnTo>
                      <a:pt x="2414" y="1352"/>
                    </a:lnTo>
                    <a:lnTo>
                      <a:pt x="2414" y="1352"/>
                    </a:lnTo>
                    <a:lnTo>
                      <a:pt x="2412" y="1366"/>
                    </a:lnTo>
                    <a:lnTo>
                      <a:pt x="2408" y="1380"/>
                    </a:lnTo>
                    <a:lnTo>
                      <a:pt x="2402" y="1394"/>
                    </a:lnTo>
                    <a:lnTo>
                      <a:pt x="2392" y="1408"/>
                    </a:lnTo>
                    <a:lnTo>
                      <a:pt x="2380" y="1422"/>
                    </a:lnTo>
                    <a:lnTo>
                      <a:pt x="2364" y="1436"/>
                    </a:lnTo>
                    <a:lnTo>
                      <a:pt x="2348" y="1448"/>
                    </a:lnTo>
                    <a:lnTo>
                      <a:pt x="2328" y="1460"/>
                    </a:lnTo>
                    <a:lnTo>
                      <a:pt x="2328" y="1460"/>
                    </a:lnTo>
                    <a:lnTo>
                      <a:pt x="2290" y="1478"/>
                    </a:lnTo>
                    <a:lnTo>
                      <a:pt x="2246" y="1496"/>
                    </a:lnTo>
                    <a:lnTo>
                      <a:pt x="2198" y="1512"/>
                    </a:lnTo>
                    <a:lnTo>
                      <a:pt x="2144" y="1524"/>
                    </a:lnTo>
                    <a:lnTo>
                      <a:pt x="2086" y="1534"/>
                    </a:lnTo>
                    <a:lnTo>
                      <a:pt x="2026" y="1542"/>
                    </a:lnTo>
                    <a:lnTo>
                      <a:pt x="1960" y="1546"/>
                    </a:lnTo>
                    <a:lnTo>
                      <a:pt x="1894" y="1548"/>
                    </a:lnTo>
                    <a:lnTo>
                      <a:pt x="1894" y="1548"/>
                    </a:lnTo>
                    <a:lnTo>
                      <a:pt x="1826" y="1546"/>
                    </a:lnTo>
                    <a:lnTo>
                      <a:pt x="1762" y="1542"/>
                    </a:lnTo>
                    <a:lnTo>
                      <a:pt x="1700" y="1534"/>
                    </a:lnTo>
                    <a:lnTo>
                      <a:pt x="1642" y="1524"/>
                    </a:lnTo>
                    <a:lnTo>
                      <a:pt x="1590" y="1512"/>
                    </a:lnTo>
                    <a:lnTo>
                      <a:pt x="1540" y="1496"/>
                    </a:lnTo>
                    <a:lnTo>
                      <a:pt x="1496" y="1478"/>
                    </a:lnTo>
                    <a:lnTo>
                      <a:pt x="1458" y="1460"/>
                    </a:lnTo>
                    <a:lnTo>
                      <a:pt x="1458" y="1460"/>
                    </a:lnTo>
                    <a:lnTo>
                      <a:pt x="1448" y="1452"/>
                    </a:lnTo>
                    <a:lnTo>
                      <a:pt x="1448" y="1452"/>
                    </a:lnTo>
                    <a:lnTo>
                      <a:pt x="1420" y="1432"/>
                    </a:lnTo>
                    <a:lnTo>
                      <a:pt x="1410" y="1422"/>
                    </a:lnTo>
                    <a:lnTo>
                      <a:pt x="1400" y="1412"/>
                    </a:lnTo>
                    <a:lnTo>
                      <a:pt x="1390" y="1400"/>
                    </a:lnTo>
                    <a:lnTo>
                      <a:pt x="1384" y="1390"/>
                    </a:lnTo>
                    <a:lnTo>
                      <a:pt x="1380" y="1378"/>
                    </a:lnTo>
                    <a:lnTo>
                      <a:pt x="1376" y="1366"/>
                    </a:lnTo>
                    <a:lnTo>
                      <a:pt x="1376" y="1366"/>
                    </a:lnTo>
                    <a:lnTo>
                      <a:pt x="1374" y="1358"/>
                    </a:lnTo>
                    <a:lnTo>
                      <a:pt x="1372" y="1352"/>
                    </a:lnTo>
                    <a:lnTo>
                      <a:pt x="1372" y="1368"/>
                    </a:lnTo>
                    <a:lnTo>
                      <a:pt x="1056" y="1514"/>
                    </a:lnTo>
                    <a:lnTo>
                      <a:pt x="504" y="1324"/>
                    </a:lnTo>
                    <a:lnTo>
                      <a:pt x="354" y="1272"/>
                    </a:lnTo>
                    <a:lnTo>
                      <a:pt x="206" y="1222"/>
                    </a:lnTo>
                    <a:lnTo>
                      <a:pt x="368" y="1146"/>
                    </a:lnTo>
                    <a:lnTo>
                      <a:pt x="1048" y="1382"/>
                    </a:lnTo>
                    <a:lnTo>
                      <a:pt x="1048" y="1382"/>
                    </a:lnTo>
                    <a:lnTo>
                      <a:pt x="1056" y="1384"/>
                    </a:lnTo>
                    <a:lnTo>
                      <a:pt x="1066" y="1384"/>
                    </a:lnTo>
                    <a:lnTo>
                      <a:pt x="1066" y="1384"/>
                    </a:lnTo>
                    <a:lnTo>
                      <a:pt x="1078" y="1384"/>
                    </a:lnTo>
                    <a:lnTo>
                      <a:pt x="1088" y="1380"/>
                    </a:lnTo>
                    <a:lnTo>
                      <a:pt x="1382" y="1244"/>
                    </a:lnTo>
                    <a:lnTo>
                      <a:pt x="1382" y="1244"/>
                    </a:lnTo>
                    <a:lnTo>
                      <a:pt x="1392" y="1260"/>
                    </a:lnTo>
                    <a:lnTo>
                      <a:pt x="1406" y="1276"/>
                    </a:lnTo>
                    <a:lnTo>
                      <a:pt x="1424" y="1292"/>
                    </a:lnTo>
                    <a:lnTo>
                      <a:pt x="1446" y="1306"/>
                    </a:lnTo>
                    <a:lnTo>
                      <a:pt x="1470" y="1320"/>
                    </a:lnTo>
                    <a:lnTo>
                      <a:pt x="1498" y="1334"/>
                    </a:lnTo>
                    <a:lnTo>
                      <a:pt x="1528" y="1346"/>
                    </a:lnTo>
                    <a:lnTo>
                      <a:pt x="1560" y="1358"/>
                    </a:lnTo>
                    <a:lnTo>
                      <a:pt x="1594" y="1368"/>
                    </a:lnTo>
                    <a:lnTo>
                      <a:pt x="1632" y="1376"/>
                    </a:lnTo>
                    <a:lnTo>
                      <a:pt x="1672" y="1384"/>
                    </a:lnTo>
                    <a:lnTo>
                      <a:pt x="1712" y="1390"/>
                    </a:lnTo>
                    <a:lnTo>
                      <a:pt x="1756" y="1396"/>
                    </a:lnTo>
                    <a:lnTo>
                      <a:pt x="1800" y="1400"/>
                    </a:lnTo>
                    <a:lnTo>
                      <a:pt x="1846" y="1402"/>
                    </a:lnTo>
                    <a:lnTo>
                      <a:pt x="1894" y="1404"/>
                    </a:lnTo>
                    <a:lnTo>
                      <a:pt x="1894" y="1404"/>
                    </a:lnTo>
                    <a:lnTo>
                      <a:pt x="1940" y="1402"/>
                    </a:lnTo>
                    <a:lnTo>
                      <a:pt x="1984" y="1400"/>
                    </a:lnTo>
                    <a:lnTo>
                      <a:pt x="2026" y="1396"/>
                    </a:lnTo>
                    <a:lnTo>
                      <a:pt x="2068" y="1392"/>
                    </a:lnTo>
                    <a:lnTo>
                      <a:pt x="2108" y="1386"/>
                    </a:lnTo>
                    <a:lnTo>
                      <a:pt x="2148" y="1378"/>
                    </a:lnTo>
                    <a:lnTo>
                      <a:pt x="2184" y="1370"/>
                    </a:lnTo>
                    <a:lnTo>
                      <a:pt x="2218" y="1360"/>
                    </a:lnTo>
                    <a:lnTo>
                      <a:pt x="2250" y="1350"/>
                    </a:lnTo>
                    <a:lnTo>
                      <a:pt x="2280" y="1338"/>
                    </a:lnTo>
                    <a:lnTo>
                      <a:pt x="2308" y="1326"/>
                    </a:lnTo>
                    <a:lnTo>
                      <a:pt x="2332" y="1312"/>
                    </a:lnTo>
                    <a:lnTo>
                      <a:pt x="2354" y="1298"/>
                    </a:lnTo>
                    <a:lnTo>
                      <a:pt x="2372" y="1284"/>
                    </a:lnTo>
                    <a:lnTo>
                      <a:pt x="2388" y="1268"/>
                    </a:lnTo>
                    <a:lnTo>
                      <a:pt x="2400" y="1252"/>
                    </a:lnTo>
                    <a:lnTo>
                      <a:pt x="2580" y="1168"/>
                    </a:lnTo>
                    <a:lnTo>
                      <a:pt x="2580" y="1168"/>
                    </a:lnTo>
                    <a:lnTo>
                      <a:pt x="2586" y="1164"/>
                    </a:lnTo>
                    <a:lnTo>
                      <a:pt x="2594" y="1160"/>
                    </a:lnTo>
                    <a:lnTo>
                      <a:pt x="2604" y="1146"/>
                    </a:lnTo>
                    <a:lnTo>
                      <a:pt x="2610" y="1132"/>
                    </a:lnTo>
                    <a:lnTo>
                      <a:pt x="2610" y="1124"/>
                    </a:lnTo>
                    <a:lnTo>
                      <a:pt x="2612" y="1116"/>
                    </a:lnTo>
                    <a:lnTo>
                      <a:pt x="2612" y="1116"/>
                    </a:lnTo>
                    <a:lnTo>
                      <a:pt x="2610" y="1108"/>
                    </a:lnTo>
                    <a:lnTo>
                      <a:pt x="2608" y="1100"/>
                    </a:lnTo>
                    <a:lnTo>
                      <a:pt x="2600" y="1086"/>
                    </a:lnTo>
                    <a:lnTo>
                      <a:pt x="2588" y="1074"/>
                    </a:lnTo>
                    <a:lnTo>
                      <a:pt x="2582" y="1070"/>
                    </a:lnTo>
                    <a:lnTo>
                      <a:pt x="2574" y="1068"/>
                    </a:lnTo>
                    <a:lnTo>
                      <a:pt x="2406" y="1008"/>
                    </a:lnTo>
                    <a:lnTo>
                      <a:pt x="2586" y="924"/>
                    </a:lnTo>
                    <a:lnTo>
                      <a:pt x="2586" y="924"/>
                    </a:lnTo>
                    <a:lnTo>
                      <a:pt x="2594" y="920"/>
                    </a:lnTo>
                    <a:lnTo>
                      <a:pt x="2600" y="916"/>
                    </a:lnTo>
                    <a:lnTo>
                      <a:pt x="2610" y="904"/>
                    </a:lnTo>
                    <a:lnTo>
                      <a:pt x="2616" y="888"/>
                    </a:lnTo>
                    <a:lnTo>
                      <a:pt x="2618" y="880"/>
                    </a:lnTo>
                    <a:lnTo>
                      <a:pt x="2618" y="872"/>
                    </a:lnTo>
                    <a:lnTo>
                      <a:pt x="2618" y="872"/>
                    </a:lnTo>
                    <a:close/>
                    <a:moveTo>
                      <a:pt x="1410" y="532"/>
                    </a:moveTo>
                    <a:lnTo>
                      <a:pt x="1410" y="532"/>
                    </a:lnTo>
                    <a:lnTo>
                      <a:pt x="1426" y="546"/>
                    </a:lnTo>
                    <a:lnTo>
                      <a:pt x="1444" y="558"/>
                    </a:lnTo>
                    <a:lnTo>
                      <a:pt x="1464" y="572"/>
                    </a:lnTo>
                    <a:lnTo>
                      <a:pt x="1486" y="582"/>
                    </a:lnTo>
                    <a:lnTo>
                      <a:pt x="1512" y="594"/>
                    </a:lnTo>
                    <a:lnTo>
                      <a:pt x="1538" y="604"/>
                    </a:lnTo>
                    <a:lnTo>
                      <a:pt x="1568" y="614"/>
                    </a:lnTo>
                    <a:lnTo>
                      <a:pt x="1598" y="622"/>
                    </a:lnTo>
                    <a:lnTo>
                      <a:pt x="1630" y="630"/>
                    </a:lnTo>
                    <a:lnTo>
                      <a:pt x="1664" y="636"/>
                    </a:lnTo>
                    <a:lnTo>
                      <a:pt x="1736" y="648"/>
                    </a:lnTo>
                    <a:lnTo>
                      <a:pt x="1812" y="654"/>
                    </a:lnTo>
                    <a:lnTo>
                      <a:pt x="1852" y="656"/>
                    </a:lnTo>
                    <a:lnTo>
                      <a:pt x="1894" y="656"/>
                    </a:lnTo>
                    <a:lnTo>
                      <a:pt x="1894" y="656"/>
                    </a:lnTo>
                    <a:lnTo>
                      <a:pt x="1934" y="656"/>
                    </a:lnTo>
                    <a:lnTo>
                      <a:pt x="1974" y="654"/>
                    </a:lnTo>
                    <a:lnTo>
                      <a:pt x="2050" y="648"/>
                    </a:lnTo>
                    <a:lnTo>
                      <a:pt x="2122" y="636"/>
                    </a:lnTo>
                    <a:lnTo>
                      <a:pt x="2156" y="630"/>
                    </a:lnTo>
                    <a:lnTo>
                      <a:pt x="2190" y="622"/>
                    </a:lnTo>
                    <a:lnTo>
                      <a:pt x="2220" y="614"/>
                    </a:lnTo>
                    <a:lnTo>
                      <a:pt x="2248" y="604"/>
                    </a:lnTo>
                    <a:lnTo>
                      <a:pt x="2276" y="594"/>
                    </a:lnTo>
                    <a:lnTo>
                      <a:pt x="2300" y="582"/>
                    </a:lnTo>
                    <a:lnTo>
                      <a:pt x="2322" y="572"/>
                    </a:lnTo>
                    <a:lnTo>
                      <a:pt x="2344" y="558"/>
                    </a:lnTo>
                    <a:lnTo>
                      <a:pt x="2362" y="546"/>
                    </a:lnTo>
                    <a:lnTo>
                      <a:pt x="2378" y="532"/>
                    </a:lnTo>
                    <a:lnTo>
                      <a:pt x="2378" y="532"/>
                    </a:lnTo>
                    <a:lnTo>
                      <a:pt x="2392" y="550"/>
                    </a:lnTo>
                    <a:lnTo>
                      <a:pt x="2404" y="568"/>
                    </a:lnTo>
                    <a:lnTo>
                      <a:pt x="2412" y="586"/>
                    </a:lnTo>
                    <a:lnTo>
                      <a:pt x="2414" y="596"/>
                    </a:lnTo>
                    <a:lnTo>
                      <a:pt x="2414" y="606"/>
                    </a:lnTo>
                    <a:lnTo>
                      <a:pt x="2414" y="606"/>
                    </a:lnTo>
                    <a:lnTo>
                      <a:pt x="2412" y="620"/>
                    </a:lnTo>
                    <a:lnTo>
                      <a:pt x="2408" y="634"/>
                    </a:lnTo>
                    <a:lnTo>
                      <a:pt x="2402" y="648"/>
                    </a:lnTo>
                    <a:lnTo>
                      <a:pt x="2392" y="662"/>
                    </a:lnTo>
                    <a:lnTo>
                      <a:pt x="2380" y="676"/>
                    </a:lnTo>
                    <a:lnTo>
                      <a:pt x="2364" y="688"/>
                    </a:lnTo>
                    <a:lnTo>
                      <a:pt x="2348" y="702"/>
                    </a:lnTo>
                    <a:lnTo>
                      <a:pt x="2328" y="714"/>
                    </a:lnTo>
                    <a:lnTo>
                      <a:pt x="2328" y="714"/>
                    </a:lnTo>
                    <a:lnTo>
                      <a:pt x="2290" y="732"/>
                    </a:lnTo>
                    <a:lnTo>
                      <a:pt x="2246" y="750"/>
                    </a:lnTo>
                    <a:lnTo>
                      <a:pt x="2198" y="764"/>
                    </a:lnTo>
                    <a:lnTo>
                      <a:pt x="2144" y="778"/>
                    </a:lnTo>
                    <a:lnTo>
                      <a:pt x="2086" y="788"/>
                    </a:lnTo>
                    <a:lnTo>
                      <a:pt x="2026" y="796"/>
                    </a:lnTo>
                    <a:lnTo>
                      <a:pt x="1960" y="800"/>
                    </a:lnTo>
                    <a:lnTo>
                      <a:pt x="1894" y="802"/>
                    </a:lnTo>
                    <a:lnTo>
                      <a:pt x="1894" y="802"/>
                    </a:lnTo>
                    <a:lnTo>
                      <a:pt x="1834" y="800"/>
                    </a:lnTo>
                    <a:lnTo>
                      <a:pt x="1776" y="796"/>
                    </a:lnTo>
                    <a:lnTo>
                      <a:pt x="1720" y="790"/>
                    </a:lnTo>
                    <a:lnTo>
                      <a:pt x="1666" y="782"/>
                    </a:lnTo>
                    <a:lnTo>
                      <a:pt x="1616" y="772"/>
                    </a:lnTo>
                    <a:lnTo>
                      <a:pt x="1570" y="760"/>
                    </a:lnTo>
                    <a:lnTo>
                      <a:pt x="1528" y="746"/>
                    </a:lnTo>
                    <a:lnTo>
                      <a:pt x="1490" y="730"/>
                    </a:lnTo>
                    <a:lnTo>
                      <a:pt x="1490" y="730"/>
                    </a:lnTo>
                    <a:lnTo>
                      <a:pt x="1490" y="730"/>
                    </a:lnTo>
                    <a:lnTo>
                      <a:pt x="1458" y="714"/>
                    </a:lnTo>
                    <a:lnTo>
                      <a:pt x="1458" y="714"/>
                    </a:lnTo>
                    <a:lnTo>
                      <a:pt x="1440" y="702"/>
                    </a:lnTo>
                    <a:lnTo>
                      <a:pt x="1422" y="688"/>
                    </a:lnTo>
                    <a:lnTo>
                      <a:pt x="1408" y="676"/>
                    </a:lnTo>
                    <a:lnTo>
                      <a:pt x="1396" y="662"/>
                    </a:lnTo>
                    <a:lnTo>
                      <a:pt x="1386" y="648"/>
                    </a:lnTo>
                    <a:lnTo>
                      <a:pt x="1378" y="634"/>
                    </a:lnTo>
                    <a:lnTo>
                      <a:pt x="1374" y="620"/>
                    </a:lnTo>
                    <a:lnTo>
                      <a:pt x="1372" y="606"/>
                    </a:lnTo>
                    <a:lnTo>
                      <a:pt x="1372" y="606"/>
                    </a:lnTo>
                    <a:lnTo>
                      <a:pt x="1374" y="596"/>
                    </a:lnTo>
                    <a:lnTo>
                      <a:pt x="1376" y="586"/>
                    </a:lnTo>
                    <a:lnTo>
                      <a:pt x="1382" y="568"/>
                    </a:lnTo>
                    <a:lnTo>
                      <a:pt x="1394" y="550"/>
                    </a:lnTo>
                    <a:lnTo>
                      <a:pt x="1410" y="532"/>
                    </a:lnTo>
                    <a:lnTo>
                      <a:pt x="1410" y="532"/>
                    </a:lnTo>
                    <a:close/>
                    <a:moveTo>
                      <a:pt x="1410" y="782"/>
                    </a:moveTo>
                    <a:lnTo>
                      <a:pt x="1410" y="782"/>
                    </a:lnTo>
                    <a:lnTo>
                      <a:pt x="1426" y="794"/>
                    </a:lnTo>
                    <a:lnTo>
                      <a:pt x="1444" y="808"/>
                    </a:lnTo>
                    <a:lnTo>
                      <a:pt x="1464" y="820"/>
                    </a:lnTo>
                    <a:lnTo>
                      <a:pt x="1486" y="832"/>
                    </a:lnTo>
                    <a:lnTo>
                      <a:pt x="1512" y="842"/>
                    </a:lnTo>
                    <a:lnTo>
                      <a:pt x="1538" y="852"/>
                    </a:lnTo>
                    <a:lnTo>
                      <a:pt x="1568" y="862"/>
                    </a:lnTo>
                    <a:lnTo>
                      <a:pt x="1598" y="870"/>
                    </a:lnTo>
                    <a:lnTo>
                      <a:pt x="1630" y="878"/>
                    </a:lnTo>
                    <a:lnTo>
                      <a:pt x="1664" y="886"/>
                    </a:lnTo>
                    <a:lnTo>
                      <a:pt x="1736" y="896"/>
                    </a:lnTo>
                    <a:lnTo>
                      <a:pt x="1812" y="904"/>
                    </a:lnTo>
                    <a:lnTo>
                      <a:pt x="1852" y="906"/>
                    </a:lnTo>
                    <a:lnTo>
                      <a:pt x="1894" y="906"/>
                    </a:lnTo>
                    <a:lnTo>
                      <a:pt x="1894" y="906"/>
                    </a:lnTo>
                    <a:lnTo>
                      <a:pt x="1934" y="906"/>
                    </a:lnTo>
                    <a:lnTo>
                      <a:pt x="1974" y="904"/>
                    </a:lnTo>
                    <a:lnTo>
                      <a:pt x="2050" y="896"/>
                    </a:lnTo>
                    <a:lnTo>
                      <a:pt x="2122" y="886"/>
                    </a:lnTo>
                    <a:lnTo>
                      <a:pt x="2156" y="878"/>
                    </a:lnTo>
                    <a:lnTo>
                      <a:pt x="2190" y="870"/>
                    </a:lnTo>
                    <a:lnTo>
                      <a:pt x="2220" y="862"/>
                    </a:lnTo>
                    <a:lnTo>
                      <a:pt x="2248" y="852"/>
                    </a:lnTo>
                    <a:lnTo>
                      <a:pt x="2276" y="842"/>
                    </a:lnTo>
                    <a:lnTo>
                      <a:pt x="2300" y="832"/>
                    </a:lnTo>
                    <a:lnTo>
                      <a:pt x="2322" y="820"/>
                    </a:lnTo>
                    <a:lnTo>
                      <a:pt x="2344" y="808"/>
                    </a:lnTo>
                    <a:lnTo>
                      <a:pt x="2362" y="794"/>
                    </a:lnTo>
                    <a:lnTo>
                      <a:pt x="2378" y="782"/>
                    </a:lnTo>
                    <a:lnTo>
                      <a:pt x="2378" y="782"/>
                    </a:lnTo>
                    <a:lnTo>
                      <a:pt x="2392" y="798"/>
                    </a:lnTo>
                    <a:lnTo>
                      <a:pt x="2404" y="816"/>
                    </a:lnTo>
                    <a:lnTo>
                      <a:pt x="2412" y="834"/>
                    </a:lnTo>
                    <a:lnTo>
                      <a:pt x="2414" y="844"/>
                    </a:lnTo>
                    <a:lnTo>
                      <a:pt x="2414" y="854"/>
                    </a:lnTo>
                    <a:lnTo>
                      <a:pt x="2414" y="854"/>
                    </a:lnTo>
                    <a:lnTo>
                      <a:pt x="2414" y="862"/>
                    </a:lnTo>
                    <a:lnTo>
                      <a:pt x="2412" y="872"/>
                    </a:lnTo>
                    <a:lnTo>
                      <a:pt x="2404" y="890"/>
                    </a:lnTo>
                    <a:lnTo>
                      <a:pt x="2404" y="890"/>
                    </a:lnTo>
                    <a:lnTo>
                      <a:pt x="2396" y="904"/>
                    </a:lnTo>
                    <a:lnTo>
                      <a:pt x="2382" y="920"/>
                    </a:lnTo>
                    <a:lnTo>
                      <a:pt x="2382" y="920"/>
                    </a:lnTo>
                    <a:lnTo>
                      <a:pt x="2370" y="932"/>
                    </a:lnTo>
                    <a:lnTo>
                      <a:pt x="2370" y="932"/>
                    </a:lnTo>
                    <a:lnTo>
                      <a:pt x="2360" y="942"/>
                    </a:lnTo>
                    <a:lnTo>
                      <a:pt x="2360" y="942"/>
                    </a:lnTo>
                    <a:lnTo>
                      <a:pt x="2344" y="952"/>
                    </a:lnTo>
                    <a:lnTo>
                      <a:pt x="2328" y="962"/>
                    </a:lnTo>
                    <a:lnTo>
                      <a:pt x="2328" y="962"/>
                    </a:lnTo>
                    <a:lnTo>
                      <a:pt x="2290" y="982"/>
                    </a:lnTo>
                    <a:lnTo>
                      <a:pt x="2246" y="998"/>
                    </a:lnTo>
                    <a:lnTo>
                      <a:pt x="2198" y="1014"/>
                    </a:lnTo>
                    <a:lnTo>
                      <a:pt x="2144" y="1026"/>
                    </a:lnTo>
                    <a:lnTo>
                      <a:pt x="2086" y="1036"/>
                    </a:lnTo>
                    <a:lnTo>
                      <a:pt x="2026" y="1044"/>
                    </a:lnTo>
                    <a:lnTo>
                      <a:pt x="1960" y="1050"/>
                    </a:lnTo>
                    <a:lnTo>
                      <a:pt x="1894" y="1050"/>
                    </a:lnTo>
                    <a:lnTo>
                      <a:pt x="1894" y="1050"/>
                    </a:lnTo>
                    <a:lnTo>
                      <a:pt x="1834" y="1050"/>
                    </a:lnTo>
                    <a:lnTo>
                      <a:pt x="1776" y="1046"/>
                    </a:lnTo>
                    <a:lnTo>
                      <a:pt x="1720" y="1040"/>
                    </a:lnTo>
                    <a:lnTo>
                      <a:pt x="1666" y="1032"/>
                    </a:lnTo>
                    <a:lnTo>
                      <a:pt x="1616" y="1020"/>
                    </a:lnTo>
                    <a:lnTo>
                      <a:pt x="1570" y="1008"/>
                    </a:lnTo>
                    <a:lnTo>
                      <a:pt x="1528" y="994"/>
                    </a:lnTo>
                    <a:lnTo>
                      <a:pt x="1490" y="978"/>
                    </a:lnTo>
                    <a:lnTo>
                      <a:pt x="1490" y="978"/>
                    </a:lnTo>
                    <a:lnTo>
                      <a:pt x="1490" y="978"/>
                    </a:lnTo>
                    <a:lnTo>
                      <a:pt x="1458" y="962"/>
                    </a:lnTo>
                    <a:lnTo>
                      <a:pt x="1458" y="962"/>
                    </a:lnTo>
                    <a:lnTo>
                      <a:pt x="1440" y="950"/>
                    </a:lnTo>
                    <a:lnTo>
                      <a:pt x="1422" y="938"/>
                    </a:lnTo>
                    <a:lnTo>
                      <a:pt x="1408" y="924"/>
                    </a:lnTo>
                    <a:lnTo>
                      <a:pt x="1396" y="912"/>
                    </a:lnTo>
                    <a:lnTo>
                      <a:pt x="1386" y="898"/>
                    </a:lnTo>
                    <a:lnTo>
                      <a:pt x="1378" y="884"/>
                    </a:lnTo>
                    <a:lnTo>
                      <a:pt x="1374" y="868"/>
                    </a:lnTo>
                    <a:lnTo>
                      <a:pt x="1372" y="854"/>
                    </a:lnTo>
                    <a:lnTo>
                      <a:pt x="1372" y="854"/>
                    </a:lnTo>
                    <a:lnTo>
                      <a:pt x="1374" y="844"/>
                    </a:lnTo>
                    <a:lnTo>
                      <a:pt x="1376" y="834"/>
                    </a:lnTo>
                    <a:lnTo>
                      <a:pt x="1382" y="816"/>
                    </a:lnTo>
                    <a:lnTo>
                      <a:pt x="1394" y="798"/>
                    </a:lnTo>
                    <a:lnTo>
                      <a:pt x="1410" y="782"/>
                    </a:lnTo>
                    <a:lnTo>
                      <a:pt x="1410" y="782"/>
                    </a:lnTo>
                    <a:close/>
                    <a:moveTo>
                      <a:pt x="1134" y="1002"/>
                    </a:moveTo>
                    <a:lnTo>
                      <a:pt x="1134" y="1002"/>
                    </a:lnTo>
                    <a:lnTo>
                      <a:pt x="1116" y="1012"/>
                    </a:lnTo>
                    <a:lnTo>
                      <a:pt x="1096" y="1020"/>
                    </a:lnTo>
                    <a:lnTo>
                      <a:pt x="1074" y="1026"/>
                    </a:lnTo>
                    <a:lnTo>
                      <a:pt x="1050" y="1032"/>
                    </a:lnTo>
                    <a:lnTo>
                      <a:pt x="1022" y="1036"/>
                    </a:lnTo>
                    <a:lnTo>
                      <a:pt x="994" y="1040"/>
                    </a:lnTo>
                    <a:lnTo>
                      <a:pt x="964" y="1042"/>
                    </a:lnTo>
                    <a:lnTo>
                      <a:pt x="934" y="1044"/>
                    </a:lnTo>
                    <a:lnTo>
                      <a:pt x="934" y="1044"/>
                    </a:lnTo>
                    <a:lnTo>
                      <a:pt x="902" y="1042"/>
                    </a:lnTo>
                    <a:lnTo>
                      <a:pt x="872" y="1040"/>
                    </a:lnTo>
                    <a:lnTo>
                      <a:pt x="844" y="1036"/>
                    </a:lnTo>
                    <a:lnTo>
                      <a:pt x="818" y="1032"/>
                    </a:lnTo>
                    <a:lnTo>
                      <a:pt x="792" y="1026"/>
                    </a:lnTo>
                    <a:lnTo>
                      <a:pt x="770" y="1020"/>
                    </a:lnTo>
                    <a:lnTo>
                      <a:pt x="750" y="1012"/>
                    </a:lnTo>
                    <a:lnTo>
                      <a:pt x="732" y="1002"/>
                    </a:lnTo>
                    <a:lnTo>
                      <a:pt x="732" y="1002"/>
                    </a:lnTo>
                    <a:lnTo>
                      <a:pt x="716" y="992"/>
                    </a:lnTo>
                    <a:lnTo>
                      <a:pt x="702" y="978"/>
                    </a:lnTo>
                    <a:lnTo>
                      <a:pt x="696" y="966"/>
                    </a:lnTo>
                    <a:lnTo>
                      <a:pt x="694" y="960"/>
                    </a:lnTo>
                    <a:lnTo>
                      <a:pt x="692" y="952"/>
                    </a:lnTo>
                    <a:lnTo>
                      <a:pt x="692" y="952"/>
                    </a:lnTo>
                    <a:lnTo>
                      <a:pt x="694" y="942"/>
                    </a:lnTo>
                    <a:lnTo>
                      <a:pt x="698" y="934"/>
                    </a:lnTo>
                    <a:lnTo>
                      <a:pt x="704" y="926"/>
                    </a:lnTo>
                    <a:lnTo>
                      <a:pt x="712" y="916"/>
                    </a:lnTo>
                    <a:lnTo>
                      <a:pt x="722" y="908"/>
                    </a:lnTo>
                    <a:lnTo>
                      <a:pt x="734" y="902"/>
                    </a:lnTo>
                    <a:lnTo>
                      <a:pt x="762" y="888"/>
                    </a:lnTo>
                    <a:lnTo>
                      <a:pt x="798" y="876"/>
                    </a:lnTo>
                    <a:lnTo>
                      <a:pt x="840" y="868"/>
                    </a:lnTo>
                    <a:lnTo>
                      <a:pt x="884" y="864"/>
                    </a:lnTo>
                    <a:lnTo>
                      <a:pt x="934" y="862"/>
                    </a:lnTo>
                    <a:lnTo>
                      <a:pt x="934" y="862"/>
                    </a:lnTo>
                    <a:lnTo>
                      <a:pt x="982" y="864"/>
                    </a:lnTo>
                    <a:lnTo>
                      <a:pt x="1028" y="868"/>
                    </a:lnTo>
                    <a:lnTo>
                      <a:pt x="1068" y="876"/>
                    </a:lnTo>
                    <a:lnTo>
                      <a:pt x="1104" y="888"/>
                    </a:lnTo>
                    <a:lnTo>
                      <a:pt x="1132" y="902"/>
                    </a:lnTo>
                    <a:lnTo>
                      <a:pt x="1144" y="908"/>
                    </a:lnTo>
                    <a:lnTo>
                      <a:pt x="1156" y="916"/>
                    </a:lnTo>
                    <a:lnTo>
                      <a:pt x="1164" y="926"/>
                    </a:lnTo>
                    <a:lnTo>
                      <a:pt x="1170" y="934"/>
                    </a:lnTo>
                    <a:lnTo>
                      <a:pt x="1172" y="942"/>
                    </a:lnTo>
                    <a:lnTo>
                      <a:pt x="1174" y="952"/>
                    </a:lnTo>
                    <a:lnTo>
                      <a:pt x="1174" y="952"/>
                    </a:lnTo>
                    <a:lnTo>
                      <a:pt x="1174" y="960"/>
                    </a:lnTo>
                    <a:lnTo>
                      <a:pt x="1172" y="966"/>
                    </a:lnTo>
                    <a:lnTo>
                      <a:pt x="1164" y="978"/>
                    </a:lnTo>
                    <a:lnTo>
                      <a:pt x="1152" y="992"/>
                    </a:lnTo>
                    <a:lnTo>
                      <a:pt x="1134" y="1002"/>
                    </a:lnTo>
                    <a:lnTo>
                      <a:pt x="1134" y="1002"/>
                    </a:lnTo>
                    <a:close/>
                    <a:moveTo>
                      <a:pt x="2414" y="1102"/>
                    </a:moveTo>
                    <a:lnTo>
                      <a:pt x="2414" y="1102"/>
                    </a:lnTo>
                    <a:lnTo>
                      <a:pt x="2412" y="1114"/>
                    </a:lnTo>
                    <a:lnTo>
                      <a:pt x="2410" y="1126"/>
                    </a:lnTo>
                    <a:lnTo>
                      <a:pt x="2410" y="1126"/>
                    </a:lnTo>
                    <a:lnTo>
                      <a:pt x="2410" y="1126"/>
                    </a:lnTo>
                    <a:lnTo>
                      <a:pt x="2410" y="1126"/>
                    </a:lnTo>
                    <a:lnTo>
                      <a:pt x="2410" y="1126"/>
                    </a:lnTo>
                    <a:lnTo>
                      <a:pt x="2410" y="1126"/>
                    </a:lnTo>
                    <a:lnTo>
                      <a:pt x="2402" y="1144"/>
                    </a:lnTo>
                    <a:lnTo>
                      <a:pt x="2402" y="1144"/>
                    </a:lnTo>
                    <a:lnTo>
                      <a:pt x="2396" y="1152"/>
                    </a:lnTo>
                    <a:lnTo>
                      <a:pt x="2396" y="1152"/>
                    </a:lnTo>
                    <a:lnTo>
                      <a:pt x="2384" y="1166"/>
                    </a:lnTo>
                    <a:lnTo>
                      <a:pt x="2384" y="1166"/>
                    </a:lnTo>
                    <a:lnTo>
                      <a:pt x="2372" y="1178"/>
                    </a:lnTo>
                    <a:lnTo>
                      <a:pt x="2372" y="1178"/>
                    </a:lnTo>
                    <a:lnTo>
                      <a:pt x="2360" y="1190"/>
                    </a:lnTo>
                    <a:lnTo>
                      <a:pt x="2360" y="1190"/>
                    </a:lnTo>
                    <a:lnTo>
                      <a:pt x="2346" y="1200"/>
                    </a:lnTo>
                    <a:lnTo>
                      <a:pt x="2328" y="1210"/>
                    </a:lnTo>
                    <a:lnTo>
                      <a:pt x="2328" y="1210"/>
                    </a:lnTo>
                    <a:lnTo>
                      <a:pt x="2290" y="1230"/>
                    </a:lnTo>
                    <a:lnTo>
                      <a:pt x="2246" y="1248"/>
                    </a:lnTo>
                    <a:lnTo>
                      <a:pt x="2198" y="1262"/>
                    </a:lnTo>
                    <a:lnTo>
                      <a:pt x="2144" y="1276"/>
                    </a:lnTo>
                    <a:lnTo>
                      <a:pt x="2086" y="1286"/>
                    </a:lnTo>
                    <a:lnTo>
                      <a:pt x="2026" y="1294"/>
                    </a:lnTo>
                    <a:lnTo>
                      <a:pt x="1960" y="1298"/>
                    </a:lnTo>
                    <a:lnTo>
                      <a:pt x="1894" y="1300"/>
                    </a:lnTo>
                    <a:lnTo>
                      <a:pt x="1894" y="1300"/>
                    </a:lnTo>
                    <a:lnTo>
                      <a:pt x="1826" y="1298"/>
                    </a:lnTo>
                    <a:lnTo>
                      <a:pt x="1762" y="1294"/>
                    </a:lnTo>
                    <a:lnTo>
                      <a:pt x="1700" y="1286"/>
                    </a:lnTo>
                    <a:lnTo>
                      <a:pt x="1642" y="1276"/>
                    </a:lnTo>
                    <a:lnTo>
                      <a:pt x="1590" y="1262"/>
                    </a:lnTo>
                    <a:lnTo>
                      <a:pt x="1540" y="1248"/>
                    </a:lnTo>
                    <a:lnTo>
                      <a:pt x="1496" y="1230"/>
                    </a:lnTo>
                    <a:lnTo>
                      <a:pt x="1458" y="1210"/>
                    </a:lnTo>
                    <a:lnTo>
                      <a:pt x="1458" y="1210"/>
                    </a:lnTo>
                    <a:lnTo>
                      <a:pt x="1456" y="1208"/>
                    </a:lnTo>
                    <a:lnTo>
                      <a:pt x="1456" y="1208"/>
                    </a:lnTo>
                    <a:lnTo>
                      <a:pt x="1456" y="1208"/>
                    </a:lnTo>
                    <a:lnTo>
                      <a:pt x="1438" y="1198"/>
                    </a:lnTo>
                    <a:lnTo>
                      <a:pt x="1420" y="1184"/>
                    </a:lnTo>
                    <a:lnTo>
                      <a:pt x="1406" y="1172"/>
                    </a:lnTo>
                    <a:lnTo>
                      <a:pt x="1394" y="1160"/>
                    </a:lnTo>
                    <a:lnTo>
                      <a:pt x="1394" y="1160"/>
                    </a:lnTo>
                    <a:lnTo>
                      <a:pt x="1392" y="1154"/>
                    </a:lnTo>
                    <a:lnTo>
                      <a:pt x="1392" y="1154"/>
                    </a:lnTo>
                    <a:lnTo>
                      <a:pt x="1384" y="1144"/>
                    </a:lnTo>
                    <a:lnTo>
                      <a:pt x="1378" y="1132"/>
                    </a:lnTo>
                    <a:lnTo>
                      <a:pt x="1378" y="1132"/>
                    </a:lnTo>
                    <a:lnTo>
                      <a:pt x="1374" y="1118"/>
                    </a:lnTo>
                    <a:lnTo>
                      <a:pt x="1372" y="1102"/>
                    </a:lnTo>
                    <a:lnTo>
                      <a:pt x="1372" y="1102"/>
                    </a:lnTo>
                    <a:lnTo>
                      <a:pt x="1374" y="1094"/>
                    </a:lnTo>
                    <a:lnTo>
                      <a:pt x="1376" y="1084"/>
                    </a:lnTo>
                    <a:lnTo>
                      <a:pt x="1382" y="1066"/>
                    </a:lnTo>
                    <a:lnTo>
                      <a:pt x="1394" y="1048"/>
                    </a:lnTo>
                    <a:lnTo>
                      <a:pt x="1410" y="1030"/>
                    </a:lnTo>
                    <a:lnTo>
                      <a:pt x="1410" y="1030"/>
                    </a:lnTo>
                    <a:lnTo>
                      <a:pt x="1426" y="1044"/>
                    </a:lnTo>
                    <a:lnTo>
                      <a:pt x="1444" y="1056"/>
                    </a:lnTo>
                    <a:lnTo>
                      <a:pt x="1464" y="1068"/>
                    </a:lnTo>
                    <a:lnTo>
                      <a:pt x="1486" y="1080"/>
                    </a:lnTo>
                    <a:lnTo>
                      <a:pt x="1512" y="1092"/>
                    </a:lnTo>
                    <a:lnTo>
                      <a:pt x="1538" y="1102"/>
                    </a:lnTo>
                    <a:lnTo>
                      <a:pt x="1568" y="1110"/>
                    </a:lnTo>
                    <a:lnTo>
                      <a:pt x="1598" y="1120"/>
                    </a:lnTo>
                    <a:lnTo>
                      <a:pt x="1630" y="1128"/>
                    </a:lnTo>
                    <a:lnTo>
                      <a:pt x="1664" y="1134"/>
                    </a:lnTo>
                    <a:lnTo>
                      <a:pt x="1736" y="1146"/>
                    </a:lnTo>
                    <a:lnTo>
                      <a:pt x="1812" y="1152"/>
                    </a:lnTo>
                    <a:lnTo>
                      <a:pt x="1852" y="1154"/>
                    </a:lnTo>
                    <a:lnTo>
                      <a:pt x="1894" y="1154"/>
                    </a:lnTo>
                    <a:lnTo>
                      <a:pt x="1894" y="1154"/>
                    </a:lnTo>
                    <a:lnTo>
                      <a:pt x="1934" y="1154"/>
                    </a:lnTo>
                    <a:lnTo>
                      <a:pt x="1974" y="1152"/>
                    </a:lnTo>
                    <a:lnTo>
                      <a:pt x="2050" y="1146"/>
                    </a:lnTo>
                    <a:lnTo>
                      <a:pt x="2122" y="1134"/>
                    </a:lnTo>
                    <a:lnTo>
                      <a:pt x="2156" y="1128"/>
                    </a:lnTo>
                    <a:lnTo>
                      <a:pt x="2190" y="1120"/>
                    </a:lnTo>
                    <a:lnTo>
                      <a:pt x="2220" y="1110"/>
                    </a:lnTo>
                    <a:lnTo>
                      <a:pt x="2248" y="1102"/>
                    </a:lnTo>
                    <a:lnTo>
                      <a:pt x="2276" y="1092"/>
                    </a:lnTo>
                    <a:lnTo>
                      <a:pt x="2300" y="1080"/>
                    </a:lnTo>
                    <a:lnTo>
                      <a:pt x="2322" y="1068"/>
                    </a:lnTo>
                    <a:lnTo>
                      <a:pt x="2344" y="1056"/>
                    </a:lnTo>
                    <a:lnTo>
                      <a:pt x="2362" y="1044"/>
                    </a:lnTo>
                    <a:lnTo>
                      <a:pt x="2378" y="1030"/>
                    </a:lnTo>
                    <a:lnTo>
                      <a:pt x="2378" y="1030"/>
                    </a:lnTo>
                    <a:lnTo>
                      <a:pt x="2392" y="1048"/>
                    </a:lnTo>
                    <a:lnTo>
                      <a:pt x="2404" y="1066"/>
                    </a:lnTo>
                    <a:lnTo>
                      <a:pt x="2412" y="1084"/>
                    </a:lnTo>
                    <a:lnTo>
                      <a:pt x="2414" y="1094"/>
                    </a:lnTo>
                    <a:lnTo>
                      <a:pt x="2414" y="1102"/>
                    </a:lnTo>
                    <a:lnTo>
                      <a:pt x="2414" y="1102"/>
                    </a:lnTo>
                    <a:close/>
                    <a:moveTo>
                      <a:pt x="2414" y="884"/>
                    </a:moveTo>
                    <a:lnTo>
                      <a:pt x="2414" y="882"/>
                    </a:lnTo>
                    <a:lnTo>
                      <a:pt x="2418" y="882"/>
                    </a:lnTo>
                    <a:lnTo>
                      <a:pt x="2414" y="884"/>
                    </a:lnTo>
                    <a:close/>
                    <a:moveTo>
                      <a:pt x="1372" y="196"/>
                    </a:moveTo>
                    <a:lnTo>
                      <a:pt x="1372" y="196"/>
                    </a:lnTo>
                    <a:lnTo>
                      <a:pt x="1374" y="186"/>
                    </a:lnTo>
                    <a:lnTo>
                      <a:pt x="1376" y="176"/>
                    </a:lnTo>
                    <a:lnTo>
                      <a:pt x="1378" y="166"/>
                    </a:lnTo>
                    <a:lnTo>
                      <a:pt x="1384" y="156"/>
                    </a:lnTo>
                    <a:lnTo>
                      <a:pt x="1396" y="138"/>
                    </a:lnTo>
                    <a:lnTo>
                      <a:pt x="1414" y="120"/>
                    </a:lnTo>
                    <a:lnTo>
                      <a:pt x="1436" y="102"/>
                    </a:lnTo>
                    <a:lnTo>
                      <a:pt x="1462" y="86"/>
                    </a:lnTo>
                    <a:lnTo>
                      <a:pt x="1492" y="72"/>
                    </a:lnTo>
                    <a:lnTo>
                      <a:pt x="1526" y="58"/>
                    </a:lnTo>
                    <a:lnTo>
                      <a:pt x="1562" y="44"/>
                    </a:lnTo>
                    <a:lnTo>
                      <a:pt x="1602" y="32"/>
                    </a:lnTo>
                    <a:lnTo>
                      <a:pt x="1646" y="24"/>
                    </a:lnTo>
                    <a:lnTo>
                      <a:pt x="1690" y="14"/>
                    </a:lnTo>
                    <a:lnTo>
                      <a:pt x="1738" y="8"/>
                    </a:lnTo>
                    <a:lnTo>
                      <a:pt x="1788" y="4"/>
                    </a:lnTo>
                    <a:lnTo>
                      <a:pt x="1840" y="0"/>
                    </a:lnTo>
                    <a:lnTo>
                      <a:pt x="1894" y="0"/>
                    </a:lnTo>
                    <a:lnTo>
                      <a:pt x="1894" y="0"/>
                    </a:lnTo>
                    <a:lnTo>
                      <a:pt x="1946" y="0"/>
                    </a:lnTo>
                    <a:lnTo>
                      <a:pt x="1998" y="4"/>
                    </a:lnTo>
                    <a:lnTo>
                      <a:pt x="2048" y="8"/>
                    </a:lnTo>
                    <a:lnTo>
                      <a:pt x="2096" y="14"/>
                    </a:lnTo>
                    <a:lnTo>
                      <a:pt x="2142" y="24"/>
                    </a:lnTo>
                    <a:lnTo>
                      <a:pt x="2184" y="32"/>
                    </a:lnTo>
                    <a:lnTo>
                      <a:pt x="2224" y="44"/>
                    </a:lnTo>
                    <a:lnTo>
                      <a:pt x="2262" y="58"/>
                    </a:lnTo>
                    <a:lnTo>
                      <a:pt x="2296" y="72"/>
                    </a:lnTo>
                    <a:lnTo>
                      <a:pt x="2326" y="86"/>
                    </a:lnTo>
                    <a:lnTo>
                      <a:pt x="2352" y="102"/>
                    </a:lnTo>
                    <a:lnTo>
                      <a:pt x="2374" y="120"/>
                    </a:lnTo>
                    <a:lnTo>
                      <a:pt x="2390" y="138"/>
                    </a:lnTo>
                    <a:lnTo>
                      <a:pt x="2404" y="156"/>
                    </a:lnTo>
                    <a:lnTo>
                      <a:pt x="2408" y="166"/>
                    </a:lnTo>
                    <a:lnTo>
                      <a:pt x="2412" y="176"/>
                    </a:lnTo>
                    <a:lnTo>
                      <a:pt x="2414" y="186"/>
                    </a:lnTo>
                    <a:lnTo>
                      <a:pt x="2414" y="196"/>
                    </a:lnTo>
                    <a:lnTo>
                      <a:pt x="2414" y="196"/>
                    </a:lnTo>
                    <a:lnTo>
                      <a:pt x="2412" y="212"/>
                    </a:lnTo>
                    <a:lnTo>
                      <a:pt x="2408" y="226"/>
                    </a:lnTo>
                    <a:lnTo>
                      <a:pt x="2402" y="240"/>
                    </a:lnTo>
                    <a:lnTo>
                      <a:pt x="2392" y="254"/>
                    </a:lnTo>
                    <a:lnTo>
                      <a:pt x="2380" y="268"/>
                    </a:lnTo>
                    <a:lnTo>
                      <a:pt x="2364" y="280"/>
                    </a:lnTo>
                    <a:lnTo>
                      <a:pt x="2348" y="292"/>
                    </a:lnTo>
                    <a:lnTo>
                      <a:pt x="2328" y="304"/>
                    </a:lnTo>
                    <a:lnTo>
                      <a:pt x="2328" y="304"/>
                    </a:lnTo>
                    <a:lnTo>
                      <a:pt x="2290" y="324"/>
                    </a:lnTo>
                    <a:lnTo>
                      <a:pt x="2246" y="340"/>
                    </a:lnTo>
                    <a:lnTo>
                      <a:pt x="2198" y="356"/>
                    </a:lnTo>
                    <a:lnTo>
                      <a:pt x="2144" y="368"/>
                    </a:lnTo>
                    <a:lnTo>
                      <a:pt x="2086" y="380"/>
                    </a:lnTo>
                    <a:lnTo>
                      <a:pt x="2026" y="386"/>
                    </a:lnTo>
                    <a:lnTo>
                      <a:pt x="1960" y="392"/>
                    </a:lnTo>
                    <a:lnTo>
                      <a:pt x="1894" y="394"/>
                    </a:lnTo>
                    <a:lnTo>
                      <a:pt x="1894" y="394"/>
                    </a:lnTo>
                    <a:lnTo>
                      <a:pt x="1826" y="392"/>
                    </a:lnTo>
                    <a:lnTo>
                      <a:pt x="1762" y="386"/>
                    </a:lnTo>
                    <a:lnTo>
                      <a:pt x="1700" y="380"/>
                    </a:lnTo>
                    <a:lnTo>
                      <a:pt x="1642" y="368"/>
                    </a:lnTo>
                    <a:lnTo>
                      <a:pt x="1590" y="356"/>
                    </a:lnTo>
                    <a:lnTo>
                      <a:pt x="1540" y="340"/>
                    </a:lnTo>
                    <a:lnTo>
                      <a:pt x="1496" y="324"/>
                    </a:lnTo>
                    <a:lnTo>
                      <a:pt x="1458" y="304"/>
                    </a:lnTo>
                    <a:lnTo>
                      <a:pt x="1458" y="304"/>
                    </a:lnTo>
                    <a:lnTo>
                      <a:pt x="1440" y="292"/>
                    </a:lnTo>
                    <a:lnTo>
                      <a:pt x="1422" y="280"/>
                    </a:lnTo>
                    <a:lnTo>
                      <a:pt x="1408" y="268"/>
                    </a:lnTo>
                    <a:lnTo>
                      <a:pt x="1396" y="254"/>
                    </a:lnTo>
                    <a:lnTo>
                      <a:pt x="1386" y="240"/>
                    </a:lnTo>
                    <a:lnTo>
                      <a:pt x="1378" y="226"/>
                    </a:lnTo>
                    <a:lnTo>
                      <a:pt x="1374" y="212"/>
                    </a:lnTo>
                    <a:lnTo>
                      <a:pt x="1372" y="196"/>
                    </a:lnTo>
                    <a:lnTo>
                      <a:pt x="1372" y="196"/>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40" name="Freeform 43">
                <a:extLst>
                  <a:ext uri="{FF2B5EF4-FFF2-40B4-BE49-F238E27FC236}">
                    <a16:creationId xmlns:a16="http://schemas.microsoft.com/office/drawing/2014/main" id="{68926F7E-93E0-4AEE-9683-AEF072C63209}"/>
                  </a:ext>
                </a:extLst>
              </p:cNvPr>
              <p:cNvSpPr>
                <a:spLocks noEditPoints="1"/>
              </p:cNvSpPr>
              <p:nvPr/>
            </p:nvSpPr>
            <p:spPr bwMode="auto">
              <a:xfrm>
                <a:off x="5533485" y="3649935"/>
                <a:ext cx="300943" cy="217908"/>
              </a:xfrm>
              <a:custGeom>
                <a:avLst/>
                <a:gdLst>
                  <a:gd name="T0" fmla="*/ 2606 w 2624"/>
                  <a:gd name="T1" fmla="*/ 672 h 1900"/>
                  <a:gd name="T2" fmla="*/ 2394 w 2624"/>
                  <a:gd name="T3" fmla="*/ 514 h 1900"/>
                  <a:gd name="T4" fmla="*/ 2348 w 2624"/>
                  <a:gd name="T5" fmla="*/ 452 h 1900"/>
                  <a:gd name="T6" fmla="*/ 1776 w 2624"/>
                  <a:gd name="T7" fmla="*/ 548 h 1900"/>
                  <a:gd name="T8" fmla="*/ 1408 w 2624"/>
                  <a:gd name="T9" fmla="*/ 428 h 1900"/>
                  <a:gd name="T10" fmla="*/ 38 w 2624"/>
                  <a:gd name="T11" fmla="*/ 940 h 1900"/>
                  <a:gd name="T12" fmla="*/ 218 w 2624"/>
                  <a:gd name="T13" fmla="*/ 1096 h 1900"/>
                  <a:gd name="T14" fmla="*/ 28 w 2624"/>
                  <a:gd name="T15" fmla="*/ 1274 h 1900"/>
                  <a:gd name="T16" fmla="*/ 0 w 2624"/>
                  <a:gd name="T17" fmla="*/ 1484 h 1900"/>
                  <a:gd name="T18" fmla="*/ 1376 w 2624"/>
                  <a:gd name="T19" fmla="*/ 1726 h 1900"/>
                  <a:gd name="T20" fmla="*/ 1704 w 2624"/>
                  <a:gd name="T21" fmla="*/ 1888 h 1900"/>
                  <a:gd name="T22" fmla="*/ 2262 w 2624"/>
                  <a:gd name="T23" fmla="*/ 1842 h 1900"/>
                  <a:gd name="T24" fmla="*/ 2412 w 2624"/>
                  <a:gd name="T25" fmla="*/ 1616 h 1900"/>
                  <a:gd name="T26" fmla="*/ 2086 w 2624"/>
                  <a:gd name="T27" fmla="*/ 1784 h 1900"/>
                  <a:gd name="T28" fmla="*/ 1458 w 2624"/>
                  <a:gd name="T29" fmla="*/ 1708 h 1900"/>
                  <a:gd name="T30" fmla="*/ 1372 w 2624"/>
                  <a:gd name="T31" fmla="*/ 1608 h 1900"/>
                  <a:gd name="T32" fmla="*/ 1388 w 2624"/>
                  <a:gd name="T33" fmla="*/ 1502 h 1900"/>
                  <a:gd name="T34" fmla="*/ 1798 w 2624"/>
                  <a:gd name="T35" fmla="*/ 1648 h 1900"/>
                  <a:gd name="T36" fmla="*/ 2326 w 2624"/>
                  <a:gd name="T37" fmla="*/ 1566 h 1900"/>
                  <a:gd name="T38" fmla="*/ 2402 w 2624"/>
                  <a:gd name="T39" fmla="*/ 1394 h 1900"/>
                  <a:gd name="T40" fmla="*/ 1960 w 2624"/>
                  <a:gd name="T41" fmla="*/ 1546 h 1900"/>
                  <a:gd name="T42" fmla="*/ 1448 w 2624"/>
                  <a:gd name="T43" fmla="*/ 1452 h 1900"/>
                  <a:gd name="T44" fmla="*/ 504 w 2624"/>
                  <a:gd name="T45" fmla="*/ 1324 h 1900"/>
                  <a:gd name="T46" fmla="*/ 1392 w 2624"/>
                  <a:gd name="T47" fmla="*/ 1260 h 1900"/>
                  <a:gd name="T48" fmla="*/ 1800 w 2624"/>
                  <a:gd name="T49" fmla="*/ 1400 h 1900"/>
                  <a:gd name="T50" fmla="*/ 2280 w 2624"/>
                  <a:gd name="T51" fmla="*/ 1338 h 1900"/>
                  <a:gd name="T52" fmla="*/ 2610 w 2624"/>
                  <a:gd name="T53" fmla="*/ 1124 h 1900"/>
                  <a:gd name="T54" fmla="*/ 2600 w 2624"/>
                  <a:gd name="T55" fmla="*/ 916 h 1900"/>
                  <a:gd name="T56" fmla="*/ 1538 w 2624"/>
                  <a:gd name="T57" fmla="*/ 604 h 1900"/>
                  <a:gd name="T58" fmla="*/ 2122 w 2624"/>
                  <a:gd name="T59" fmla="*/ 636 h 1900"/>
                  <a:gd name="T60" fmla="*/ 2404 w 2624"/>
                  <a:gd name="T61" fmla="*/ 568 h 1900"/>
                  <a:gd name="T62" fmla="*/ 2328 w 2624"/>
                  <a:gd name="T63" fmla="*/ 714 h 1900"/>
                  <a:gd name="T64" fmla="*/ 1666 w 2624"/>
                  <a:gd name="T65" fmla="*/ 782 h 1900"/>
                  <a:gd name="T66" fmla="*/ 1386 w 2624"/>
                  <a:gd name="T67" fmla="*/ 648 h 1900"/>
                  <a:gd name="T68" fmla="*/ 1426 w 2624"/>
                  <a:gd name="T69" fmla="*/ 794 h 1900"/>
                  <a:gd name="T70" fmla="*/ 1894 w 2624"/>
                  <a:gd name="T71" fmla="*/ 906 h 1900"/>
                  <a:gd name="T72" fmla="*/ 2344 w 2624"/>
                  <a:gd name="T73" fmla="*/ 808 h 1900"/>
                  <a:gd name="T74" fmla="*/ 2404 w 2624"/>
                  <a:gd name="T75" fmla="*/ 890 h 1900"/>
                  <a:gd name="T76" fmla="*/ 2198 w 2624"/>
                  <a:gd name="T77" fmla="*/ 1014 h 1900"/>
                  <a:gd name="T78" fmla="*/ 1528 w 2624"/>
                  <a:gd name="T79" fmla="*/ 994 h 1900"/>
                  <a:gd name="T80" fmla="*/ 1372 w 2624"/>
                  <a:gd name="T81" fmla="*/ 854 h 1900"/>
                  <a:gd name="T82" fmla="*/ 1050 w 2624"/>
                  <a:gd name="T83" fmla="*/ 1032 h 1900"/>
                  <a:gd name="T84" fmla="*/ 732 w 2624"/>
                  <a:gd name="T85" fmla="*/ 1002 h 1900"/>
                  <a:gd name="T86" fmla="*/ 734 w 2624"/>
                  <a:gd name="T87" fmla="*/ 902 h 1900"/>
                  <a:gd name="T88" fmla="*/ 1156 w 2624"/>
                  <a:gd name="T89" fmla="*/ 916 h 1900"/>
                  <a:gd name="T90" fmla="*/ 2414 w 2624"/>
                  <a:gd name="T91" fmla="*/ 1102 h 1900"/>
                  <a:gd name="T92" fmla="*/ 2384 w 2624"/>
                  <a:gd name="T93" fmla="*/ 1166 h 1900"/>
                  <a:gd name="T94" fmla="*/ 2026 w 2624"/>
                  <a:gd name="T95" fmla="*/ 1294 h 1900"/>
                  <a:gd name="T96" fmla="*/ 1456 w 2624"/>
                  <a:gd name="T97" fmla="*/ 1208 h 1900"/>
                  <a:gd name="T98" fmla="*/ 1374 w 2624"/>
                  <a:gd name="T99" fmla="*/ 1118 h 1900"/>
                  <a:gd name="T100" fmla="*/ 1512 w 2624"/>
                  <a:gd name="T101" fmla="*/ 1092 h 1900"/>
                  <a:gd name="T102" fmla="*/ 2050 w 2624"/>
                  <a:gd name="T103" fmla="*/ 1146 h 1900"/>
                  <a:gd name="T104" fmla="*/ 2392 w 2624"/>
                  <a:gd name="T105" fmla="*/ 1048 h 1900"/>
                  <a:gd name="T106" fmla="*/ 1376 w 2624"/>
                  <a:gd name="T107" fmla="*/ 176 h 1900"/>
                  <a:gd name="T108" fmla="*/ 1738 w 2624"/>
                  <a:gd name="T109" fmla="*/ 8 h 1900"/>
                  <a:gd name="T110" fmla="*/ 2296 w 2624"/>
                  <a:gd name="T111" fmla="*/ 72 h 1900"/>
                  <a:gd name="T112" fmla="*/ 2402 w 2624"/>
                  <a:gd name="T113" fmla="*/ 240 h 1900"/>
                  <a:gd name="T114" fmla="*/ 1960 w 2624"/>
                  <a:gd name="T115" fmla="*/ 392 h 1900"/>
                  <a:gd name="T116" fmla="*/ 1422 w 2624"/>
                  <a:gd name="T117" fmla="*/ 28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4" h="1900">
                    <a:moveTo>
                      <a:pt x="2618" y="872"/>
                    </a:moveTo>
                    <a:lnTo>
                      <a:pt x="2618" y="872"/>
                    </a:lnTo>
                    <a:lnTo>
                      <a:pt x="2616" y="864"/>
                    </a:lnTo>
                    <a:lnTo>
                      <a:pt x="2614" y="856"/>
                    </a:lnTo>
                    <a:lnTo>
                      <a:pt x="2608" y="842"/>
                    </a:lnTo>
                    <a:lnTo>
                      <a:pt x="2596" y="832"/>
                    </a:lnTo>
                    <a:lnTo>
                      <a:pt x="2588" y="826"/>
                    </a:lnTo>
                    <a:lnTo>
                      <a:pt x="2582" y="824"/>
                    </a:lnTo>
                    <a:lnTo>
                      <a:pt x="2412" y="766"/>
                    </a:lnTo>
                    <a:lnTo>
                      <a:pt x="2594" y="680"/>
                    </a:lnTo>
                    <a:lnTo>
                      <a:pt x="2594" y="680"/>
                    </a:lnTo>
                    <a:lnTo>
                      <a:pt x="2600" y="676"/>
                    </a:lnTo>
                    <a:lnTo>
                      <a:pt x="2606" y="672"/>
                    </a:lnTo>
                    <a:lnTo>
                      <a:pt x="2616" y="660"/>
                    </a:lnTo>
                    <a:lnTo>
                      <a:pt x="2624" y="644"/>
                    </a:lnTo>
                    <a:lnTo>
                      <a:pt x="2624" y="636"/>
                    </a:lnTo>
                    <a:lnTo>
                      <a:pt x="2624" y="628"/>
                    </a:lnTo>
                    <a:lnTo>
                      <a:pt x="2624" y="628"/>
                    </a:lnTo>
                    <a:lnTo>
                      <a:pt x="2624" y="620"/>
                    </a:lnTo>
                    <a:lnTo>
                      <a:pt x="2622" y="612"/>
                    </a:lnTo>
                    <a:lnTo>
                      <a:pt x="2614" y="598"/>
                    </a:lnTo>
                    <a:lnTo>
                      <a:pt x="2602" y="588"/>
                    </a:lnTo>
                    <a:lnTo>
                      <a:pt x="2596" y="584"/>
                    </a:lnTo>
                    <a:lnTo>
                      <a:pt x="2588" y="580"/>
                    </a:lnTo>
                    <a:lnTo>
                      <a:pt x="2394" y="514"/>
                    </a:lnTo>
                    <a:lnTo>
                      <a:pt x="2394" y="514"/>
                    </a:lnTo>
                    <a:lnTo>
                      <a:pt x="2402" y="500"/>
                    </a:lnTo>
                    <a:lnTo>
                      <a:pt x="2410" y="488"/>
                    </a:lnTo>
                    <a:lnTo>
                      <a:pt x="2412" y="474"/>
                    </a:lnTo>
                    <a:lnTo>
                      <a:pt x="2414" y="460"/>
                    </a:lnTo>
                    <a:lnTo>
                      <a:pt x="2414" y="356"/>
                    </a:lnTo>
                    <a:lnTo>
                      <a:pt x="2414" y="356"/>
                    </a:lnTo>
                    <a:lnTo>
                      <a:pt x="2412" y="372"/>
                    </a:lnTo>
                    <a:lnTo>
                      <a:pt x="2408" y="386"/>
                    </a:lnTo>
                    <a:lnTo>
                      <a:pt x="2402" y="400"/>
                    </a:lnTo>
                    <a:lnTo>
                      <a:pt x="2392" y="414"/>
                    </a:lnTo>
                    <a:lnTo>
                      <a:pt x="2380" y="428"/>
                    </a:lnTo>
                    <a:lnTo>
                      <a:pt x="2364" y="440"/>
                    </a:lnTo>
                    <a:lnTo>
                      <a:pt x="2348" y="452"/>
                    </a:lnTo>
                    <a:lnTo>
                      <a:pt x="2328" y="464"/>
                    </a:lnTo>
                    <a:lnTo>
                      <a:pt x="2328" y="464"/>
                    </a:lnTo>
                    <a:lnTo>
                      <a:pt x="2290" y="484"/>
                    </a:lnTo>
                    <a:lnTo>
                      <a:pt x="2246" y="500"/>
                    </a:lnTo>
                    <a:lnTo>
                      <a:pt x="2198" y="516"/>
                    </a:lnTo>
                    <a:lnTo>
                      <a:pt x="2144" y="530"/>
                    </a:lnTo>
                    <a:lnTo>
                      <a:pt x="2086" y="540"/>
                    </a:lnTo>
                    <a:lnTo>
                      <a:pt x="2026" y="548"/>
                    </a:lnTo>
                    <a:lnTo>
                      <a:pt x="1960" y="552"/>
                    </a:lnTo>
                    <a:lnTo>
                      <a:pt x="1894" y="554"/>
                    </a:lnTo>
                    <a:lnTo>
                      <a:pt x="1894" y="554"/>
                    </a:lnTo>
                    <a:lnTo>
                      <a:pt x="1834" y="552"/>
                    </a:lnTo>
                    <a:lnTo>
                      <a:pt x="1776" y="548"/>
                    </a:lnTo>
                    <a:lnTo>
                      <a:pt x="1720" y="542"/>
                    </a:lnTo>
                    <a:lnTo>
                      <a:pt x="1666" y="534"/>
                    </a:lnTo>
                    <a:lnTo>
                      <a:pt x="1616" y="524"/>
                    </a:lnTo>
                    <a:lnTo>
                      <a:pt x="1570" y="510"/>
                    </a:lnTo>
                    <a:lnTo>
                      <a:pt x="1528" y="496"/>
                    </a:lnTo>
                    <a:lnTo>
                      <a:pt x="1490" y="480"/>
                    </a:lnTo>
                    <a:lnTo>
                      <a:pt x="1490" y="480"/>
                    </a:lnTo>
                    <a:lnTo>
                      <a:pt x="1490" y="480"/>
                    </a:lnTo>
                    <a:lnTo>
                      <a:pt x="1458" y="464"/>
                    </a:lnTo>
                    <a:lnTo>
                      <a:pt x="1458" y="464"/>
                    </a:lnTo>
                    <a:lnTo>
                      <a:pt x="1440" y="452"/>
                    </a:lnTo>
                    <a:lnTo>
                      <a:pt x="1422" y="440"/>
                    </a:lnTo>
                    <a:lnTo>
                      <a:pt x="1408" y="428"/>
                    </a:lnTo>
                    <a:lnTo>
                      <a:pt x="1396" y="414"/>
                    </a:lnTo>
                    <a:lnTo>
                      <a:pt x="1386" y="400"/>
                    </a:lnTo>
                    <a:lnTo>
                      <a:pt x="1378" y="386"/>
                    </a:lnTo>
                    <a:lnTo>
                      <a:pt x="1374" y="372"/>
                    </a:lnTo>
                    <a:lnTo>
                      <a:pt x="1372" y="356"/>
                    </a:lnTo>
                    <a:lnTo>
                      <a:pt x="1372" y="356"/>
                    </a:lnTo>
                    <a:lnTo>
                      <a:pt x="1374" y="346"/>
                    </a:lnTo>
                    <a:lnTo>
                      <a:pt x="1376" y="334"/>
                    </a:lnTo>
                    <a:lnTo>
                      <a:pt x="1380" y="324"/>
                    </a:lnTo>
                    <a:lnTo>
                      <a:pt x="1386" y="314"/>
                    </a:lnTo>
                    <a:lnTo>
                      <a:pt x="44" y="936"/>
                    </a:lnTo>
                    <a:lnTo>
                      <a:pt x="44" y="936"/>
                    </a:lnTo>
                    <a:lnTo>
                      <a:pt x="38" y="940"/>
                    </a:lnTo>
                    <a:lnTo>
                      <a:pt x="30" y="944"/>
                    </a:lnTo>
                    <a:lnTo>
                      <a:pt x="20" y="958"/>
                    </a:lnTo>
                    <a:lnTo>
                      <a:pt x="14" y="972"/>
                    </a:lnTo>
                    <a:lnTo>
                      <a:pt x="14" y="980"/>
                    </a:lnTo>
                    <a:lnTo>
                      <a:pt x="12" y="988"/>
                    </a:lnTo>
                    <a:lnTo>
                      <a:pt x="12" y="988"/>
                    </a:lnTo>
                    <a:lnTo>
                      <a:pt x="14" y="996"/>
                    </a:lnTo>
                    <a:lnTo>
                      <a:pt x="16" y="1004"/>
                    </a:lnTo>
                    <a:lnTo>
                      <a:pt x="24" y="1018"/>
                    </a:lnTo>
                    <a:lnTo>
                      <a:pt x="36" y="1030"/>
                    </a:lnTo>
                    <a:lnTo>
                      <a:pt x="42" y="1034"/>
                    </a:lnTo>
                    <a:lnTo>
                      <a:pt x="50" y="1038"/>
                    </a:lnTo>
                    <a:lnTo>
                      <a:pt x="218" y="1096"/>
                    </a:lnTo>
                    <a:lnTo>
                      <a:pt x="38" y="1180"/>
                    </a:lnTo>
                    <a:lnTo>
                      <a:pt x="38" y="1180"/>
                    </a:lnTo>
                    <a:lnTo>
                      <a:pt x="30" y="1184"/>
                    </a:lnTo>
                    <a:lnTo>
                      <a:pt x="24" y="1188"/>
                    </a:lnTo>
                    <a:lnTo>
                      <a:pt x="14" y="1200"/>
                    </a:lnTo>
                    <a:lnTo>
                      <a:pt x="8" y="1216"/>
                    </a:lnTo>
                    <a:lnTo>
                      <a:pt x="6" y="1224"/>
                    </a:lnTo>
                    <a:lnTo>
                      <a:pt x="6" y="1232"/>
                    </a:lnTo>
                    <a:lnTo>
                      <a:pt x="6" y="1232"/>
                    </a:lnTo>
                    <a:lnTo>
                      <a:pt x="8" y="1240"/>
                    </a:lnTo>
                    <a:lnTo>
                      <a:pt x="10" y="1248"/>
                    </a:lnTo>
                    <a:lnTo>
                      <a:pt x="16" y="1262"/>
                    </a:lnTo>
                    <a:lnTo>
                      <a:pt x="28" y="1274"/>
                    </a:lnTo>
                    <a:lnTo>
                      <a:pt x="36" y="1278"/>
                    </a:lnTo>
                    <a:lnTo>
                      <a:pt x="42" y="1280"/>
                    </a:lnTo>
                    <a:lnTo>
                      <a:pt x="212" y="1340"/>
                    </a:lnTo>
                    <a:lnTo>
                      <a:pt x="30" y="1424"/>
                    </a:lnTo>
                    <a:lnTo>
                      <a:pt x="30" y="1424"/>
                    </a:lnTo>
                    <a:lnTo>
                      <a:pt x="24" y="1428"/>
                    </a:lnTo>
                    <a:lnTo>
                      <a:pt x="18" y="1432"/>
                    </a:lnTo>
                    <a:lnTo>
                      <a:pt x="8" y="1444"/>
                    </a:lnTo>
                    <a:lnTo>
                      <a:pt x="0" y="1460"/>
                    </a:lnTo>
                    <a:lnTo>
                      <a:pt x="0" y="1468"/>
                    </a:lnTo>
                    <a:lnTo>
                      <a:pt x="0" y="1476"/>
                    </a:lnTo>
                    <a:lnTo>
                      <a:pt x="0" y="1476"/>
                    </a:lnTo>
                    <a:lnTo>
                      <a:pt x="0" y="1484"/>
                    </a:lnTo>
                    <a:lnTo>
                      <a:pt x="2" y="1492"/>
                    </a:lnTo>
                    <a:lnTo>
                      <a:pt x="10" y="1506"/>
                    </a:lnTo>
                    <a:lnTo>
                      <a:pt x="22" y="1516"/>
                    </a:lnTo>
                    <a:lnTo>
                      <a:pt x="28" y="1522"/>
                    </a:lnTo>
                    <a:lnTo>
                      <a:pt x="36" y="1524"/>
                    </a:lnTo>
                    <a:lnTo>
                      <a:pt x="1034" y="1868"/>
                    </a:lnTo>
                    <a:lnTo>
                      <a:pt x="1034" y="1868"/>
                    </a:lnTo>
                    <a:lnTo>
                      <a:pt x="1042" y="1872"/>
                    </a:lnTo>
                    <a:lnTo>
                      <a:pt x="1052" y="1872"/>
                    </a:lnTo>
                    <a:lnTo>
                      <a:pt x="1052" y="1872"/>
                    </a:lnTo>
                    <a:lnTo>
                      <a:pt x="1064" y="1870"/>
                    </a:lnTo>
                    <a:lnTo>
                      <a:pt x="1074" y="1866"/>
                    </a:lnTo>
                    <a:lnTo>
                      <a:pt x="1376" y="1726"/>
                    </a:lnTo>
                    <a:lnTo>
                      <a:pt x="1376" y="1726"/>
                    </a:lnTo>
                    <a:lnTo>
                      <a:pt x="1384" y="1744"/>
                    </a:lnTo>
                    <a:lnTo>
                      <a:pt x="1396" y="1762"/>
                    </a:lnTo>
                    <a:lnTo>
                      <a:pt x="1412" y="1780"/>
                    </a:lnTo>
                    <a:lnTo>
                      <a:pt x="1432" y="1796"/>
                    </a:lnTo>
                    <a:lnTo>
                      <a:pt x="1456" y="1810"/>
                    </a:lnTo>
                    <a:lnTo>
                      <a:pt x="1484" y="1824"/>
                    </a:lnTo>
                    <a:lnTo>
                      <a:pt x="1514" y="1838"/>
                    </a:lnTo>
                    <a:lnTo>
                      <a:pt x="1546" y="1850"/>
                    </a:lnTo>
                    <a:lnTo>
                      <a:pt x="1582" y="1862"/>
                    </a:lnTo>
                    <a:lnTo>
                      <a:pt x="1620" y="1872"/>
                    </a:lnTo>
                    <a:lnTo>
                      <a:pt x="1662" y="1880"/>
                    </a:lnTo>
                    <a:lnTo>
                      <a:pt x="1704" y="1888"/>
                    </a:lnTo>
                    <a:lnTo>
                      <a:pt x="1750" y="1894"/>
                    </a:lnTo>
                    <a:lnTo>
                      <a:pt x="1796" y="1898"/>
                    </a:lnTo>
                    <a:lnTo>
                      <a:pt x="1844" y="1900"/>
                    </a:lnTo>
                    <a:lnTo>
                      <a:pt x="1894" y="1900"/>
                    </a:lnTo>
                    <a:lnTo>
                      <a:pt x="1894" y="1900"/>
                    </a:lnTo>
                    <a:lnTo>
                      <a:pt x="1946" y="1900"/>
                    </a:lnTo>
                    <a:lnTo>
                      <a:pt x="1998" y="1896"/>
                    </a:lnTo>
                    <a:lnTo>
                      <a:pt x="2048" y="1892"/>
                    </a:lnTo>
                    <a:lnTo>
                      <a:pt x="2096" y="1886"/>
                    </a:lnTo>
                    <a:lnTo>
                      <a:pt x="2142" y="1876"/>
                    </a:lnTo>
                    <a:lnTo>
                      <a:pt x="2184" y="1868"/>
                    </a:lnTo>
                    <a:lnTo>
                      <a:pt x="2224" y="1856"/>
                    </a:lnTo>
                    <a:lnTo>
                      <a:pt x="2262" y="1842"/>
                    </a:lnTo>
                    <a:lnTo>
                      <a:pt x="2296" y="1830"/>
                    </a:lnTo>
                    <a:lnTo>
                      <a:pt x="2326" y="1814"/>
                    </a:lnTo>
                    <a:lnTo>
                      <a:pt x="2352" y="1798"/>
                    </a:lnTo>
                    <a:lnTo>
                      <a:pt x="2374" y="1780"/>
                    </a:lnTo>
                    <a:lnTo>
                      <a:pt x="2390" y="1762"/>
                    </a:lnTo>
                    <a:lnTo>
                      <a:pt x="2404" y="1744"/>
                    </a:lnTo>
                    <a:lnTo>
                      <a:pt x="2408" y="1734"/>
                    </a:lnTo>
                    <a:lnTo>
                      <a:pt x="2412" y="1724"/>
                    </a:lnTo>
                    <a:lnTo>
                      <a:pt x="2414" y="1714"/>
                    </a:lnTo>
                    <a:lnTo>
                      <a:pt x="2414" y="1704"/>
                    </a:lnTo>
                    <a:lnTo>
                      <a:pt x="2414" y="1600"/>
                    </a:lnTo>
                    <a:lnTo>
                      <a:pt x="2414" y="1600"/>
                    </a:lnTo>
                    <a:lnTo>
                      <a:pt x="2412" y="1616"/>
                    </a:lnTo>
                    <a:lnTo>
                      <a:pt x="2408" y="1630"/>
                    </a:lnTo>
                    <a:lnTo>
                      <a:pt x="2402" y="1644"/>
                    </a:lnTo>
                    <a:lnTo>
                      <a:pt x="2392" y="1658"/>
                    </a:lnTo>
                    <a:lnTo>
                      <a:pt x="2380" y="1672"/>
                    </a:lnTo>
                    <a:lnTo>
                      <a:pt x="2364" y="1684"/>
                    </a:lnTo>
                    <a:lnTo>
                      <a:pt x="2348" y="1696"/>
                    </a:lnTo>
                    <a:lnTo>
                      <a:pt x="2328" y="1708"/>
                    </a:lnTo>
                    <a:lnTo>
                      <a:pt x="2328" y="1708"/>
                    </a:lnTo>
                    <a:lnTo>
                      <a:pt x="2290" y="1728"/>
                    </a:lnTo>
                    <a:lnTo>
                      <a:pt x="2246" y="1744"/>
                    </a:lnTo>
                    <a:lnTo>
                      <a:pt x="2198" y="1760"/>
                    </a:lnTo>
                    <a:lnTo>
                      <a:pt x="2144" y="1772"/>
                    </a:lnTo>
                    <a:lnTo>
                      <a:pt x="2086" y="1784"/>
                    </a:lnTo>
                    <a:lnTo>
                      <a:pt x="2026" y="1790"/>
                    </a:lnTo>
                    <a:lnTo>
                      <a:pt x="1960" y="1796"/>
                    </a:lnTo>
                    <a:lnTo>
                      <a:pt x="1894" y="1798"/>
                    </a:lnTo>
                    <a:lnTo>
                      <a:pt x="1894" y="1798"/>
                    </a:lnTo>
                    <a:lnTo>
                      <a:pt x="1826" y="1796"/>
                    </a:lnTo>
                    <a:lnTo>
                      <a:pt x="1762" y="1790"/>
                    </a:lnTo>
                    <a:lnTo>
                      <a:pt x="1700" y="1784"/>
                    </a:lnTo>
                    <a:lnTo>
                      <a:pt x="1642" y="1772"/>
                    </a:lnTo>
                    <a:lnTo>
                      <a:pt x="1590" y="1760"/>
                    </a:lnTo>
                    <a:lnTo>
                      <a:pt x="1540" y="1744"/>
                    </a:lnTo>
                    <a:lnTo>
                      <a:pt x="1496" y="1728"/>
                    </a:lnTo>
                    <a:lnTo>
                      <a:pt x="1458" y="1708"/>
                    </a:lnTo>
                    <a:lnTo>
                      <a:pt x="1458" y="1708"/>
                    </a:lnTo>
                    <a:lnTo>
                      <a:pt x="1442" y="1696"/>
                    </a:lnTo>
                    <a:lnTo>
                      <a:pt x="1442" y="1696"/>
                    </a:lnTo>
                    <a:lnTo>
                      <a:pt x="1442" y="1696"/>
                    </a:lnTo>
                    <a:lnTo>
                      <a:pt x="1414" y="1676"/>
                    </a:lnTo>
                    <a:lnTo>
                      <a:pt x="1404" y="1666"/>
                    </a:lnTo>
                    <a:lnTo>
                      <a:pt x="1394" y="1654"/>
                    </a:lnTo>
                    <a:lnTo>
                      <a:pt x="1386" y="1644"/>
                    </a:lnTo>
                    <a:lnTo>
                      <a:pt x="1380" y="1632"/>
                    </a:lnTo>
                    <a:lnTo>
                      <a:pt x="1376" y="1620"/>
                    </a:lnTo>
                    <a:lnTo>
                      <a:pt x="1374" y="1608"/>
                    </a:lnTo>
                    <a:lnTo>
                      <a:pt x="1374" y="1608"/>
                    </a:lnTo>
                    <a:lnTo>
                      <a:pt x="1372" y="1600"/>
                    </a:lnTo>
                    <a:lnTo>
                      <a:pt x="1372" y="1608"/>
                    </a:lnTo>
                    <a:lnTo>
                      <a:pt x="1048" y="1758"/>
                    </a:lnTo>
                    <a:lnTo>
                      <a:pt x="200" y="1466"/>
                    </a:lnTo>
                    <a:lnTo>
                      <a:pt x="360" y="1390"/>
                    </a:lnTo>
                    <a:lnTo>
                      <a:pt x="1040" y="1626"/>
                    </a:lnTo>
                    <a:lnTo>
                      <a:pt x="1040" y="1626"/>
                    </a:lnTo>
                    <a:lnTo>
                      <a:pt x="1050" y="1628"/>
                    </a:lnTo>
                    <a:lnTo>
                      <a:pt x="1058" y="1628"/>
                    </a:lnTo>
                    <a:lnTo>
                      <a:pt x="1058" y="1628"/>
                    </a:lnTo>
                    <a:lnTo>
                      <a:pt x="1070" y="1628"/>
                    </a:lnTo>
                    <a:lnTo>
                      <a:pt x="1082" y="1624"/>
                    </a:lnTo>
                    <a:lnTo>
                      <a:pt x="1380" y="1484"/>
                    </a:lnTo>
                    <a:lnTo>
                      <a:pt x="1380" y="1484"/>
                    </a:lnTo>
                    <a:lnTo>
                      <a:pt x="1388" y="1502"/>
                    </a:lnTo>
                    <a:lnTo>
                      <a:pt x="1402" y="1520"/>
                    </a:lnTo>
                    <a:lnTo>
                      <a:pt x="1418" y="1536"/>
                    </a:lnTo>
                    <a:lnTo>
                      <a:pt x="1440" y="1550"/>
                    </a:lnTo>
                    <a:lnTo>
                      <a:pt x="1464" y="1566"/>
                    </a:lnTo>
                    <a:lnTo>
                      <a:pt x="1490" y="1580"/>
                    </a:lnTo>
                    <a:lnTo>
                      <a:pt x="1520" y="1592"/>
                    </a:lnTo>
                    <a:lnTo>
                      <a:pt x="1554" y="1604"/>
                    </a:lnTo>
                    <a:lnTo>
                      <a:pt x="1588" y="1614"/>
                    </a:lnTo>
                    <a:lnTo>
                      <a:pt x="1626" y="1624"/>
                    </a:lnTo>
                    <a:lnTo>
                      <a:pt x="1666" y="1632"/>
                    </a:lnTo>
                    <a:lnTo>
                      <a:pt x="1708" y="1640"/>
                    </a:lnTo>
                    <a:lnTo>
                      <a:pt x="1752" y="1644"/>
                    </a:lnTo>
                    <a:lnTo>
                      <a:pt x="1798" y="1648"/>
                    </a:lnTo>
                    <a:lnTo>
                      <a:pt x="1846" y="1652"/>
                    </a:lnTo>
                    <a:lnTo>
                      <a:pt x="1894" y="1652"/>
                    </a:lnTo>
                    <a:lnTo>
                      <a:pt x="1894" y="1652"/>
                    </a:lnTo>
                    <a:lnTo>
                      <a:pt x="1946" y="1650"/>
                    </a:lnTo>
                    <a:lnTo>
                      <a:pt x="1998" y="1648"/>
                    </a:lnTo>
                    <a:lnTo>
                      <a:pt x="2048" y="1644"/>
                    </a:lnTo>
                    <a:lnTo>
                      <a:pt x="2096" y="1636"/>
                    </a:lnTo>
                    <a:lnTo>
                      <a:pt x="2142" y="1628"/>
                    </a:lnTo>
                    <a:lnTo>
                      <a:pt x="2184" y="1618"/>
                    </a:lnTo>
                    <a:lnTo>
                      <a:pt x="2224" y="1606"/>
                    </a:lnTo>
                    <a:lnTo>
                      <a:pt x="2262" y="1594"/>
                    </a:lnTo>
                    <a:lnTo>
                      <a:pt x="2296" y="1580"/>
                    </a:lnTo>
                    <a:lnTo>
                      <a:pt x="2326" y="1566"/>
                    </a:lnTo>
                    <a:lnTo>
                      <a:pt x="2352" y="1548"/>
                    </a:lnTo>
                    <a:lnTo>
                      <a:pt x="2374" y="1532"/>
                    </a:lnTo>
                    <a:lnTo>
                      <a:pt x="2390" y="1514"/>
                    </a:lnTo>
                    <a:lnTo>
                      <a:pt x="2404" y="1494"/>
                    </a:lnTo>
                    <a:lnTo>
                      <a:pt x="2408" y="1484"/>
                    </a:lnTo>
                    <a:lnTo>
                      <a:pt x="2412" y="1476"/>
                    </a:lnTo>
                    <a:lnTo>
                      <a:pt x="2414" y="1466"/>
                    </a:lnTo>
                    <a:lnTo>
                      <a:pt x="2414" y="1454"/>
                    </a:lnTo>
                    <a:lnTo>
                      <a:pt x="2414" y="1352"/>
                    </a:lnTo>
                    <a:lnTo>
                      <a:pt x="2414" y="1352"/>
                    </a:lnTo>
                    <a:lnTo>
                      <a:pt x="2412" y="1366"/>
                    </a:lnTo>
                    <a:lnTo>
                      <a:pt x="2408" y="1380"/>
                    </a:lnTo>
                    <a:lnTo>
                      <a:pt x="2402" y="1394"/>
                    </a:lnTo>
                    <a:lnTo>
                      <a:pt x="2392" y="1408"/>
                    </a:lnTo>
                    <a:lnTo>
                      <a:pt x="2380" y="1422"/>
                    </a:lnTo>
                    <a:lnTo>
                      <a:pt x="2364" y="1436"/>
                    </a:lnTo>
                    <a:lnTo>
                      <a:pt x="2348" y="1448"/>
                    </a:lnTo>
                    <a:lnTo>
                      <a:pt x="2328" y="1460"/>
                    </a:lnTo>
                    <a:lnTo>
                      <a:pt x="2328" y="1460"/>
                    </a:lnTo>
                    <a:lnTo>
                      <a:pt x="2290" y="1478"/>
                    </a:lnTo>
                    <a:lnTo>
                      <a:pt x="2246" y="1496"/>
                    </a:lnTo>
                    <a:lnTo>
                      <a:pt x="2198" y="1512"/>
                    </a:lnTo>
                    <a:lnTo>
                      <a:pt x="2144" y="1524"/>
                    </a:lnTo>
                    <a:lnTo>
                      <a:pt x="2086" y="1534"/>
                    </a:lnTo>
                    <a:lnTo>
                      <a:pt x="2026" y="1542"/>
                    </a:lnTo>
                    <a:lnTo>
                      <a:pt x="1960" y="1546"/>
                    </a:lnTo>
                    <a:lnTo>
                      <a:pt x="1894" y="1548"/>
                    </a:lnTo>
                    <a:lnTo>
                      <a:pt x="1894" y="1548"/>
                    </a:lnTo>
                    <a:lnTo>
                      <a:pt x="1826" y="1546"/>
                    </a:lnTo>
                    <a:lnTo>
                      <a:pt x="1762" y="1542"/>
                    </a:lnTo>
                    <a:lnTo>
                      <a:pt x="1700" y="1534"/>
                    </a:lnTo>
                    <a:lnTo>
                      <a:pt x="1642" y="1524"/>
                    </a:lnTo>
                    <a:lnTo>
                      <a:pt x="1590" y="1512"/>
                    </a:lnTo>
                    <a:lnTo>
                      <a:pt x="1540" y="1496"/>
                    </a:lnTo>
                    <a:lnTo>
                      <a:pt x="1496" y="1478"/>
                    </a:lnTo>
                    <a:lnTo>
                      <a:pt x="1458" y="1460"/>
                    </a:lnTo>
                    <a:lnTo>
                      <a:pt x="1458" y="1460"/>
                    </a:lnTo>
                    <a:lnTo>
                      <a:pt x="1448" y="1452"/>
                    </a:lnTo>
                    <a:lnTo>
                      <a:pt x="1448" y="1452"/>
                    </a:lnTo>
                    <a:lnTo>
                      <a:pt x="1420" y="1432"/>
                    </a:lnTo>
                    <a:lnTo>
                      <a:pt x="1410" y="1422"/>
                    </a:lnTo>
                    <a:lnTo>
                      <a:pt x="1400" y="1412"/>
                    </a:lnTo>
                    <a:lnTo>
                      <a:pt x="1390" y="1400"/>
                    </a:lnTo>
                    <a:lnTo>
                      <a:pt x="1384" y="1390"/>
                    </a:lnTo>
                    <a:lnTo>
                      <a:pt x="1380" y="1378"/>
                    </a:lnTo>
                    <a:lnTo>
                      <a:pt x="1376" y="1366"/>
                    </a:lnTo>
                    <a:lnTo>
                      <a:pt x="1376" y="1366"/>
                    </a:lnTo>
                    <a:lnTo>
                      <a:pt x="1374" y="1358"/>
                    </a:lnTo>
                    <a:lnTo>
                      <a:pt x="1372" y="1352"/>
                    </a:lnTo>
                    <a:lnTo>
                      <a:pt x="1372" y="1368"/>
                    </a:lnTo>
                    <a:lnTo>
                      <a:pt x="1056" y="1514"/>
                    </a:lnTo>
                    <a:lnTo>
                      <a:pt x="504" y="1324"/>
                    </a:lnTo>
                    <a:lnTo>
                      <a:pt x="354" y="1272"/>
                    </a:lnTo>
                    <a:lnTo>
                      <a:pt x="206" y="1222"/>
                    </a:lnTo>
                    <a:lnTo>
                      <a:pt x="368" y="1146"/>
                    </a:lnTo>
                    <a:lnTo>
                      <a:pt x="1048" y="1382"/>
                    </a:lnTo>
                    <a:lnTo>
                      <a:pt x="1048" y="1382"/>
                    </a:lnTo>
                    <a:lnTo>
                      <a:pt x="1056" y="1384"/>
                    </a:lnTo>
                    <a:lnTo>
                      <a:pt x="1066" y="1384"/>
                    </a:lnTo>
                    <a:lnTo>
                      <a:pt x="1066" y="1384"/>
                    </a:lnTo>
                    <a:lnTo>
                      <a:pt x="1078" y="1384"/>
                    </a:lnTo>
                    <a:lnTo>
                      <a:pt x="1088" y="1380"/>
                    </a:lnTo>
                    <a:lnTo>
                      <a:pt x="1382" y="1244"/>
                    </a:lnTo>
                    <a:lnTo>
                      <a:pt x="1382" y="1244"/>
                    </a:lnTo>
                    <a:lnTo>
                      <a:pt x="1392" y="1260"/>
                    </a:lnTo>
                    <a:lnTo>
                      <a:pt x="1406" y="1276"/>
                    </a:lnTo>
                    <a:lnTo>
                      <a:pt x="1424" y="1292"/>
                    </a:lnTo>
                    <a:lnTo>
                      <a:pt x="1446" y="1306"/>
                    </a:lnTo>
                    <a:lnTo>
                      <a:pt x="1470" y="1320"/>
                    </a:lnTo>
                    <a:lnTo>
                      <a:pt x="1498" y="1334"/>
                    </a:lnTo>
                    <a:lnTo>
                      <a:pt x="1528" y="1346"/>
                    </a:lnTo>
                    <a:lnTo>
                      <a:pt x="1560" y="1358"/>
                    </a:lnTo>
                    <a:lnTo>
                      <a:pt x="1594" y="1368"/>
                    </a:lnTo>
                    <a:lnTo>
                      <a:pt x="1632" y="1376"/>
                    </a:lnTo>
                    <a:lnTo>
                      <a:pt x="1672" y="1384"/>
                    </a:lnTo>
                    <a:lnTo>
                      <a:pt x="1712" y="1390"/>
                    </a:lnTo>
                    <a:lnTo>
                      <a:pt x="1756" y="1396"/>
                    </a:lnTo>
                    <a:lnTo>
                      <a:pt x="1800" y="1400"/>
                    </a:lnTo>
                    <a:lnTo>
                      <a:pt x="1846" y="1402"/>
                    </a:lnTo>
                    <a:lnTo>
                      <a:pt x="1894" y="1404"/>
                    </a:lnTo>
                    <a:lnTo>
                      <a:pt x="1894" y="1404"/>
                    </a:lnTo>
                    <a:lnTo>
                      <a:pt x="1940" y="1402"/>
                    </a:lnTo>
                    <a:lnTo>
                      <a:pt x="1984" y="1400"/>
                    </a:lnTo>
                    <a:lnTo>
                      <a:pt x="2026" y="1396"/>
                    </a:lnTo>
                    <a:lnTo>
                      <a:pt x="2068" y="1392"/>
                    </a:lnTo>
                    <a:lnTo>
                      <a:pt x="2108" y="1386"/>
                    </a:lnTo>
                    <a:lnTo>
                      <a:pt x="2148" y="1378"/>
                    </a:lnTo>
                    <a:lnTo>
                      <a:pt x="2184" y="1370"/>
                    </a:lnTo>
                    <a:lnTo>
                      <a:pt x="2218" y="1360"/>
                    </a:lnTo>
                    <a:lnTo>
                      <a:pt x="2250" y="1350"/>
                    </a:lnTo>
                    <a:lnTo>
                      <a:pt x="2280" y="1338"/>
                    </a:lnTo>
                    <a:lnTo>
                      <a:pt x="2308" y="1326"/>
                    </a:lnTo>
                    <a:lnTo>
                      <a:pt x="2332" y="1312"/>
                    </a:lnTo>
                    <a:lnTo>
                      <a:pt x="2354" y="1298"/>
                    </a:lnTo>
                    <a:lnTo>
                      <a:pt x="2372" y="1284"/>
                    </a:lnTo>
                    <a:lnTo>
                      <a:pt x="2388" y="1268"/>
                    </a:lnTo>
                    <a:lnTo>
                      <a:pt x="2400" y="1252"/>
                    </a:lnTo>
                    <a:lnTo>
                      <a:pt x="2580" y="1168"/>
                    </a:lnTo>
                    <a:lnTo>
                      <a:pt x="2580" y="1168"/>
                    </a:lnTo>
                    <a:lnTo>
                      <a:pt x="2586" y="1164"/>
                    </a:lnTo>
                    <a:lnTo>
                      <a:pt x="2594" y="1160"/>
                    </a:lnTo>
                    <a:lnTo>
                      <a:pt x="2604" y="1146"/>
                    </a:lnTo>
                    <a:lnTo>
                      <a:pt x="2610" y="1132"/>
                    </a:lnTo>
                    <a:lnTo>
                      <a:pt x="2610" y="1124"/>
                    </a:lnTo>
                    <a:lnTo>
                      <a:pt x="2612" y="1116"/>
                    </a:lnTo>
                    <a:lnTo>
                      <a:pt x="2612" y="1116"/>
                    </a:lnTo>
                    <a:lnTo>
                      <a:pt x="2610" y="1108"/>
                    </a:lnTo>
                    <a:lnTo>
                      <a:pt x="2608" y="1100"/>
                    </a:lnTo>
                    <a:lnTo>
                      <a:pt x="2600" y="1086"/>
                    </a:lnTo>
                    <a:lnTo>
                      <a:pt x="2588" y="1074"/>
                    </a:lnTo>
                    <a:lnTo>
                      <a:pt x="2582" y="1070"/>
                    </a:lnTo>
                    <a:lnTo>
                      <a:pt x="2574" y="1068"/>
                    </a:lnTo>
                    <a:lnTo>
                      <a:pt x="2406" y="1008"/>
                    </a:lnTo>
                    <a:lnTo>
                      <a:pt x="2586" y="924"/>
                    </a:lnTo>
                    <a:lnTo>
                      <a:pt x="2586" y="924"/>
                    </a:lnTo>
                    <a:lnTo>
                      <a:pt x="2594" y="920"/>
                    </a:lnTo>
                    <a:lnTo>
                      <a:pt x="2600" y="916"/>
                    </a:lnTo>
                    <a:lnTo>
                      <a:pt x="2610" y="904"/>
                    </a:lnTo>
                    <a:lnTo>
                      <a:pt x="2616" y="888"/>
                    </a:lnTo>
                    <a:lnTo>
                      <a:pt x="2618" y="880"/>
                    </a:lnTo>
                    <a:lnTo>
                      <a:pt x="2618" y="872"/>
                    </a:lnTo>
                    <a:lnTo>
                      <a:pt x="2618" y="872"/>
                    </a:lnTo>
                    <a:close/>
                    <a:moveTo>
                      <a:pt x="1410" y="532"/>
                    </a:moveTo>
                    <a:lnTo>
                      <a:pt x="1410" y="532"/>
                    </a:lnTo>
                    <a:lnTo>
                      <a:pt x="1426" y="546"/>
                    </a:lnTo>
                    <a:lnTo>
                      <a:pt x="1444" y="558"/>
                    </a:lnTo>
                    <a:lnTo>
                      <a:pt x="1464" y="572"/>
                    </a:lnTo>
                    <a:lnTo>
                      <a:pt x="1486" y="582"/>
                    </a:lnTo>
                    <a:lnTo>
                      <a:pt x="1512" y="594"/>
                    </a:lnTo>
                    <a:lnTo>
                      <a:pt x="1538" y="604"/>
                    </a:lnTo>
                    <a:lnTo>
                      <a:pt x="1568" y="614"/>
                    </a:lnTo>
                    <a:lnTo>
                      <a:pt x="1598" y="622"/>
                    </a:lnTo>
                    <a:lnTo>
                      <a:pt x="1630" y="630"/>
                    </a:lnTo>
                    <a:lnTo>
                      <a:pt x="1664" y="636"/>
                    </a:lnTo>
                    <a:lnTo>
                      <a:pt x="1736" y="648"/>
                    </a:lnTo>
                    <a:lnTo>
                      <a:pt x="1812" y="654"/>
                    </a:lnTo>
                    <a:lnTo>
                      <a:pt x="1852" y="656"/>
                    </a:lnTo>
                    <a:lnTo>
                      <a:pt x="1894" y="656"/>
                    </a:lnTo>
                    <a:lnTo>
                      <a:pt x="1894" y="656"/>
                    </a:lnTo>
                    <a:lnTo>
                      <a:pt x="1934" y="656"/>
                    </a:lnTo>
                    <a:lnTo>
                      <a:pt x="1974" y="654"/>
                    </a:lnTo>
                    <a:lnTo>
                      <a:pt x="2050" y="648"/>
                    </a:lnTo>
                    <a:lnTo>
                      <a:pt x="2122" y="636"/>
                    </a:lnTo>
                    <a:lnTo>
                      <a:pt x="2156" y="630"/>
                    </a:lnTo>
                    <a:lnTo>
                      <a:pt x="2190" y="622"/>
                    </a:lnTo>
                    <a:lnTo>
                      <a:pt x="2220" y="614"/>
                    </a:lnTo>
                    <a:lnTo>
                      <a:pt x="2248" y="604"/>
                    </a:lnTo>
                    <a:lnTo>
                      <a:pt x="2276" y="594"/>
                    </a:lnTo>
                    <a:lnTo>
                      <a:pt x="2300" y="582"/>
                    </a:lnTo>
                    <a:lnTo>
                      <a:pt x="2322" y="572"/>
                    </a:lnTo>
                    <a:lnTo>
                      <a:pt x="2344" y="558"/>
                    </a:lnTo>
                    <a:lnTo>
                      <a:pt x="2362" y="546"/>
                    </a:lnTo>
                    <a:lnTo>
                      <a:pt x="2378" y="532"/>
                    </a:lnTo>
                    <a:lnTo>
                      <a:pt x="2378" y="532"/>
                    </a:lnTo>
                    <a:lnTo>
                      <a:pt x="2392" y="550"/>
                    </a:lnTo>
                    <a:lnTo>
                      <a:pt x="2404" y="568"/>
                    </a:lnTo>
                    <a:lnTo>
                      <a:pt x="2412" y="586"/>
                    </a:lnTo>
                    <a:lnTo>
                      <a:pt x="2414" y="596"/>
                    </a:lnTo>
                    <a:lnTo>
                      <a:pt x="2414" y="606"/>
                    </a:lnTo>
                    <a:lnTo>
                      <a:pt x="2414" y="606"/>
                    </a:lnTo>
                    <a:lnTo>
                      <a:pt x="2412" y="620"/>
                    </a:lnTo>
                    <a:lnTo>
                      <a:pt x="2408" y="634"/>
                    </a:lnTo>
                    <a:lnTo>
                      <a:pt x="2402" y="648"/>
                    </a:lnTo>
                    <a:lnTo>
                      <a:pt x="2392" y="662"/>
                    </a:lnTo>
                    <a:lnTo>
                      <a:pt x="2380" y="676"/>
                    </a:lnTo>
                    <a:lnTo>
                      <a:pt x="2364" y="688"/>
                    </a:lnTo>
                    <a:lnTo>
                      <a:pt x="2348" y="702"/>
                    </a:lnTo>
                    <a:lnTo>
                      <a:pt x="2328" y="714"/>
                    </a:lnTo>
                    <a:lnTo>
                      <a:pt x="2328" y="714"/>
                    </a:lnTo>
                    <a:lnTo>
                      <a:pt x="2290" y="732"/>
                    </a:lnTo>
                    <a:lnTo>
                      <a:pt x="2246" y="750"/>
                    </a:lnTo>
                    <a:lnTo>
                      <a:pt x="2198" y="764"/>
                    </a:lnTo>
                    <a:lnTo>
                      <a:pt x="2144" y="778"/>
                    </a:lnTo>
                    <a:lnTo>
                      <a:pt x="2086" y="788"/>
                    </a:lnTo>
                    <a:lnTo>
                      <a:pt x="2026" y="796"/>
                    </a:lnTo>
                    <a:lnTo>
                      <a:pt x="1960" y="800"/>
                    </a:lnTo>
                    <a:lnTo>
                      <a:pt x="1894" y="802"/>
                    </a:lnTo>
                    <a:lnTo>
                      <a:pt x="1894" y="802"/>
                    </a:lnTo>
                    <a:lnTo>
                      <a:pt x="1834" y="800"/>
                    </a:lnTo>
                    <a:lnTo>
                      <a:pt x="1776" y="796"/>
                    </a:lnTo>
                    <a:lnTo>
                      <a:pt x="1720" y="790"/>
                    </a:lnTo>
                    <a:lnTo>
                      <a:pt x="1666" y="782"/>
                    </a:lnTo>
                    <a:lnTo>
                      <a:pt x="1616" y="772"/>
                    </a:lnTo>
                    <a:lnTo>
                      <a:pt x="1570" y="760"/>
                    </a:lnTo>
                    <a:lnTo>
                      <a:pt x="1528" y="746"/>
                    </a:lnTo>
                    <a:lnTo>
                      <a:pt x="1490" y="730"/>
                    </a:lnTo>
                    <a:lnTo>
                      <a:pt x="1490" y="730"/>
                    </a:lnTo>
                    <a:lnTo>
                      <a:pt x="1490" y="730"/>
                    </a:lnTo>
                    <a:lnTo>
                      <a:pt x="1458" y="714"/>
                    </a:lnTo>
                    <a:lnTo>
                      <a:pt x="1458" y="714"/>
                    </a:lnTo>
                    <a:lnTo>
                      <a:pt x="1440" y="702"/>
                    </a:lnTo>
                    <a:lnTo>
                      <a:pt x="1422" y="688"/>
                    </a:lnTo>
                    <a:lnTo>
                      <a:pt x="1408" y="676"/>
                    </a:lnTo>
                    <a:lnTo>
                      <a:pt x="1396" y="662"/>
                    </a:lnTo>
                    <a:lnTo>
                      <a:pt x="1386" y="648"/>
                    </a:lnTo>
                    <a:lnTo>
                      <a:pt x="1378" y="634"/>
                    </a:lnTo>
                    <a:lnTo>
                      <a:pt x="1374" y="620"/>
                    </a:lnTo>
                    <a:lnTo>
                      <a:pt x="1372" y="606"/>
                    </a:lnTo>
                    <a:lnTo>
                      <a:pt x="1372" y="606"/>
                    </a:lnTo>
                    <a:lnTo>
                      <a:pt x="1374" y="596"/>
                    </a:lnTo>
                    <a:lnTo>
                      <a:pt x="1376" y="586"/>
                    </a:lnTo>
                    <a:lnTo>
                      <a:pt x="1382" y="568"/>
                    </a:lnTo>
                    <a:lnTo>
                      <a:pt x="1394" y="550"/>
                    </a:lnTo>
                    <a:lnTo>
                      <a:pt x="1410" y="532"/>
                    </a:lnTo>
                    <a:lnTo>
                      <a:pt x="1410" y="532"/>
                    </a:lnTo>
                    <a:close/>
                    <a:moveTo>
                      <a:pt x="1410" y="782"/>
                    </a:moveTo>
                    <a:lnTo>
                      <a:pt x="1410" y="782"/>
                    </a:lnTo>
                    <a:lnTo>
                      <a:pt x="1426" y="794"/>
                    </a:lnTo>
                    <a:lnTo>
                      <a:pt x="1444" y="808"/>
                    </a:lnTo>
                    <a:lnTo>
                      <a:pt x="1464" y="820"/>
                    </a:lnTo>
                    <a:lnTo>
                      <a:pt x="1486" y="832"/>
                    </a:lnTo>
                    <a:lnTo>
                      <a:pt x="1512" y="842"/>
                    </a:lnTo>
                    <a:lnTo>
                      <a:pt x="1538" y="852"/>
                    </a:lnTo>
                    <a:lnTo>
                      <a:pt x="1568" y="862"/>
                    </a:lnTo>
                    <a:lnTo>
                      <a:pt x="1598" y="870"/>
                    </a:lnTo>
                    <a:lnTo>
                      <a:pt x="1630" y="878"/>
                    </a:lnTo>
                    <a:lnTo>
                      <a:pt x="1664" y="886"/>
                    </a:lnTo>
                    <a:lnTo>
                      <a:pt x="1736" y="896"/>
                    </a:lnTo>
                    <a:lnTo>
                      <a:pt x="1812" y="904"/>
                    </a:lnTo>
                    <a:lnTo>
                      <a:pt x="1852" y="906"/>
                    </a:lnTo>
                    <a:lnTo>
                      <a:pt x="1894" y="906"/>
                    </a:lnTo>
                    <a:lnTo>
                      <a:pt x="1894" y="906"/>
                    </a:lnTo>
                    <a:lnTo>
                      <a:pt x="1934" y="906"/>
                    </a:lnTo>
                    <a:lnTo>
                      <a:pt x="1974" y="904"/>
                    </a:lnTo>
                    <a:lnTo>
                      <a:pt x="2050" y="896"/>
                    </a:lnTo>
                    <a:lnTo>
                      <a:pt x="2122" y="886"/>
                    </a:lnTo>
                    <a:lnTo>
                      <a:pt x="2156" y="878"/>
                    </a:lnTo>
                    <a:lnTo>
                      <a:pt x="2190" y="870"/>
                    </a:lnTo>
                    <a:lnTo>
                      <a:pt x="2220" y="862"/>
                    </a:lnTo>
                    <a:lnTo>
                      <a:pt x="2248" y="852"/>
                    </a:lnTo>
                    <a:lnTo>
                      <a:pt x="2276" y="842"/>
                    </a:lnTo>
                    <a:lnTo>
                      <a:pt x="2300" y="832"/>
                    </a:lnTo>
                    <a:lnTo>
                      <a:pt x="2322" y="820"/>
                    </a:lnTo>
                    <a:lnTo>
                      <a:pt x="2344" y="808"/>
                    </a:lnTo>
                    <a:lnTo>
                      <a:pt x="2362" y="794"/>
                    </a:lnTo>
                    <a:lnTo>
                      <a:pt x="2378" y="782"/>
                    </a:lnTo>
                    <a:lnTo>
                      <a:pt x="2378" y="782"/>
                    </a:lnTo>
                    <a:lnTo>
                      <a:pt x="2392" y="798"/>
                    </a:lnTo>
                    <a:lnTo>
                      <a:pt x="2404" y="816"/>
                    </a:lnTo>
                    <a:lnTo>
                      <a:pt x="2412" y="834"/>
                    </a:lnTo>
                    <a:lnTo>
                      <a:pt x="2414" y="844"/>
                    </a:lnTo>
                    <a:lnTo>
                      <a:pt x="2414" y="854"/>
                    </a:lnTo>
                    <a:lnTo>
                      <a:pt x="2414" y="854"/>
                    </a:lnTo>
                    <a:lnTo>
                      <a:pt x="2414" y="862"/>
                    </a:lnTo>
                    <a:lnTo>
                      <a:pt x="2412" y="872"/>
                    </a:lnTo>
                    <a:lnTo>
                      <a:pt x="2404" y="890"/>
                    </a:lnTo>
                    <a:lnTo>
                      <a:pt x="2404" y="890"/>
                    </a:lnTo>
                    <a:lnTo>
                      <a:pt x="2396" y="904"/>
                    </a:lnTo>
                    <a:lnTo>
                      <a:pt x="2382" y="920"/>
                    </a:lnTo>
                    <a:lnTo>
                      <a:pt x="2382" y="920"/>
                    </a:lnTo>
                    <a:lnTo>
                      <a:pt x="2370" y="932"/>
                    </a:lnTo>
                    <a:lnTo>
                      <a:pt x="2370" y="932"/>
                    </a:lnTo>
                    <a:lnTo>
                      <a:pt x="2360" y="942"/>
                    </a:lnTo>
                    <a:lnTo>
                      <a:pt x="2360" y="942"/>
                    </a:lnTo>
                    <a:lnTo>
                      <a:pt x="2344" y="952"/>
                    </a:lnTo>
                    <a:lnTo>
                      <a:pt x="2328" y="962"/>
                    </a:lnTo>
                    <a:lnTo>
                      <a:pt x="2328" y="962"/>
                    </a:lnTo>
                    <a:lnTo>
                      <a:pt x="2290" y="982"/>
                    </a:lnTo>
                    <a:lnTo>
                      <a:pt x="2246" y="998"/>
                    </a:lnTo>
                    <a:lnTo>
                      <a:pt x="2198" y="1014"/>
                    </a:lnTo>
                    <a:lnTo>
                      <a:pt x="2144" y="1026"/>
                    </a:lnTo>
                    <a:lnTo>
                      <a:pt x="2086" y="1036"/>
                    </a:lnTo>
                    <a:lnTo>
                      <a:pt x="2026" y="1044"/>
                    </a:lnTo>
                    <a:lnTo>
                      <a:pt x="1960" y="1050"/>
                    </a:lnTo>
                    <a:lnTo>
                      <a:pt x="1894" y="1050"/>
                    </a:lnTo>
                    <a:lnTo>
                      <a:pt x="1894" y="1050"/>
                    </a:lnTo>
                    <a:lnTo>
                      <a:pt x="1834" y="1050"/>
                    </a:lnTo>
                    <a:lnTo>
                      <a:pt x="1776" y="1046"/>
                    </a:lnTo>
                    <a:lnTo>
                      <a:pt x="1720" y="1040"/>
                    </a:lnTo>
                    <a:lnTo>
                      <a:pt x="1666" y="1032"/>
                    </a:lnTo>
                    <a:lnTo>
                      <a:pt x="1616" y="1020"/>
                    </a:lnTo>
                    <a:lnTo>
                      <a:pt x="1570" y="1008"/>
                    </a:lnTo>
                    <a:lnTo>
                      <a:pt x="1528" y="994"/>
                    </a:lnTo>
                    <a:lnTo>
                      <a:pt x="1490" y="978"/>
                    </a:lnTo>
                    <a:lnTo>
                      <a:pt x="1490" y="978"/>
                    </a:lnTo>
                    <a:lnTo>
                      <a:pt x="1490" y="978"/>
                    </a:lnTo>
                    <a:lnTo>
                      <a:pt x="1458" y="962"/>
                    </a:lnTo>
                    <a:lnTo>
                      <a:pt x="1458" y="962"/>
                    </a:lnTo>
                    <a:lnTo>
                      <a:pt x="1440" y="950"/>
                    </a:lnTo>
                    <a:lnTo>
                      <a:pt x="1422" y="938"/>
                    </a:lnTo>
                    <a:lnTo>
                      <a:pt x="1408" y="924"/>
                    </a:lnTo>
                    <a:lnTo>
                      <a:pt x="1396" y="912"/>
                    </a:lnTo>
                    <a:lnTo>
                      <a:pt x="1386" y="898"/>
                    </a:lnTo>
                    <a:lnTo>
                      <a:pt x="1378" y="884"/>
                    </a:lnTo>
                    <a:lnTo>
                      <a:pt x="1374" y="868"/>
                    </a:lnTo>
                    <a:lnTo>
                      <a:pt x="1372" y="854"/>
                    </a:lnTo>
                    <a:lnTo>
                      <a:pt x="1372" y="854"/>
                    </a:lnTo>
                    <a:lnTo>
                      <a:pt x="1374" y="844"/>
                    </a:lnTo>
                    <a:lnTo>
                      <a:pt x="1376" y="834"/>
                    </a:lnTo>
                    <a:lnTo>
                      <a:pt x="1382" y="816"/>
                    </a:lnTo>
                    <a:lnTo>
                      <a:pt x="1394" y="798"/>
                    </a:lnTo>
                    <a:lnTo>
                      <a:pt x="1410" y="782"/>
                    </a:lnTo>
                    <a:lnTo>
                      <a:pt x="1410" y="782"/>
                    </a:lnTo>
                    <a:close/>
                    <a:moveTo>
                      <a:pt x="1134" y="1002"/>
                    </a:moveTo>
                    <a:lnTo>
                      <a:pt x="1134" y="1002"/>
                    </a:lnTo>
                    <a:lnTo>
                      <a:pt x="1116" y="1012"/>
                    </a:lnTo>
                    <a:lnTo>
                      <a:pt x="1096" y="1020"/>
                    </a:lnTo>
                    <a:lnTo>
                      <a:pt x="1074" y="1026"/>
                    </a:lnTo>
                    <a:lnTo>
                      <a:pt x="1050" y="1032"/>
                    </a:lnTo>
                    <a:lnTo>
                      <a:pt x="1022" y="1036"/>
                    </a:lnTo>
                    <a:lnTo>
                      <a:pt x="994" y="1040"/>
                    </a:lnTo>
                    <a:lnTo>
                      <a:pt x="964" y="1042"/>
                    </a:lnTo>
                    <a:lnTo>
                      <a:pt x="934" y="1044"/>
                    </a:lnTo>
                    <a:lnTo>
                      <a:pt x="934" y="1044"/>
                    </a:lnTo>
                    <a:lnTo>
                      <a:pt x="902" y="1042"/>
                    </a:lnTo>
                    <a:lnTo>
                      <a:pt x="872" y="1040"/>
                    </a:lnTo>
                    <a:lnTo>
                      <a:pt x="844" y="1036"/>
                    </a:lnTo>
                    <a:lnTo>
                      <a:pt x="818" y="1032"/>
                    </a:lnTo>
                    <a:lnTo>
                      <a:pt x="792" y="1026"/>
                    </a:lnTo>
                    <a:lnTo>
                      <a:pt x="770" y="1020"/>
                    </a:lnTo>
                    <a:lnTo>
                      <a:pt x="750" y="1012"/>
                    </a:lnTo>
                    <a:lnTo>
                      <a:pt x="732" y="1002"/>
                    </a:lnTo>
                    <a:lnTo>
                      <a:pt x="732" y="1002"/>
                    </a:lnTo>
                    <a:lnTo>
                      <a:pt x="716" y="992"/>
                    </a:lnTo>
                    <a:lnTo>
                      <a:pt x="702" y="978"/>
                    </a:lnTo>
                    <a:lnTo>
                      <a:pt x="696" y="966"/>
                    </a:lnTo>
                    <a:lnTo>
                      <a:pt x="694" y="960"/>
                    </a:lnTo>
                    <a:lnTo>
                      <a:pt x="692" y="952"/>
                    </a:lnTo>
                    <a:lnTo>
                      <a:pt x="692" y="952"/>
                    </a:lnTo>
                    <a:lnTo>
                      <a:pt x="694" y="942"/>
                    </a:lnTo>
                    <a:lnTo>
                      <a:pt x="698" y="934"/>
                    </a:lnTo>
                    <a:lnTo>
                      <a:pt x="704" y="926"/>
                    </a:lnTo>
                    <a:lnTo>
                      <a:pt x="712" y="916"/>
                    </a:lnTo>
                    <a:lnTo>
                      <a:pt x="722" y="908"/>
                    </a:lnTo>
                    <a:lnTo>
                      <a:pt x="734" y="902"/>
                    </a:lnTo>
                    <a:lnTo>
                      <a:pt x="762" y="888"/>
                    </a:lnTo>
                    <a:lnTo>
                      <a:pt x="798" y="876"/>
                    </a:lnTo>
                    <a:lnTo>
                      <a:pt x="840" y="868"/>
                    </a:lnTo>
                    <a:lnTo>
                      <a:pt x="884" y="864"/>
                    </a:lnTo>
                    <a:lnTo>
                      <a:pt x="934" y="862"/>
                    </a:lnTo>
                    <a:lnTo>
                      <a:pt x="934" y="862"/>
                    </a:lnTo>
                    <a:lnTo>
                      <a:pt x="982" y="864"/>
                    </a:lnTo>
                    <a:lnTo>
                      <a:pt x="1028" y="868"/>
                    </a:lnTo>
                    <a:lnTo>
                      <a:pt x="1068" y="876"/>
                    </a:lnTo>
                    <a:lnTo>
                      <a:pt x="1104" y="888"/>
                    </a:lnTo>
                    <a:lnTo>
                      <a:pt x="1132" y="902"/>
                    </a:lnTo>
                    <a:lnTo>
                      <a:pt x="1144" y="908"/>
                    </a:lnTo>
                    <a:lnTo>
                      <a:pt x="1156" y="916"/>
                    </a:lnTo>
                    <a:lnTo>
                      <a:pt x="1164" y="926"/>
                    </a:lnTo>
                    <a:lnTo>
                      <a:pt x="1170" y="934"/>
                    </a:lnTo>
                    <a:lnTo>
                      <a:pt x="1172" y="942"/>
                    </a:lnTo>
                    <a:lnTo>
                      <a:pt x="1174" y="952"/>
                    </a:lnTo>
                    <a:lnTo>
                      <a:pt x="1174" y="952"/>
                    </a:lnTo>
                    <a:lnTo>
                      <a:pt x="1174" y="960"/>
                    </a:lnTo>
                    <a:lnTo>
                      <a:pt x="1172" y="966"/>
                    </a:lnTo>
                    <a:lnTo>
                      <a:pt x="1164" y="978"/>
                    </a:lnTo>
                    <a:lnTo>
                      <a:pt x="1152" y="992"/>
                    </a:lnTo>
                    <a:lnTo>
                      <a:pt x="1134" y="1002"/>
                    </a:lnTo>
                    <a:lnTo>
                      <a:pt x="1134" y="1002"/>
                    </a:lnTo>
                    <a:close/>
                    <a:moveTo>
                      <a:pt x="2414" y="1102"/>
                    </a:moveTo>
                    <a:lnTo>
                      <a:pt x="2414" y="1102"/>
                    </a:lnTo>
                    <a:lnTo>
                      <a:pt x="2412" y="1114"/>
                    </a:lnTo>
                    <a:lnTo>
                      <a:pt x="2410" y="1126"/>
                    </a:lnTo>
                    <a:lnTo>
                      <a:pt x="2410" y="1126"/>
                    </a:lnTo>
                    <a:lnTo>
                      <a:pt x="2410" y="1126"/>
                    </a:lnTo>
                    <a:lnTo>
                      <a:pt x="2410" y="1126"/>
                    </a:lnTo>
                    <a:lnTo>
                      <a:pt x="2410" y="1126"/>
                    </a:lnTo>
                    <a:lnTo>
                      <a:pt x="2410" y="1126"/>
                    </a:lnTo>
                    <a:lnTo>
                      <a:pt x="2402" y="1144"/>
                    </a:lnTo>
                    <a:lnTo>
                      <a:pt x="2402" y="1144"/>
                    </a:lnTo>
                    <a:lnTo>
                      <a:pt x="2396" y="1152"/>
                    </a:lnTo>
                    <a:lnTo>
                      <a:pt x="2396" y="1152"/>
                    </a:lnTo>
                    <a:lnTo>
                      <a:pt x="2384" y="1166"/>
                    </a:lnTo>
                    <a:lnTo>
                      <a:pt x="2384" y="1166"/>
                    </a:lnTo>
                    <a:lnTo>
                      <a:pt x="2372" y="1178"/>
                    </a:lnTo>
                    <a:lnTo>
                      <a:pt x="2372" y="1178"/>
                    </a:lnTo>
                    <a:lnTo>
                      <a:pt x="2360" y="1190"/>
                    </a:lnTo>
                    <a:lnTo>
                      <a:pt x="2360" y="1190"/>
                    </a:lnTo>
                    <a:lnTo>
                      <a:pt x="2346" y="1200"/>
                    </a:lnTo>
                    <a:lnTo>
                      <a:pt x="2328" y="1210"/>
                    </a:lnTo>
                    <a:lnTo>
                      <a:pt x="2328" y="1210"/>
                    </a:lnTo>
                    <a:lnTo>
                      <a:pt x="2290" y="1230"/>
                    </a:lnTo>
                    <a:lnTo>
                      <a:pt x="2246" y="1248"/>
                    </a:lnTo>
                    <a:lnTo>
                      <a:pt x="2198" y="1262"/>
                    </a:lnTo>
                    <a:lnTo>
                      <a:pt x="2144" y="1276"/>
                    </a:lnTo>
                    <a:lnTo>
                      <a:pt x="2086" y="1286"/>
                    </a:lnTo>
                    <a:lnTo>
                      <a:pt x="2026" y="1294"/>
                    </a:lnTo>
                    <a:lnTo>
                      <a:pt x="1960" y="1298"/>
                    </a:lnTo>
                    <a:lnTo>
                      <a:pt x="1894" y="1300"/>
                    </a:lnTo>
                    <a:lnTo>
                      <a:pt x="1894" y="1300"/>
                    </a:lnTo>
                    <a:lnTo>
                      <a:pt x="1826" y="1298"/>
                    </a:lnTo>
                    <a:lnTo>
                      <a:pt x="1762" y="1294"/>
                    </a:lnTo>
                    <a:lnTo>
                      <a:pt x="1700" y="1286"/>
                    </a:lnTo>
                    <a:lnTo>
                      <a:pt x="1642" y="1276"/>
                    </a:lnTo>
                    <a:lnTo>
                      <a:pt x="1590" y="1262"/>
                    </a:lnTo>
                    <a:lnTo>
                      <a:pt x="1540" y="1248"/>
                    </a:lnTo>
                    <a:lnTo>
                      <a:pt x="1496" y="1230"/>
                    </a:lnTo>
                    <a:lnTo>
                      <a:pt x="1458" y="1210"/>
                    </a:lnTo>
                    <a:lnTo>
                      <a:pt x="1458" y="1210"/>
                    </a:lnTo>
                    <a:lnTo>
                      <a:pt x="1456" y="1208"/>
                    </a:lnTo>
                    <a:lnTo>
                      <a:pt x="1456" y="1208"/>
                    </a:lnTo>
                    <a:lnTo>
                      <a:pt x="1456" y="1208"/>
                    </a:lnTo>
                    <a:lnTo>
                      <a:pt x="1438" y="1198"/>
                    </a:lnTo>
                    <a:lnTo>
                      <a:pt x="1420" y="1184"/>
                    </a:lnTo>
                    <a:lnTo>
                      <a:pt x="1406" y="1172"/>
                    </a:lnTo>
                    <a:lnTo>
                      <a:pt x="1394" y="1160"/>
                    </a:lnTo>
                    <a:lnTo>
                      <a:pt x="1394" y="1160"/>
                    </a:lnTo>
                    <a:lnTo>
                      <a:pt x="1392" y="1154"/>
                    </a:lnTo>
                    <a:lnTo>
                      <a:pt x="1392" y="1154"/>
                    </a:lnTo>
                    <a:lnTo>
                      <a:pt x="1384" y="1144"/>
                    </a:lnTo>
                    <a:lnTo>
                      <a:pt x="1378" y="1132"/>
                    </a:lnTo>
                    <a:lnTo>
                      <a:pt x="1378" y="1132"/>
                    </a:lnTo>
                    <a:lnTo>
                      <a:pt x="1374" y="1118"/>
                    </a:lnTo>
                    <a:lnTo>
                      <a:pt x="1372" y="1102"/>
                    </a:lnTo>
                    <a:lnTo>
                      <a:pt x="1372" y="1102"/>
                    </a:lnTo>
                    <a:lnTo>
                      <a:pt x="1374" y="1094"/>
                    </a:lnTo>
                    <a:lnTo>
                      <a:pt x="1376" y="1084"/>
                    </a:lnTo>
                    <a:lnTo>
                      <a:pt x="1382" y="1066"/>
                    </a:lnTo>
                    <a:lnTo>
                      <a:pt x="1394" y="1048"/>
                    </a:lnTo>
                    <a:lnTo>
                      <a:pt x="1410" y="1030"/>
                    </a:lnTo>
                    <a:lnTo>
                      <a:pt x="1410" y="1030"/>
                    </a:lnTo>
                    <a:lnTo>
                      <a:pt x="1426" y="1044"/>
                    </a:lnTo>
                    <a:lnTo>
                      <a:pt x="1444" y="1056"/>
                    </a:lnTo>
                    <a:lnTo>
                      <a:pt x="1464" y="1068"/>
                    </a:lnTo>
                    <a:lnTo>
                      <a:pt x="1486" y="1080"/>
                    </a:lnTo>
                    <a:lnTo>
                      <a:pt x="1512" y="1092"/>
                    </a:lnTo>
                    <a:lnTo>
                      <a:pt x="1538" y="1102"/>
                    </a:lnTo>
                    <a:lnTo>
                      <a:pt x="1568" y="1110"/>
                    </a:lnTo>
                    <a:lnTo>
                      <a:pt x="1598" y="1120"/>
                    </a:lnTo>
                    <a:lnTo>
                      <a:pt x="1630" y="1128"/>
                    </a:lnTo>
                    <a:lnTo>
                      <a:pt x="1664" y="1134"/>
                    </a:lnTo>
                    <a:lnTo>
                      <a:pt x="1736" y="1146"/>
                    </a:lnTo>
                    <a:lnTo>
                      <a:pt x="1812" y="1152"/>
                    </a:lnTo>
                    <a:lnTo>
                      <a:pt x="1852" y="1154"/>
                    </a:lnTo>
                    <a:lnTo>
                      <a:pt x="1894" y="1154"/>
                    </a:lnTo>
                    <a:lnTo>
                      <a:pt x="1894" y="1154"/>
                    </a:lnTo>
                    <a:lnTo>
                      <a:pt x="1934" y="1154"/>
                    </a:lnTo>
                    <a:lnTo>
                      <a:pt x="1974" y="1152"/>
                    </a:lnTo>
                    <a:lnTo>
                      <a:pt x="2050" y="1146"/>
                    </a:lnTo>
                    <a:lnTo>
                      <a:pt x="2122" y="1134"/>
                    </a:lnTo>
                    <a:lnTo>
                      <a:pt x="2156" y="1128"/>
                    </a:lnTo>
                    <a:lnTo>
                      <a:pt x="2190" y="1120"/>
                    </a:lnTo>
                    <a:lnTo>
                      <a:pt x="2220" y="1110"/>
                    </a:lnTo>
                    <a:lnTo>
                      <a:pt x="2248" y="1102"/>
                    </a:lnTo>
                    <a:lnTo>
                      <a:pt x="2276" y="1092"/>
                    </a:lnTo>
                    <a:lnTo>
                      <a:pt x="2300" y="1080"/>
                    </a:lnTo>
                    <a:lnTo>
                      <a:pt x="2322" y="1068"/>
                    </a:lnTo>
                    <a:lnTo>
                      <a:pt x="2344" y="1056"/>
                    </a:lnTo>
                    <a:lnTo>
                      <a:pt x="2362" y="1044"/>
                    </a:lnTo>
                    <a:lnTo>
                      <a:pt x="2378" y="1030"/>
                    </a:lnTo>
                    <a:lnTo>
                      <a:pt x="2378" y="1030"/>
                    </a:lnTo>
                    <a:lnTo>
                      <a:pt x="2392" y="1048"/>
                    </a:lnTo>
                    <a:lnTo>
                      <a:pt x="2404" y="1066"/>
                    </a:lnTo>
                    <a:lnTo>
                      <a:pt x="2412" y="1084"/>
                    </a:lnTo>
                    <a:lnTo>
                      <a:pt x="2414" y="1094"/>
                    </a:lnTo>
                    <a:lnTo>
                      <a:pt x="2414" y="1102"/>
                    </a:lnTo>
                    <a:lnTo>
                      <a:pt x="2414" y="1102"/>
                    </a:lnTo>
                    <a:close/>
                    <a:moveTo>
                      <a:pt x="2414" y="884"/>
                    </a:moveTo>
                    <a:lnTo>
                      <a:pt x="2414" y="882"/>
                    </a:lnTo>
                    <a:lnTo>
                      <a:pt x="2418" y="882"/>
                    </a:lnTo>
                    <a:lnTo>
                      <a:pt x="2414" y="884"/>
                    </a:lnTo>
                    <a:close/>
                    <a:moveTo>
                      <a:pt x="1372" y="196"/>
                    </a:moveTo>
                    <a:lnTo>
                      <a:pt x="1372" y="196"/>
                    </a:lnTo>
                    <a:lnTo>
                      <a:pt x="1374" y="186"/>
                    </a:lnTo>
                    <a:lnTo>
                      <a:pt x="1376" y="176"/>
                    </a:lnTo>
                    <a:lnTo>
                      <a:pt x="1378" y="166"/>
                    </a:lnTo>
                    <a:lnTo>
                      <a:pt x="1384" y="156"/>
                    </a:lnTo>
                    <a:lnTo>
                      <a:pt x="1396" y="138"/>
                    </a:lnTo>
                    <a:lnTo>
                      <a:pt x="1414" y="120"/>
                    </a:lnTo>
                    <a:lnTo>
                      <a:pt x="1436" y="102"/>
                    </a:lnTo>
                    <a:lnTo>
                      <a:pt x="1462" y="86"/>
                    </a:lnTo>
                    <a:lnTo>
                      <a:pt x="1492" y="72"/>
                    </a:lnTo>
                    <a:lnTo>
                      <a:pt x="1526" y="58"/>
                    </a:lnTo>
                    <a:lnTo>
                      <a:pt x="1562" y="44"/>
                    </a:lnTo>
                    <a:lnTo>
                      <a:pt x="1602" y="32"/>
                    </a:lnTo>
                    <a:lnTo>
                      <a:pt x="1646" y="24"/>
                    </a:lnTo>
                    <a:lnTo>
                      <a:pt x="1690" y="14"/>
                    </a:lnTo>
                    <a:lnTo>
                      <a:pt x="1738" y="8"/>
                    </a:lnTo>
                    <a:lnTo>
                      <a:pt x="1788" y="4"/>
                    </a:lnTo>
                    <a:lnTo>
                      <a:pt x="1840" y="0"/>
                    </a:lnTo>
                    <a:lnTo>
                      <a:pt x="1894" y="0"/>
                    </a:lnTo>
                    <a:lnTo>
                      <a:pt x="1894" y="0"/>
                    </a:lnTo>
                    <a:lnTo>
                      <a:pt x="1946" y="0"/>
                    </a:lnTo>
                    <a:lnTo>
                      <a:pt x="1998" y="4"/>
                    </a:lnTo>
                    <a:lnTo>
                      <a:pt x="2048" y="8"/>
                    </a:lnTo>
                    <a:lnTo>
                      <a:pt x="2096" y="14"/>
                    </a:lnTo>
                    <a:lnTo>
                      <a:pt x="2142" y="24"/>
                    </a:lnTo>
                    <a:lnTo>
                      <a:pt x="2184" y="32"/>
                    </a:lnTo>
                    <a:lnTo>
                      <a:pt x="2224" y="44"/>
                    </a:lnTo>
                    <a:lnTo>
                      <a:pt x="2262" y="58"/>
                    </a:lnTo>
                    <a:lnTo>
                      <a:pt x="2296" y="72"/>
                    </a:lnTo>
                    <a:lnTo>
                      <a:pt x="2326" y="86"/>
                    </a:lnTo>
                    <a:lnTo>
                      <a:pt x="2352" y="102"/>
                    </a:lnTo>
                    <a:lnTo>
                      <a:pt x="2374" y="120"/>
                    </a:lnTo>
                    <a:lnTo>
                      <a:pt x="2390" y="138"/>
                    </a:lnTo>
                    <a:lnTo>
                      <a:pt x="2404" y="156"/>
                    </a:lnTo>
                    <a:lnTo>
                      <a:pt x="2408" y="166"/>
                    </a:lnTo>
                    <a:lnTo>
                      <a:pt x="2412" y="176"/>
                    </a:lnTo>
                    <a:lnTo>
                      <a:pt x="2414" y="186"/>
                    </a:lnTo>
                    <a:lnTo>
                      <a:pt x="2414" y="196"/>
                    </a:lnTo>
                    <a:lnTo>
                      <a:pt x="2414" y="196"/>
                    </a:lnTo>
                    <a:lnTo>
                      <a:pt x="2412" y="212"/>
                    </a:lnTo>
                    <a:lnTo>
                      <a:pt x="2408" y="226"/>
                    </a:lnTo>
                    <a:lnTo>
                      <a:pt x="2402" y="240"/>
                    </a:lnTo>
                    <a:lnTo>
                      <a:pt x="2392" y="254"/>
                    </a:lnTo>
                    <a:lnTo>
                      <a:pt x="2380" y="268"/>
                    </a:lnTo>
                    <a:lnTo>
                      <a:pt x="2364" y="280"/>
                    </a:lnTo>
                    <a:lnTo>
                      <a:pt x="2348" y="292"/>
                    </a:lnTo>
                    <a:lnTo>
                      <a:pt x="2328" y="304"/>
                    </a:lnTo>
                    <a:lnTo>
                      <a:pt x="2328" y="304"/>
                    </a:lnTo>
                    <a:lnTo>
                      <a:pt x="2290" y="324"/>
                    </a:lnTo>
                    <a:lnTo>
                      <a:pt x="2246" y="340"/>
                    </a:lnTo>
                    <a:lnTo>
                      <a:pt x="2198" y="356"/>
                    </a:lnTo>
                    <a:lnTo>
                      <a:pt x="2144" y="368"/>
                    </a:lnTo>
                    <a:lnTo>
                      <a:pt x="2086" y="380"/>
                    </a:lnTo>
                    <a:lnTo>
                      <a:pt x="2026" y="386"/>
                    </a:lnTo>
                    <a:lnTo>
                      <a:pt x="1960" y="392"/>
                    </a:lnTo>
                    <a:lnTo>
                      <a:pt x="1894" y="394"/>
                    </a:lnTo>
                    <a:lnTo>
                      <a:pt x="1894" y="394"/>
                    </a:lnTo>
                    <a:lnTo>
                      <a:pt x="1826" y="392"/>
                    </a:lnTo>
                    <a:lnTo>
                      <a:pt x="1762" y="386"/>
                    </a:lnTo>
                    <a:lnTo>
                      <a:pt x="1700" y="380"/>
                    </a:lnTo>
                    <a:lnTo>
                      <a:pt x="1642" y="368"/>
                    </a:lnTo>
                    <a:lnTo>
                      <a:pt x="1590" y="356"/>
                    </a:lnTo>
                    <a:lnTo>
                      <a:pt x="1540" y="340"/>
                    </a:lnTo>
                    <a:lnTo>
                      <a:pt x="1496" y="324"/>
                    </a:lnTo>
                    <a:lnTo>
                      <a:pt x="1458" y="304"/>
                    </a:lnTo>
                    <a:lnTo>
                      <a:pt x="1458" y="304"/>
                    </a:lnTo>
                    <a:lnTo>
                      <a:pt x="1440" y="292"/>
                    </a:lnTo>
                    <a:lnTo>
                      <a:pt x="1422" y="280"/>
                    </a:lnTo>
                    <a:lnTo>
                      <a:pt x="1408" y="268"/>
                    </a:lnTo>
                    <a:lnTo>
                      <a:pt x="1396" y="254"/>
                    </a:lnTo>
                    <a:lnTo>
                      <a:pt x="1386" y="240"/>
                    </a:lnTo>
                    <a:lnTo>
                      <a:pt x="1378" y="226"/>
                    </a:lnTo>
                    <a:lnTo>
                      <a:pt x="1374" y="212"/>
                    </a:lnTo>
                    <a:lnTo>
                      <a:pt x="1372" y="196"/>
                    </a:lnTo>
                    <a:lnTo>
                      <a:pt x="1372" y="196"/>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41" name="Freeform 85">
                <a:extLst>
                  <a:ext uri="{FF2B5EF4-FFF2-40B4-BE49-F238E27FC236}">
                    <a16:creationId xmlns:a16="http://schemas.microsoft.com/office/drawing/2014/main" id="{BEB0922F-1BD5-4A19-85AC-F9EB9EF0B627}"/>
                  </a:ext>
                </a:extLst>
              </p:cNvPr>
              <p:cNvSpPr>
                <a:spLocks noEditPoints="1"/>
              </p:cNvSpPr>
              <p:nvPr/>
            </p:nvSpPr>
            <p:spPr bwMode="auto">
              <a:xfrm>
                <a:off x="8144265" y="1580771"/>
                <a:ext cx="175336" cy="235644"/>
              </a:xfrm>
              <a:custGeom>
                <a:avLst/>
                <a:gdLst>
                  <a:gd name="T0" fmla="*/ 1298 w 1756"/>
                  <a:gd name="T1" fmla="*/ 1576 h 2360"/>
                  <a:gd name="T2" fmla="*/ 1234 w 1756"/>
                  <a:gd name="T3" fmla="*/ 1730 h 2360"/>
                  <a:gd name="T4" fmla="*/ 1118 w 1756"/>
                  <a:gd name="T5" fmla="*/ 1846 h 2360"/>
                  <a:gd name="T6" fmla="*/ 964 w 1756"/>
                  <a:gd name="T7" fmla="*/ 1910 h 2360"/>
                  <a:gd name="T8" fmla="*/ 842 w 1756"/>
                  <a:gd name="T9" fmla="*/ 1918 h 2360"/>
                  <a:gd name="T10" fmla="*/ 708 w 1756"/>
                  <a:gd name="T11" fmla="*/ 1884 h 2360"/>
                  <a:gd name="T12" fmla="*/ 594 w 1756"/>
                  <a:gd name="T13" fmla="*/ 1810 h 2360"/>
                  <a:gd name="T14" fmla="*/ 508 w 1756"/>
                  <a:gd name="T15" fmla="*/ 1706 h 2360"/>
                  <a:gd name="T16" fmla="*/ 878 w 1756"/>
                  <a:gd name="T17" fmla="*/ 1612 h 2360"/>
                  <a:gd name="T18" fmla="*/ 1000 w 1756"/>
                  <a:gd name="T19" fmla="*/ 1078 h 2360"/>
                  <a:gd name="T20" fmla="*/ 1124 w 1756"/>
                  <a:gd name="T21" fmla="*/ 1138 h 2360"/>
                  <a:gd name="T22" fmla="*/ 1220 w 1756"/>
                  <a:gd name="T23" fmla="*/ 1232 h 2360"/>
                  <a:gd name="T24" fmla="*/ 1284 w 1756"/>
                  <a:gd name="T25" fmla="*/ 1352 h 2360"/>
                  <a:gd name="T26" fmla="*/ 1308 w 1756"/>
                  <a:gd name="T27" fmla="*/ 1490 h 2360"/>
                  <a:gd name="T28" fmla="*/ 1756 w 1756"/>
                  <a:gd name="T29" fmla="*/ 2238 h 2360"/>
                  <a:gd name="T30" fmla="*/ 1746 w 1756"/>
                  <a:gd name="T31" fmla="*/ 2286 h 2360"/>
                  <a:gd name="T32" fmla="*/ 1682 w 1756"/>
                  <a:gd name="T33" fmla="*/ 2352 h 2360"/>
                  <a:gd name="T34" fmla="*/ 1634 w 1756"/>
                  <a:gd name="T35" fmla="*/ 2360 h 2360"/>
                  <a:gd name="T36" fmla="*/ 98 w 1756"/>
                  <a:gd name="T37" fmla="*/ 2358 h 2360"/>
                  <a:gd name="T38" fmla="*/ 36 w 1756"/>
                  <a:gd name="T39" fmla="*/ 2326 h 2360"/>
                  <a:gd name="T40" fmla="*/ 2 w 1756"/>
                  <a:gd name="T41" fmla="*/ 2264 h 2360"/>
                  <a:gd name="T42" fmla="*/ 0 w 1756"/>
                  <a:gd name="T43" fmla="*/ 122 h 2360"/>
                  <a:gd name="T44" fmla="*/ 10 w 1756"/>
                  <a:gd name="T45" fmla="*/ 74 h 2360"/>
                  <a:gd name="T46" fmla="*/ 74 w 1756"/>
                  <a:gd name="T47" fmla="*/ 10 h 2360"/>
                  <a:gd name="T48" fmla="*/ 122 w 1756"/>
                  <a:gd name="T49" fmla="*/ 0 h 2360"/>
                  <a:gd name="T50" fmla="*/ 1756 w 1756"/>
                  <a:gd name="T51" fmla="*/ 624 h 2360"/>
                  <a:gd name="T52" fmla="*/ 754 w 1756"/>
                  <a:gd name="T53" fmla="*/ 814 h 2360"/>
                  <a:gd name="T54" fmla="*/ 642 w 1756"/>
                  <a:gd name="T55" fmla="*/ 826 h 2360"/>
                  <a:gd name="T56" fmla="*/ 540 w 1756"/>
                  <a:gd name="T57" fmla="*/ 858 h 2360"/>
                  <a:gd name="T58" fmla="*/ 446 w 1756"/>
                  <a:gd name="T59" fmla="*/ 908 h 2360"/>
                  <a:gd name="T60" fmla="*/ 364 w 1756"/>
                  <a:gd name="T61" fmla="*/ 976 h 2360"/>
                  <a:gd name="T62" fmla="*/ 296 w 1756"/>
                  <a:gd name="T63" fmla="*/ 1058 h 2360"/>
                  <a:gd name="T64" fmla="*/ 246 w 1756"/>
                  <a:gd name="T65" fmla="*/ 1152 h 2360"/>
                  <a:gd name="T66" fmla="*/ 214 w 1756"/>
                  <a:gd name="T67" fmla="*/ 1254 h 2360"/>
                  <a:gd name="T68" fmla="*/ 202 w 1756"/>
                  <a:gd name="T69" fmla="*/ 1366 h 2360"/>
                  <a:gd name="T70" fmla="*/ 1430 w 1756"/>
                  <a:gd name="T71" fmla="*/ 1462 h 2360"/>
                  <a:gd name="T72" fmla="*/ 1412 w 1756"/>
                  <a:gd name="T73" fmla="*/ 1352 h 2360"/>
                  <a:gd name="T74" fmla="*/ 1376 w 1756"/>
                  <a:gd name="T75" fmla="*/ 1252 h 2360"/>
                  <a:gd name="T76" fmla="*/ 1320 w 1756"/>
                  <a:gd name="T77" fmla="*/ 1160 h 2360"/>
                  <a:gd name="T78" fmla="*/ 1250 w 1756"/>
                  <a:gd name="T79" fmla="*/ 1082 h 2360"/>
                  <a:gd name="T80" fmla="*/ 1164 w 1756"/>
                  <a:gd name="T81" fmla="*/ 1018 h 2360"/>
                  <a:gd name="T82" fmla="*/ 1068 w 1756"/>
                  <a:gd name="T83" fmla="*/ 972 h 2360"/>
                  <a:gd name="T84" fmla="*/ 962 w 1756"/>
                  <a:gd name="T85" fmla="*/ 946 h 2360"/>
                  <a:gd name="T86" fmla="*/ 878 w 1756"/>
                  <a:gd name="T87" fmla="*/ 1490 h 2360"/>
                  <a:gd name="T88" fmla="*/ 330 w 1756"/>
                  <a:gd name="T89" fmla="*/ 1546 h 2360"/>
                  <a:gd name="T90" fmla="*/ 352 w 1756"/>
                  <a:gd name="T91" fmla="*/ 1654 h 2360"/>
                  <a:gd name="T92" fmla="*/ 394 w 1756"/>
                  <a:gd name="T93" fmla="*/ 1754 h 2360"/>
                  <a:gd name="T94" fmla="*/ 452 w 1756"/>
                  <a:gd name="T95" fmla="*/ 1840 h 2360"/>
                  <a:gd name="T96" fmla="*/ 528 w 1756"/>
                  <a:gd name="T97" fmla="*/ 1916 h 2360"/>
                  <a:gd name="T98" fmla="*/ 616 w 1756"/>
                  <a:gd name="T99" fmla="*/ 1976 h 2360"/>
                  <a:gd name="T100" fmla="*/ 714 w 1756"/>
                  <a:gd name="T101" fmla="*/ 2016 h 2360"/>
                  <a:gd name="T102" fmla="*/ 822 w 1756"/>
                  <a:gd name="T103" fmla="*/ 2038 h 2360"/>
                  <a:gd name="T104" fmla="*/ 906 w 1756"/>
                  <a:gd name="T105" fmla="*/ 2040 h 2360"/>
                  <a:gd name="T106" fmla="*/ 1016 w 1756"/>
                  <a:gd name="T107" fmla="*/ 2024 h 2360"/>
                  <a:gd name="T108" fmla="*/ 1118 w 1756"/>
                  <a:gd name="T109" fmla="*/ 1988 h 2360"/>
                  <a:gd name="T110" fmla="*/ 1208 w 1756"/>
                  <a:gd name="T111" fmla="*/ 1932 h 2360"/>
                  <a:gd name="T112" fmla="*/ 1286 w 1756"/>
                  <a:gd name="T113" fmla="*/ 1860 h 2360"/>
                  <a:gd name="T114" fmla="*/ 1350 w 1756"/>
                  <a:gd name="T115" fmla="*/ 1776 h 2360"/>
                  <a:gd name="T116" fmla="*/ 1396 w 1756"/>
                  <a:gd name="T117" fmla="*/ 1680 h 2360"/>
                  <a:gd name="T118" fmla="*/ 1424 w 1756"/>
                  <a:gd name="T119" fmla="*/ 1574 h 2360"/>
                  <a:gd name="T120" fmla="*/ 1430 w 1756"/>
                  <a:gd name="T121" fmla="*/ 1490 h 2360"/>
                  <a:gd name="T122" fmla="*/ 1254 w 1756"/>
                  <a:gd name="T123" fmla="*/ 320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6" h="2360">
                    <a:moveTo>
                      <a:pt x="1308" y="1490"/>
                    </a:moveTo>
                    <a:lnTo>
                      <a:pt x="1308" y="1490"/>
                    </a:lnTo>
                    <a:lnTo>
                      <a:pt x="1306" y="1534"/>
                    </a:lnTo>
                    <a:lnTo>
                      <a:pt x="1298" y="1576"/>
                    </a:lnTo>
                    <a:lnTo>
                      <a:pt x="1288" y="1618"/>
                    </a:lnTo>
                    <a:lnTo>
                      <a:pt x="1274" y="1658"/>
                    </a:lnTo>
                    <a:lnTo>
                      <a:pt x="1256" y="1694"/>
                    </a:lnTo>
                    <a:lnTo>
                      <a:pt x="1234" y="1730"/>
                    </a:lnTo>
                    <a:lnTo>
                      <a:pt x="1210" y="1764"/>
                    </a:lnTo>
                    <a:lnTo>
                      <a:pt x="1182" y="1794"/>
                    </a:lnTo>
                    <a:lnTo>
                      <a:pt x="1152" y="1822"/>
                    </a:lnTo>
                    <a:lnTo>
                      <a:pt x="1118" y="1846"/>
                    </a:lnTo>
                    <a:lnTo>
                      <a:pt x="1082" y="1868"/>
                    </a:lnTo>
                    <a:lnTo>
                      <a:pt x="1046" y="1886"/>
                    </a:lnTo>
                    <a:lnTo>
                      <a:pt x="1006" y="1900"/>
                    </a:lnTo>
                    <a:lnTo>
                      <a:pt x="964" y="1910"/>
                    </a:lnTo>
                    <a:lnTo>
                      <a:pt x="922" y="1918"/>
                    </a:lnTo>
                    <a:lnTo>
                      <a:pt x="878" y="1920"/>
                    </a:lnTo>
                    <a:lnTo>
                      <a:pt x="878" y="1920"/>
                    </a:lnTo>
                    <a:lnTo>
                      <a:pt x="842" y="1918"/>
                    </a:lnTo>
                    <a:lnTo>
                      <a:pt x="808" y="1914"/>
                    </a:lnTo>
                    <a:lnTo>
                      <a:pt x="772" y="1906"/>
                    </a:lnTo>
                    <a:lnTo>
                      <a:pt x="740" y="1896"/>
                    </a:lnTo>
                    <a:lnTo>
                      <a:pt x="708" y="1884"/>
                    </a:lnTo>
                    <a:lnTo>
                      <a:pt x="676" y="1870"/>
                    </a:lnTo>
                    <a:lnTo>
                      <a:pt x="648" y="1852"/>
                    </a:lnTo>
                    <a:lnTo>
                      <a:pt x="620" y="1832"/>
                    </a:lnTo>
                    <a:lnTo>
                      <a:pt x="594" y="1810"/>
                    </a:lnTo>
                    <a:lnTo>
                      <a:pt x="570" y="1788"/>
                    </a:lnTo>
                    <a:lnTo>
                      <a:pt x="546" y="1762"/>
                    </a:lnTo>
                    <a:lnTo>
                      <a:pt x="526" y="1736"/>
                    </a:lnTo>
                    <a:lnTo>
                      <a:pt x="508" y="1706"/>
                    </a:lnTo>
                    <a:lnTo>
                      <a:pt x="492" y="1676"/>
                    </a:lnTo>
                    <a:lnTo>
                      <a:pt x="478" y="1646"/>
                    </a:lnTo>
                    <a:lnTo>
                      <a:pt x="466" y="1612"/>
                    </a:lnTo>
                    <a:lnTo>
                      <a:pt x="878" y="1612"/>
                    </a:lnTo>
                    <a:lnTo>
                      <a:pt x="1000" y="1612"/>
                    </a:lnTo>
                    <a:lnTo>
                      <a:pt x="1000" y="1490"/>
                    </a:lnTo>
                    <a:lnTo>
                      <a:pt x="1000" y="1078"/>
                    </a:lnTo>
                    <a:lnTo>
                      <a:pt x="1000" y="1078"/>
                    </a:lnTo>
                    <a:lnTo>
                      <a:pt x="1034" y="1090"/>
                    </a:lnTo>
                    <a:lnTo>
                      <a:pt x="1064" y="1104"/>
                    </a:lnTo>
                    <a:lnTo>
                      <a:pt x="1094" y="1120"/>
                    </a:lnTo>
                    <a:lnTo>
                      <a:pt x="1124" y="1138"/>
                    </a:lnTo>
                    <a:lnTo>
                      <a:pt x="1150" y="1158"/>
                    </a:lnTo>
                    <a:lnTo>
                      <a:pt x="1176" y="1180"/>
                    </a:lnTo>
                    <a:lnTo>
                      <a:pt x="1200" y="1206"/>
                    </a:lnTo>
                    <a:lnTo>
                      <a:pt x="1220" y="1232"/>
                    </a:lnTo>
                    <a:lnTo>
                      <a:pt x="1240" y="1260"/>
                    </a:lnTo>
                    <a:lnTo>
                      <a:pt x="1258" y="1288"/>
                    </a:lnTo>
                    <a:lnTo>
                      <a:pt x="1272" y="1320"/>
                    </a:lnTo>
                    <a:lnTo>
                      <a:pt x="1284" y="1352"/>
                    </a:lnTo>
                    <a:lnTo>
                      <a:pt x="1294" y="1384"/>
                    </a:lnTo>
                    <a:lnTo>
                      <a:pt x="1302" y="1418"/>
                    </a:lnTo>
                    <a:lnTo>
                      <a:pt x="1306" y="1454"/>
                    </a:lnTo>
                    <a:lnTo>
                      <a:pt x="1308" y="1490"/>
                    </a:lnTo>
                    <a:lnTo>
                      <a:pt x="1308" y="1490"/>
                    </a:lnTo>
                    <a:close/>
                    <a:moveTo>
                      <a:pt x="1756" y="624"/>
                    </a:moveTo>
                    <a:lnTo>
                      <a:pt x="1756" y="2238"/>
                    </a:lnTo>
                    <a:lnTo>
                      <a:pt x="1756" y="2238"/>
                    </a:lnTo>
                    <a:lnTo>
                      <a:pt x="1756" y="2252"/>
                    </a:lnTo>
                    <a:lnTo>
                      <a:pt x="1754" y="2264"/>
                    </a:lnTo>
                    <a:lnTo>
                      <a:pt x="1750" y="2276"/>
                    </a:lnTo>
                    <a:lnTo>
                      <a:pt x="1746" y="2286"/>
                    </a:lnTo>
                    <a:lnTo>
                      <a:pt x="1736" y="2308"/>
                    </a:lnTo>
                    <a:lnTo>
                      <a:pt x="1720" y="2326"/>
                    </a:lnTo>
                    <a:lnTo>
                      <a:pt x="1702" y="2340"/>
                    </a:lnTo>
                    <a:lnTo>
                      <a:pt x="1682" y="2352"/>
                    </a:lnTo>
                    <a:lnTo>
                      <a:pt x="1670" y="2356"/>
                    </a:lnTo>
                    <a:lnTo>
                      <a:pt x="1658" y="2358"/>
                    </a:lnTo>
                    <a:lnTo>
                      <a:pt x="1646" y="2360"/>
                    </a:lnTo>
                    <a:lnTo>
                      <a:pt x="1634" y="2360"/>
                    </a:lnTo>
                    <a:lnTo>
                      <a:pt x="122" y="2360"/>
                    </a:lnTo>
                    <a:lnTo>
                      <a:pt x="122" y="2360"/>
                    </a:lnTo>
                    <a:lnTo>
                      <a:pt x="110" y="2360"/>
                    </a:lnTo>
                    <a:lnTo>
                      <a:pt x="98" y="2358"/>
                    </a:lnTo>
                    <a:lnTo>
                      <a:pt x="86" y="2356"/>
                    </a:lnTo>
                    <a:lnTo>
                      <a:pt x="74" y="2352"/>
                    </a:lnTo>
                    <a:lnTo>
                      <a:pt x="54" y="2340"/>
                    </a:lnTo>
                    <a:lnTo>
                      <a:pt x="36" y="2326"/>
                    </a:lnTo>
                    <a:lnTo>
                      <a:pt x="20" y="2308"/>
                    </a:lnTo>
                    <a:lnTo>
                      <a:pt x="10" y="2286"/>
                    </a:lnTo>
                    <a:lnTo>
                      <a:pt x="6" y="2276"/>
                    </a:lnTo>
                    <a:lnTo>
                      <a:pt x="2" y="2264"/>
                    </a:lnTo>
                    <a:lnTo>
                      <a:pt x="0" y="2252"/>
                    </a:lnTo>
                    <a:lnTo>
                      <a:pt x="0" y="2238"/>
                    </a:lnTo>
                    <a:lnTo>
                      <a:pt x="0" y="122"/>
                    </a:lnTo>
                    <a:lnTo>
                      <a:pt x="0" y="122"/>
                    </a:lnTo>
                    <a:lnTo>
                      <a:pt x="0" y="110"/>
                    </a:lnTo>
                    <a:lnTo>
                      <a:pt x="2" y="98"/>
                    </a:lnTo>
                    <a:lnTo>
                      <a:pt x="6" y="86"/>
                    </a:lnTo>
                    <a:lnTo>
                      <a:pt x="10" y="74"/>
                    </a:lnTo>
                    <a:lnTo>
                      <a:pt x="20" y="54"/>
                    </a:lnTo>
                    <a:lnTo>
                      <a:pt x="36" y="36"/>
                    </a:lnTo>
                    <a:lnTo>
                      <a:pt x="54" y="20"/>
                    </a:lnTo>
                    <a:lnTo>
                      <a:pt x="74" y="10"/>
                    </a:lnTo>
                    <a:lnTo>
                      <a:pt x="86" y="6"/>
                    </a:lnTo>
                    <a:lnTo>
                      <a:pt x="98" y="2"/>
                    </a:lnTo>
                    <a:lnTo>
                      <a:pt x="110" y="0"/>
                    </a:lnTo>
                    <a:lnTo>
                      <a:pt x="122" y="0"/>
                    </a:lnTo>
                    <a:lnTo>
                      <a:pt x="1132" y="0"/>
                    </a:lnTo>
                    <a:lnTo>
                      <a:pt x="1254" y="122"/>
                    </a:lnTo>
                    <a:lnTo>
                      <a:pt x="1634" y="502"/>
                    </a:lnTo>
                    <a:lnTo>
                      <a:pt x="1756" y="624"/>
                    </a:lnTo>
                    <a:close/>
                    <a:moveTo>
                      <a:pt x="202" y="1366"/>
                    </a:moveTo>
                    <a:lnTo>
                      <a:pt x="754" y="1366"/>
                    </a:lnTo>
                    <a:lnTo>
                      <a:pt x="754" y="814"/>
                    </a:lnTo>
                    <a:lnTo>
                      <a:pt x="754" y="814"/>
                    </a:lnTo>
                    <a:lnTo>
                      <a:pt x="726" y="816"/>
                    </a:lnTo>
                    <a:lnTo>
                      <a:pt x="698" y="818"/>
                    </a:lnTo>
                    <a:lnTo>
                      <a:pt x="670" y="820"/>
                    </a:lnTo>
                    <a:lnTo>
                      <a:pt x="642" y="826"/>
                    </a:lnTo>
                    <a:lnTo>
                      <a:pt x="616" y="832"/>
                    </a:lnTo>
                    <a:lnTo>
                      <a:pt x="590" y="840"/>
                    </a:lnTo>
                    <a:lnTo>
                      <a:pt x="564" y="848"/>
                    </a:lnTo>
                    <a:lnTo>
                      <a:pt x="540" y="858"/>
                    </a:lnTo>
                    <a:lnTo>
                      <a:pt x="514" y="868"/>
                    </a:lnTo>
                    <a:lnTo>
                      <a:pt x="492" y="880"/>
                    </a:lnTo>
                    <a:lnTo>
                      <a:pt x="468" y="894"/>
                    </a:lnTo>
                    <a:lnTo>
                      <a:pt x="446" y="908"/>
                    </a:lnTo>
                    <a:lnTo>
                      <a:pt x="424" y="924"/>
                    </a:lnTo>
                    <a:lnTo>
                      <a:pt x="404" y="940"/>
                    </a:lnTo>
                    <a:lnTo>
                      <a:pt x="384" y="958"/>
                    </a:lnTo>
                    <a:lnTo>
                      <a:pt x="364" y="976"/>
                    </a:lnTo>
                    <a:lnTo>
                      <a:pt x="346" y="996"/>
                    </a:lnTo>
                    <a:lnTo>
                      <a:pt x="328" y="1016"/>
                    </a:lnTo>
                    <a:lnTo>
                      <a:pt x="312" y="1036"/>
                    </a:lnTo>
                    <a:lnTo>
                      <a:pt x="296" y="1058"/>
                    </a:lnTo>
                    <a:lnTo>
                      <a:pt x="282" y="1080"/>
                    </a:lnTo>
                    <a:lnTo>
                      <a:pt x="270" y="1102"/>
                    </a:lnTo>
                    <a:lnTo>
                      <a:pt x="256" y="1126"/>
                    </a:lnTo>
                    <a:lnTo>
                      <a:pt x="246" y="1152"/>
                    </a:lnTo>
                    <a:lnTo>
                      <a:pt x="236" y="1176"/>
                    </a:lnTo>
                    <a:lnTo>
                      <a:pt x="228" y="1202"/>
                    </a:lnTo>
                    <a:lnTo>
                      <a:pt x="220" y="1228"/>
                    </a:lnTo>
                    <a:lnTo>
                      <a:pt x="214" y="1254"/>
                    </a:lnTo>
                    <a:lnTo>
                      <a:pt x="208" y="1282"/>
                    </a:lnTo>
                    <a:lnTo>
                      <a:pt x="206" y="1310"/>
                    </a:lnTo>
                    <a:lnTo>
                      <a:pt x="204" y="1338"/>
                    </a:lnTo>
                    <a:lnTo>
                      <a:pt x="202" y="1366"/>
                    </a:lnTo>
                    <a:lnTo>
                      <a:pt x="202" y="1366"/>
                    </a:lnTo>
                    <a:close/>
                    <a:moveTo>
                      <a:pt x="1430" y="1490"/>
                    </a:moveTo>
                    <a:lnTo>
                      <a:pt x="1430" y="1490"/>
                    </a:lnTo>
                    <a:lnTo>
                      <a:pt x="1430" y="1462"/>
                    </a:lnTo>
                    <a:lnTo>
                      <a:pt x="1426" y="1434"/>
                    </a:lnTo>
                    <a:lnTo>
                      <a:pt x="1424" y="1406"/>
                    </a:lnTo>
                    <a:lnTo>
                      <a:pt x="1418" y="1380"/>
                    </a:lnTo>
                    <a:lnTo>
                      <a:pt x="1412" y="1352"/>
                    </a:lnTo>
                    <a:lnTo>
                      <a:pt x="1406" y="1326"/>
                    </a:lnTo>
                    <a:lnTo>
                      <a:pt x="1396" y="1300"/>
                    </a:lnTo>
                    <a:lnTo>
                      <a:pt x="1386" y="1276"/>
                    </a:lnTo>
                    <a:lnTo>
                      <a:pt x="1376" y="1252"/>
                    </a:lnTo>
                    <a:lnTo>
                      <a:pt x="1364" y="1228"/>
                    </a:lnTo>
                    <a:lnTo>
                      <a:pt x="1350" y="1204"/>
                    </a:lnTo>
                    <a:lnTo>
                      <a:pt x="1336" y="1182"/>
                    </a:lnTo>
                    <a:lnTo>
                      <a:pt x="1320" y="1160"/>
                    </a:lnTo>
                    <a:lnTo>
                      <a:pt x="1304" y="1140"/>
                    </a:lnTo>
                    <a:lnTo>
                      <a:pt x="1286" y="1120"/>
                    </a:lnTo>
                    <a:lnTo>
                      <a:pt x="1268" y="1100"/>
                    </a:lnTo>
                    <a:lnTo>
                      <a:pt x="1250" y="1082"/>
                    </a:lnTo>
                    <a:lnTo>
                      <a:pt x="1230" y="1064"/>
                    </a:lnTo>
                    <a:lnTo>
                      <a:pt x="1208" y="1048"/>
                    </a:lnTo>
                    <a:lnTo>
                      <a:pt x="1186" y="1032"/>
                    </a:lnTo>
                    <a:lnTo>
                      <a:pt x="1164" y="1018"/>
                    </a:lnTo>
                    <a:lnTo>
                      <a:pt x="1142" y="1006"/>
                    </a:lnTo>
                    <a:lnTo>
                      <a:pt x="1118" y="994"/>
                    </a:lnTo>
                    <a:lnTo>
                      <a:pt x="1094" y="982"/>
                    </a:lnTo>
                    <a:lnTo>
                      <a:pt x="1068" y="972"/>
                    </a:lnTo>
                    <a:lnTo>
                      <a:pt x="1042" y="964"/>
                    </a:lnTo>
                    <a:lnTo>
                      <a:pt x="1016" y="956"/>
                    </a:lnTo>
                    <a:lnTo>
                      <a:pt x="990" y="950"/>
                    </a:lnTo>
                    <a:lnTo>
                      <a:pt x="962" y="946"/>
                    </a:lnTo>
                    <a:lnTo>
                      <a:pt x="934" y="942"/>
                    </a:lnTo>
                    <a:lnTo>
                      <a:pt x="906" y="940"/>
                    </a:lnTo>
                    <a:lnTo>
                      <a:pt x="878" y="938"/>
                    </a:lnTo>
                    <a:lnTo>
                      <a:pt x="878" y="1490"/>
                    </a:lnTo>
                    <a:lnTo>
                      <a:pt x="326" y="1490"/>
                    </a:lnTo>
                    <a:lnTo>
                      <a:pt x="326" y="1490"/>
                    </a:lnTo>
                    <a:lnTo>
                      <a:pt x="328" y="1518"/>
                    </a:lnTo>
                    <a:lnTo>
                      <a:pt x="330" y="1546"/>
                    </a:lnTo>
                    <a:lnTo>
                      <a:pt x="334" y="1574"/>
                    </a:lnTo>
                    <a:lnTo>
                      <a:pt x="338" y="1602"/>
                    </a:lnTo>
                    <a:lnTo>
                      <a:pt x="344" y="1628"/>
                    </a:lnTo>
                    <a:lnTo>
                      <a:pt x="352" y="1654"/>
                    </a:lnTo>
                    <a:lnTo>
                      <a:pt x="360" y="1680"/>
                    </a:lnTo>
                    <a:lnTo>
                      <a:pt x="370" y="1704"/>
                    </a:lnTo>
                    <a:lnTo>
                      <a:pt x="382" y="1730"/>
                    </a:lnTo>
                    <a:lnTo>
                      <a:pt x="394" y="1754"/>
                    </a:lnTo>
                    <a:lnTo>
                      <a:pt x="406" y="1776"/>
                    </a:lnTo>
                    <a:lnTo>
                      <a:pt x="422" y="1798"/>
                    </a:lnTo>
                    <a:lnTo>
                      <a:pt x="436" y="1820"/>
                    </a:lnTo>
                    <a:lnTo>
                      <a:pt x="452" y="1840"/>
                    </a:lnTo>
                    <a:lnTo>
                      <a:pt x="470" y="1860"/>
                    </a:lnTo>
                    <a:lnTo>
                      <a:pt x="488" y="1880"/>
                    </a:lnTo>
                    <a:lnTo>
                      <a:pt x="508" y="1898"/>
                    </a:lnTo>
                    <a:lnTo>
                      <a:pt x="528" y="1916"/>
                    </a:lnTo>
                    <a:lnTo>
                      <a:pt x="548" y="1932"/>
                    </a:lnTo>
                    <a:lnTo>
                      <a:pt x="570" y="1948"/>
                    </a:lnTo>
                    <a:lnTo>
                      <a:pt x="592" y="1962"/>
                    </a:lnTo>
                    <a:lnTo>
                      <a:pt x="616" y="1976"/>
                    </a:lnTo>
                    <a:lnTo>
                      <a:pt x="640" y="1988"/>
                    </a:lnTo>
                    <a:lnTo>
                      <a:pt x="664" y="1998"/>
                    </a:lnTo>
                    <a:lnTo>
                      <a:pt x="688" y="2008"/>
                    </a:lnTo>
                    <a:lnTo>
                      <a:pt x="714" y="2016"/>
                    </a:lnTo>
                    <a:lnTo>
                      <a:pt x="740" y="2024"/>
                    </a:lnTo>
                    <a:lnTo>
                      <a:pt x="768" y="2030"/>
                    </a:lnTo>
                    <a:lnTo>
                      <a:pt x="794" y="2036"/>
                    </a:lnTo>
                    <a:lnTo>
                      <a:pt x="822" y="2038"/>
                    </a:lnTo>
                    <a:lnTo>
                      <a:pt x="850" y="2040"/>
                    </a:lnTo>
                    <a:lnTo>
                      <a:pt x="878" y="2042"/>
                    </a:lnTo>
                    <a:lnTo>
                      <a:pt x="878" y="2042"/>
                    </a:lnTo>
                    <a:lnTo>
                      <a:pt x="906" y="2040"/>
                    </a:lnTo>
                    <a:lnTo>
                      <a:pt x="934" y="2038"/>
                    </a:lnTo>
                    <a:lnTo>
                      <a:pt x="962" y="2036"/>
                    </a:lnTo>
                    <a:lnTo>
                      <a:pt x="990" y="2030"/>
                    </a:lnTo>
                    <a:lnTo>
                      <a:pt x="1016" y="2024"/>
                    </a:lnTo>
                    <a:lnTo>
                      <a:pt x="1042" y="2016"/>
                    </a:lnTo>
                    <a:lnTo>
                      <a:pt x="1068" y="2008"/>
                    </a:lnTo>
                    <a:lnTo>
                      <a:pt x="1094" y="1998"/>
                    </a:lnTo>
                    <a:lnTo>
                      <a:pt x="1118" y="1988"/>
                    </a:lnTo>
                    <a:lnTo>
                      <a:pt x="1142" y="1976"/>
                    </a:lnTo>
                    <a:lnTo>
                      <a:pt x="1164" y="1962"/>
                    </a:lnTo>
                    <a:lnTo>
                      <a:pt x="1186" y="1948"/>
                    </a:lnTo>
                    <a:lnTo>
                      <a:pt x="1208" y="1932"/>
                    </a:lnTo>
                    <a:lnTo>
                      <a:pt x="1230" y="1916"/>
                    </a:lnTo>
                    <a:lnTo>
                      <a:pt x="1250" y="1898"/>
                    </a:lnTo>
                    <a:lnTo>
                      <a:pt x="1268" y="1880"/>
                    </a:lnTo>
                    <a:lnTo>
                      <a:pt x="1286" y="1860"/>
                    </a:lnTo>
                    <a:lnTo>
                      <a:pt x="1304" y="1840"/>
                    </a:lnTo>
                    <a:lnTo>
                      <a:pt x="1320" y="1820"/>
                    </a:lnTo>
                    <a:lnTo>
                      <a:pt x="1336" y="1798"/>
                    </a:lnTo>
                    <a:lnTo>
                      <a:pt x="1350" y="1776"/>
                    </a:lnTo>
                    <a:lnTo>
                      <a:pt x="1364" y="1754"/>
                    </a:lnTo>
                    <a:lnTo>
                      <a:pt x="1376" y="1730"/>
                    </a:lnTo>
                    <a:lnTo>
                      <a:pt x="1386" y="1704"/>
                    </a:lnTo>
                    <a:lnTo>
                      <a:pt x="1396" y="1680"/>
                    </a:lnTo>
                    <a:lnTo>
                      <a:pt x="1406" y="1654"/>
                    </a:lnTo>
                    <a:lnTo>
                      <a:pt x="1412" y="1628"/>
                    </a:lnTo>
                    <a:lnTo>
                      <a:pt x="1418" y="1602"/>
                    </a:lnTo>
                    <a:lnTo>
                      <a:pt x="1424" y="1574"/>
                    </a:lnTo>
                    <a:lnTo>
                      <a:pt x="1426" y="1546"/>
                    </a:lnTo>
                    <a:lnTo>
                      <a:pt x="1430" y="1518"/>
                    </a:lnTo>
                    <a:lnTo>
                      <a:pt x="1430" y="1490"/>
                    </a:lnTo>
                    <a:lnTo>
                      <a:pt x="1430" y="1490"/>
                    </a:lnTo>
                    <a:close/>
                    <a:moveTo>
                      <a:pt x="1574" y="640"/>
                    </a:moveTo>
                    <a:lnTo>
                      <a:pt x="1436" y="502"/>
                    </a:lnTo>
                    <a:lnTo>
                      <a:pt x="1254" y="502"/>
                    </a:lnTo>
                    <a:lnTo>
                      <a:pt x="1254" y="320"/>
                    </a:lnTo>
                    <a:lnTo>
                      <a:pt x="1116" y="184"/>
                    </a:lnTo>
                    <a:lnTo>
                      <a:pt x="1116" y="640"/>
                    </a:lnTo>
                    <a:lnTo>
                      <a:pt x="1574" y="640"/>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42" name="Freeform 61">
                <a:extLst>
                  <a:ext uri="{FF2B5EF4-FFF2-40B4-BE49-F238E27FC236}">
                    <a16:creationId xmlns:a16="http://schemas.microsoft.com/office/drawing/2014/main" id="{843F84BD-586D-45B5-8E44-1EC7D673263C}"/>
                  </a:ext>
                </a:extLst>
              </p:cNvPr>
              <p:cNvSpPr>
                <a:spLocks noEditPoints="1"/>
              </p:cNvSpPr>
              <p:nvPr/>
            </p:nvSpPr>
            <p:spPr bwMode="auto">
              <a:xfrm>
                <a:off x="4541472" y="3364911"/>
                <a:ext cx="365016" cy="345406"/>
              </a:xfrm>
              <a:custGeom>
                <a:avLst/>
                <a:gdLst>
                  <a:gd name="T0" fmla="*/ 520 w 2308"/>
                  <a:gd name="T1" fmla="*/ 2184 h 2184"/>
                  <a:gd name="T2" fmla="*/ 270 w 2308"/>
                  <a:gd name="T3" fmla="*/ 2166 h 2184"/>
                  <a:gd name="T4" fmla="*/ 244 w 2308"/>
                  <a:gd name="T5" fmla="*/ 2114 h 2184"/>
                  <a:gd name="T6" fmla="*/ 1736 w 2308"/>
                  <a:gd name="T7" fmla="*/ 30 h 2184"/>
                  <a:gd name="T8" fmla="*/ 2010 w 2308"/>
                  <a:gd name="T9" fmla="*/ 0 h 2184"/>
                  <a:gd name="T10" fmla="*/ 2066 w 2308"/>
                  <a:gd name="T11" fmla="*/ 40 h 2184"/>
                  <a:gd name="T12" fmla="*/ 2068 w 2308"/>
                  <a:gd name="T13" fmla="*/ 98 h 2184"/>
                  <a:gd name="T14" fmla="*/ 456 w 2308"/>
                  <a:gd name="T15" fmla="*/ 1012 h 2184"/>
                  <a:gd name="T16" fmla="*/ 288 w 2308"/>
                  <a:gd name="T17" fmla="*/ 964 h 2184"/>
                  <a:gd name="T18" fmla="*/ 62 w 2308"/>
                  <a:gd name="T19" fmla="*/ 748 h 2184"/>
                  <a:gd name="T20" fmla="*/ 6 w 2308"/>
                  <a:gd name="T21" fmla="*/ 584 h 2184"/>
                  <a:gd name="T22" fmla="*/ 6 w 2308"/>
                  <a:gd name="T23" fmla="*/ 430 h 2184"/>
                  <a:gd name="T24" fmla="*/ 62 w 2308"/>
                  <a:gd name="T25" fmla="*/ 266 h 2184"/>
                  <a:gd name="T26" fmla="*/ 288 w 2308"/>
                  <a:gd name="T27" fmla="*/ 50 h 2184"/>
                  <a:gd name="T28" fmla="*/ 456 w 2308"/>
                  <a:gd name="T29" fmla="*/ 2 h 2184"/>
                  <a:gd name="T30" fmla="*/ 610 w 2308"/>
                  <a:gd name="T31" fmla="*/ 10 h 2184"/>
                  <a:gd name="T32" fmla="*/ 792 w 2308"/>
                  <a:gd name="T33" fmla="*/ 86 h 2184"/>
                  <a:gd name="T34" fmla="*/ 976 w 2308"/>
                  <a:gd name="T35" fmla="*/ 310 h 2184"/>
                  <a:gd name="T36" fmla="*/ 1016 w 2308"/>
                  <a:gd name="T37" fmla="*/ 480 h 2184"/>
                  <a:gd name="T38" fmla="*/ 1000 w 2308"/>
                  <a:gd name="T39" fmla="*/ 634 h 2184"/>
                  <a:gd name="T40" fmla="*/ 900 w 2308"/>
                  <a:gd name="T41" fmla="*/ 830 h 2184"/>
                  <a:gd name="T42" fmla="*/ 682 w 2308"/>
                  <a:gd name="T43" fmla="*/ 984 h 2184"/>
                  <a:gd name="T44" fmla="*/ 508 w 2308"/>
                  <a:gd name="T45" fmla="*/ 1014 h 2184"/>
                  <a:gd name="T46" fmla="*/ 598 w 2308"/>
                  <a:gd name="T47" fmla="*/ 722 h 2184"/>
                  <a:gd name="T48" fmla="*/ 714 w 2308"/>
                  <a:gd name="T49" fmla="*/ 618 h 2184"/>
                  <a:gd name="T50" fmla="*/ 740 w 2308"/>
                  <a:gd name="T51" fmla="*/ 484 h 2184"/>
                  <a:gd name="T52" fmla="*/ 672 w 2308"/>
                  <a:gd name="T53" fmla="*/ 342 h 2184"/>
                  <a:gd name="T54" fmla="*/ 532 w 2308"/>
                  <a:gd name="T55" fmla="*/ 276 h 2184"/>
                  <a:gd name="T56" fmla="*/ 398 w 2308"/>
                  <a:gd name="T57" fmla="*/ 302 h 2184"/>
                  <a:gd name="T58" fmla="*/ 294 w 2308"/>
                  <a:gd name="T59" fmla="*/ 416 h 2184"/>
                  <a:gd name="T60" fmla="*/ 280 w 2308"/>
                  <a:gd name="T61" fmla="*/ 554 h 2184"/>
                  <a:gd name="T62" fmla="*/ 360 w 2308"/>
                  <a:gd name="T63" fmla="*/ 686 h 2184"/>
                  <a:gd name="T64" fmla="*/ 508 w 2308"/>
                  <a:gd name="T65" fmla="*/ 740 h 2184"/>
                  <a:gd name="T66" fmla="*/ 2298 w 2308"/>
                  <a:gd name="T67" fmla="*/ 1778 h 2184"/>
                  <a:gd name="T68" fmla="*/ 2220 w 2308"/>
                  <a:gd name="T69" fmla="*/ 1960 h 2184"/>
                  <a:gd name="T70" fmla="*/ 1998 w 2308"/>
                  <a:gd name="T71" fmla="*/ 2144 h 2184"/>
                  <a:gd name="T72" fmla="*/ 1826 w 2308"/>
                  <a:gd name="T73" fmla="*/ 2182 h 2184"/>
                  <a:gd name="T74" fmla="*/ 1674 w 2308"/>
                  <a:gd name="T75" fmla="*/ 2168 h 2184"/>
                  <a:gd name="T76" fmla="*/ 1478 w 2308"/>
                  <a:gd name="T77" fmla="*/ 2068 h 2184"/>
                  <a:gd name="T78" fmla="*/ 1324 w 2308"/>
                  <a:gd name="T79" fmla="*/ 1850 h 2184"/>
                  <a:gd name="T80" fmla="*/ 1292 w 2308"/>
                  <a:gd name="T81" fmla="*/ 1676 h 2184"/>
                  <a:gd name="T82" fmla="*/ 1316 w 2308"/>
                  <a:gd name="T83" fmla="*/ 1524 h 2184"/>
                  <a:gd name="T84" fmla="*/ 1442 w 2308"/>
                  <a:gd name="T85" fmla="*/ 1316 h 2184"/>
                  <a:gd name="T86" fmla="*/ 1650 w 2308"/>
                  <a:gd name="T87" fmla="*/ 1190 h 2184"/>
                  <a:gd name="T88" fmla="*/ 1800 w 2308"/>
                  <a:gd name="T89" fmla="*/ 1168 h 2184"/>
                  <a:gd name="T90" fmla="*/ 1974 w 2308"/>
                  <a:gd name="T91" fmla="*/ 1198 h 2184"/>
                  <a:gd name="T92" fmla="*/ 2192 w 2308"/>
                  <a:gd name="T93" fmla="*/ 1352 h 2184"/>
                  <a:gd name="T94" fmla="*/ 2292 w 2308"/>
                  <a:gd name="T95" fmla="*/ 1548 h 2184"/>
                  <a:gd name="T96" fmla="*/ 2032 w 2308"/>
                  <a:gd name="T97" fmla="*/ 1676 h 2184"/>
                  <a:gd name="T98" fmla="*/ 1994 w 2308"/>
                  <a:gd name="T99" fmla="*/ 1546 h 2184"/>
                  <a:gd name="T100" fmla="*/ 1870 w 2308"/>
                  <a:gd name="T101" fmla="*/ 1454 h 2184"/>
                  <a:gd name="T102" fmla="*/ 1730 w 2308"/>
                  <a:gd name="T103" fmla="*/ 1454 h 2184"/>
                  <a:gd name="T104" fmla="*/ 1606 w 2308"/>
                  <a:gd name="T105" fmla="*/ 1546 h 2184"/>
                  <a:gd name="T106" fmla="*/ 1568 w 2308"/>
                  <a:gd name="T107" fmla="*/ 1676 h 2184"/>
                  <a:gd name="T108" fmla="*/ 1620 w 2308"/>
                  <a:gd name="T109" fmla="*/ 1824 h 2184"/>
                  <a:gd name="T110" fmla="*/ 1754 w 2308"/>
                  <a:gd name="T111" fmla="*/ 1904 h 2184"/>
                  <a:gd name="T112" fmla="*/ 1890 w 2308"/>
                  <a:gd name="T113" fmla="*/ 1890 h 2184"/>
                  <a:gd name="T114" fmla="*/ 2004 w 2308"/>
                  <a:gd name="T115" fmla="*/ 1786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8" h="2184">
                    <a:moveTo>
                      <a:pt x="2060" y="116"/>
                    </a:moveTo>
                    <a:lnTo>
                      <a:pt x="580" y="2152"/>
                    </a:lnTo>
                    <a:lnTo>
                      <a:pt x="580" y="2152"/>
                    </a:lnTo>
                    <a:lnTo>
                      <a:pt x="568" y="2166"/>
                    </a:lnTo>
                    <a:lnTo>
                      <a:pt x="554" y="2176"/>
                    </a:lnTo>
                    <a:lnTo>
                      <a:pt x="536" y="2182"/>
                    </a:lnTo>
                    <a:lnTo>
                      <a:pt x="520" y="2184"/>
                    </a:lnTo>
                    <a:lnTo>
                      <a:pt x="318" y="2184"/>
                    </a:lnTo>
                    <a:lnTo>
                      <a:pt x="318" y="2184"/>
                    </a:lnTo>
                    <a:lnTo>
                      <a:pt x="308" y="2182"/>
                    </a:lnTo>
                    <a:lnTo>
                      <a:pt x="298" y="2180"/>
                    </a:lnTo>
                    <a:lnTo>
                      <a:pt x="288" y="2178"/>
                    </a:lnTo>
                    <a:lnTo>
                      <a:pt x="278" y="2172"/>
                    </a:lnTo>
                    <a:lnTo>
                      <a:pt x="270" y="2166"/>
                    </a:lnTo>
                    <a:lnTo>
                      <a:pt x="264" y="2160"/>
                    </a:lnTo>
                    <a:lnTo>
                      <a:pt x="256" y="2152"/>
                    </a:lnTo>
                    <a:lnTo>
                      <a:pt x="252" y="2144"/>
                    </a:lnTo>
                    <a:lnTo>
                      <a:pt x="252" y="2144"/>
                    </a:lnTo>
                    <a:lnTo>
                      <a:pt x="248" y="2134"/>
                    </a:lnTo>
                    <a:lnTo>
                      <a:pt x="244" y="2124"/>
                    </a:lnTo>
                    <a:lnTo>
                      <a:pt x="244" y="2114"/>
                    </a:lnTo>
                    <a:lnTo>
                      <a:pt x="244" y="2104"/>
                    </a:lnTo>
                    <a:lnTo>
                      <a:pt x="244" y="2094"/>
                    </a:lnTo>
                    <a:lnTo>
                      <a:pt x="248" y="2084"/>
                    </a:lnTo>
                    <a:lnTo>
                      <a:pt x="252" y="2074"/>
                    </a:lnTo>
                    <a:lnTo>
                      <a:pt x="258" y="2066"/>
                    </a:lnTo>
                    <a:lnTo>
                      <a:pt x="1736" y="30"/>
                    </a:lnTo>
                    <a:lnTo>
                      <a:pt x="1736" y="30"/>
                    </a:lnTo>
                    <a:lnTo>
                      <a:pt x="1748" y="16"/>
                    </a:lnTo>
                    <a:lnTo>
                      <a:pt x="1764" y="8"/>
                    </a:lnTo>
                    <a:lnTo>
                      <a:pt x="1780" y="2"/>
                    </a:lnTo>
                    <a:lnTo>
                      <a:pt x="1796" y="0"/>
                    </a:lnTo>
                    <a:lnTo>
                      <a:pt x="2000" y="0"/>
                    </a:lnTo>
                    <a:lnTo>
                      <a:pt x="2000" y="0"/>
                    </a:lnTo>
                    <a:lnTo>
                      <a:pt x="2010" y="0"/>
                    </a:lnTo>
                    <a:lnTo>
                      <a:pt x="2020" y="2"/>
                    </a:lnTo>
                    <a:lnTo>
                      <a:pt x="2028" y="6"/>
                    </a:lnTo>
                    <a:lnTo>
                      <a:pt x="2038" y="10"/>
                    </a:lnTo>
                    <a:lnTo>
                      <a:pt x="2046" y="16"/>
                    </a:lnTo>
                    <a:lnTo>
                      <a:pt x="2054" y="22"/>
                    </a:lnTo>
                    <a:lnTo>
                      <a:pt x="2060" y="30"/>
                    </a:lnTo>
                    <a:lnTo>
                      <a:pt x="2066" y="40"/>
                    </a:lnTo>
                    <a:lnTo>
                      <a:pt x="2066" y="40"/>
                    </a:lnTo>
                    <a:lnTo>
                      <a:pt x="2070" y="50"/>
                    </a:lnTo>
                    <a:lnTo>
                      <a:pt x="2072" y="58"/>
                    </a:lnTo>
                    <a:lnTo>
                      <a:pt x="2074" y="68"/>
                    </a:lnTo>
                    <a:lnTo>
                      <a:pt x="2074" y="80"/>
                    </a:lnTo>
                    <a:lnTo>
                      <a:pt x="2072" y="88"/>
                    </a:lnTo>
                    <a:lnTo>
                      <a:pt x="2068" y="98"/>
                    </a:lnTo>
                    <a:lnTo>
                      <a:pt x="2064" y="108"/>
                    </a:lnTo>
                    <a:lnTo>
                      <a:pt x="2060" y="116"/>
                    </a:lnTo>
                    <a:lnTo>
                      <a:pt x="2060" y="116"/>
                    </a:lnTo>
                    <a:close/>
                    <a:moveTo>
                      <a:pt x="508" y="1014"/>
                    </a:moveTo>
                    <a:lnTo>
                      <a:pt x="508" y="1014"/>
                    </a:lnTo>
                    <a:lnTo>
                      <a:pt x="482" y="1014"/>
                    </a:lnTo>
                    <a:lnTo>
                      <a:pt x="456" y="1012"/>
                    </a:lnTo>
                    <a:lnTo>
                      <a:pt x="430" y="1008"/>
                    </a:lnTo>
                    <a:lnTo>
                      <a:pt x="406" y="1004"/>
                    </a:lnTo>
                    <a:lnTo>
                      <a:pt x="382" y="998"/>
                    </a:lnTo>
                    <a:lnTo>
                      <a:pt x="358" y="992"/>
                    </a:lnTo>
                    <a:lnTo>
                      <a:pt x="334" y="984"/>
                    </a:lnTo>
                    <a:lnTo>
                      <a:pt x="310" y="974"/>
                    </a:lnTo>
                    <a:lnTo>
                      <a:pt x="288" y="964"/>
                    </a:lnTo>
                    <a:lnTo>
                      <a:pt x="266" y="954"/>
                    </a:lnTo>
                    <a:lnTo>
                      <a:pt x="224" y="928"/>
                    </a:lnTo>
                    <a:lnTo>
                      <a:pt x="186" y="898"/>
                    </a:lnTo>
                    <a:lnTo>
                      <a:pt x="150" y="866"/>
                    </a:lnTo>
                    <a:lnTo>
                      <a:pt x="116" y="830"/>
                    </a:lnTo>
                    <a:lnTo>
                      <a:pt x="88" y="790"/>
                    </a:lnTo>
                    <a:lnTo>
                      <a:pt x="62" y="748"/>
                    </a:lnTo>
                    <a:lnTo>
                      <a:pt x="50" y="726"/>
                    </a:lnTo>
                    <a:lnTo>
                      <a:pt x="40" y="704"/>
                    </a:lnTo>
                    <a:lnTo>
                      <a:pt x="32" y="682"/>
                    </a:lnTo>
                    <a:lnTo>
                      <a:pt x="24" y="658"/>
                    </a:lnTo>
                    <a:lnTo>
                      <a:pt x="16" y="634"/>
                    </a:lnTo>
                    <a:lnTo>
                      <a:pt x="10" y="610"/>
                    </a:lnTo>
                    <a:lnTo>
                      <a:pt x="6" y="584"/>
                    </a:lnTo>
                    <a:lnTo>
                      <a:pt x="2" y="558"/>
                    </a:lnTo>
                    <a:lnTo>
                      <a:pt x="2" y="532"/>
                    </a:lnTo>
                    <a:lnTo>
                      <a:pt x="0" y="506"/>
                    </a:lnTo>
                    <a:lnTo>
                      <a:pt x="0" y="506"/>
                    </a:lnTo>
                    <a:lnTo>
                      <a:pt x="2" y="480"/>
                    </a:lnTo>
                    <a:lnTo>
                      <a:pt x="2" y="456"/>
                    </a:lnTo>
                    <a:lnTo>
                      <a:pt x="6" y="430"/>
                    </a:lnTo>
                    <a:lnTo>
                      <a:pt x="10" y="404"/>
                    </a:lnTo>
                    <a:lnTo>
                      <a:pt x="16" y="380"/>
                    </a:lnTo>
                    <a:lnTo>
                      <a:pt x="24" y="356"/>
                    </a:lnTo>
                    <a:lnTo>
                      <a:pt x="32" y="332"/>
                    </a:lnTo>
                    <a:lnTo>
                      <a:pt x="40" y="310"/>
                    </a:lnTo>
                    <a:lnTo>
                      <a:pt x="50" y="286"/>
                    </a:lnTo>
                    <a:lnTo>
                      <a:pt x="62" y="266"/>
                    </a:lnTo>
                    <a:lnTo>
                      <a:pt x="88" y="224"/>
                    </a:lnTo>
                    <a:lnTo>
                      <a:pt x="116" y="184"/>
                    </a:lnTo>
                    <a:lnTo>
                      <a:pt x="150" y="148"/>
                    </a:lnTo>
                    <a:lnTo>
                      <a:pt x="186" y="116"/>
                    </a:lnTo>
                    <a:lnTo>
                      <a:pt x="224" y="86"/>
                    </a:lnTo>
                    <a:lnTo>
                      <a:pt x="266" y="60"/>
                    </a:lnTo>
                    <a:lnTo>
                      <a:pt x="288" y="50"/>
                    </a:lnTo>
                    <a:lnTo>
                      <a:pt x="310" y="40"/>
                    </a:lnTo>
                    <a:lnTo>
                      <a:pt x="334" y="30"/>
                    </a:lnTo>
                    <a:lnTo>
                      <a:pt x="358" y="22"/>
                    </a:lnTo>
                    <a:lnTo>
                      <a:pt x="382" y="16"/>
                    </a:lnTo>
                    <a:lnTo>
                      <a:pt x="406" y="10"/>
                    </a:lnTo>
                    <a:lnTo>
                      <a:pt x="430" y="4"/>
                    </a:lnTo>
                    <a:lnTo>
                      <a:pt x="456" y="2"/>
                    </a:lnTo>
                    <a:lnTo>
                      <a:pt x="482" y="0"/>
                    </a:lnTo>
                    <a:lnTo>
                      <a:pt x="508" y="0"/>
                    </a:lnTo>
                    <a:lnTo>
                      <a:pt x="508" y="0"/>
                    </a:lnTo>
                    <a:lnTo>
                      <a:pt x="534" y="0"/>
                    </a:lnTo>
                    <a:lnTo>
                      <a:pt x="560" y="2"/>
                    </a:lnTo>
                    <a:lnTo>
                      <a:pt x="586" y="4"/>
                    </a:lnTo>
                    <a:lnTo>
                      <a:pt x="610" y="10"/>
                    </a:lnTo>
                    <a:lnTo>
                      <a:pt x="636" y="16"/>
                    </a:lnTo>
                    <a:lnTo>
                      <a:pt x="660" y="22"/>
                    </a:lnTo>
                    <a:lnTo>
                      <a:pt x="682" y="30"/>
                    </a:lnTo>
                    <a:lnTo>
                      <a:pt x="706" y="40"/>
                    </a:lnTo>
                    <a:lnTo>
                      <a:pt x="728" y="50"/>
                    </a:lnTo>
                    <a:lnTo>
                      <a:pt x="750" y="60"/>
                    </a:lnTo>
                    <a:lnTo>
                      <a:pt x="792" y="86"/>
                    </a:lnTo>
                    <a:lnTo>
                      <a:pt x="832" y="116"/>
                    </a:lnTo>
                    <a:lnTo>
                      <a:pt x="868" y="148"/>
                    </a:lnTo>
                    <a:lnTo>
                      <a:pt x="900" y="184"/>
                    </a:lnTo>
                    <a:lnTo>
                      <a:pt x="930" y="224"/>
                    </a:lnTo>
                    <a:lnTo>
                      <a:pt x="954" y="266"/>
                    </a:lnTo>
                    <a:lnTo>
                      <a:pt x="966" y="286"/>
                    </a:lnTo>
                    <a:lnTo>
                      <a:pt x="976" y="310"/>
                    </a:lnTo>
                    <a:lnTo>
                      <a:pt x="986" y="332"/>
                    </a:lnTo>
                    <a:lnTo>
                      <a:pt x="994" y="356"/>
                    </a:lnTo>
                    <a:lnTo>
                      <a:pt x="1000" y="380"/>
                    </a:lnTo>
                    <a:lnTo>
                      <a:pt x="1006" y="404"/>
                    </a:lnTo>
                    <a:lnTo>
                      <a:pt x="1010" y="430"/>
                    </a:lnTo>
                    <a:lnTo>
                      <a:pt x="1014" y="456"/>
                    </a:lnTo>
                    <a:lnTo>
                      <a:pt x="1016" y="480"/>
                    </a:lnTo>
                    <a:lnTo>
                      <a:pt x="1016" y="506"/>
                    </a:lnTo>
                    <a:lnTo>
                      <a:pt x="1016" y="506"/>
                    </a:lnTo>
                    <a:lnTo>
                      <a:pt x="1016" y="532"/>
                    </a:lnTo>
                    <a:lnTo>
                      <a:pt x="1014" y="558"/>
                    </a:lnTo>
                    <a:lnTo>
                      <a:pt x="1010" y="584"/>
                    </a:lnTo>
                    <a:lnTo>
                      <a:pt x="1006" y="610"/>
                    </a:lnTo>
                    <a:lnTo>
                      <a:pt x="1000" y="634"/>
                    </a:lnTo>
                    <a:lnTo>
                      <a:pt x="994" y="658"/>
                    </a:lnTo>
                    <a:lnTo>
                      <a:pt x="986" y="682"/>
                    </a:lnTo>
                    <a:lnTo>
                      <a:pt x="976" y="704"/>
                    </a:lnTo>
                    <a:lnTo>
                      <a:pt x="966" y="726"/>
                    </a:lnTo>
                    <a:lnTo>
                      <a:pt x="954" y="748"/>
                    </a:lnTo>
                    <a:lnTo>
                      <a:pt x="930" y="790"/>
                    </a:lnTo>
                    <a:lnTo>
                      <a:pt x="900" y="830"/>
                    </a:lnTo>
                    <a:lnTo>
                      <a:pt x="868" y="866"/>
                    </a:lnTo>
                    <a:lnTo>
                      <a:pt x="832" y="898"/>
                    </a:lnTo>
                    <a:lnTo>
                      <a:pt x="792" y="928"/>
                    </a:lnTo>
                    <a:lnTo>
                      <a:pt x="750" y="954"/>
                    </a:lnTo>
                    <a:lnTo>
                      <a:pt x="728" y="964"/>
                    </a:lnTo>
                    <a:lnTo>
                      <a:pt x="706" y="974"/>
                    </a:lnTo>
                    <a:lnTo>
                      <a:pt x="682" y="984"/>
                    </a:lnTo>
                    <a:lnTo>
                      <a:pt x="660" y="992"/>
                    </a:lnTo>
                    <a:lnTo>
                      <a:pt x="636" y="998"/>
                    </a:lnTo>
                    <a:lnTo>
                      <a:pt x="610" y="1004"/>
                    </a:lnTo>
                    <a:lnTo>
                      <a:pt x="586" y="1008"/>
                    </a:lnTo>
                    <a:lnTo>
                      <a:pt x="560" y="1012"/>
                    </a:lnTo>
                    <a:lnTo>
                      <a:pt x="534" y="1014"/>
                    </a:lnTo>
                    <a:lnTo>
                      <a:pt x="508" y="1014"/>
                    </a:lnTo>
                    <a:lnTo>
                      <a:pt x="508" y="1014"/>
                    </a:lnTo>
                    <a:close/>
                    <a:moveTo>
                      <a:pt x="508" y="740"/>
                    </a:moveTo>
                    <a:lnTo>
                      <a:pt x="508" y="740"/>
                    </a:lnTo>
                    <a:lnTo>
                      <a:pt x="532" y="738"/>
                    </a:lnTo>
                    <a:lnTo>
                      <a:pt x="556" y="736"/>
                    </a:lnTo>
                    <a:lnTo>
                      <a:pt x="578" y="730"/>
                    </a:lnTo>
                    <a:lnTo>
                      <a:pt x="598" y="722"/>
                    </a:lnTo>
                    <a:lnTo>
                      <a:pt x="620" y="712"/>
                    </a:lnTo>
                    <a:lnTo>
                      <a:pt x="638" y="700"/>
                    </a:lnTo>
                    <a:lnTo>
                      <a:pt x="656" y="686"/>
                    </a:lnTo>
                    <a:lnTo>
                      <a:pt x="672" y="672"/>
                    </a:lnTo>
                    <a:lnTo>
                      <a:pt x="688" y="656"/>
                    </a:lnTo>
                    <a:lnTo>
                      <a:pt x="702" y="638"/>
                    </a:lnTo>
                    <a:lnTo>
                      <a:pt x="714" y="618"/>
                    </a:lnTo>
                    <a:lnTo>
                      <a:pt x="722" y="598"/>
                    </a:lnTo>
                    <a:lnTo>
                      <a:pt x="730" y="576"/>
                    </a:lnTo>
                    <a:lnTo>
                      <a:pt x="736" y="554"/>
                    </a:lnTo>
                    <a:lnTo>
                      <a:pt x="740" y="530"/>
                    </a:lnTo>
                    <a:lnTo>
                      <a:pt x="742" y="506"/>
                    </a:lnTo>
                    <a:lnTo>
                      <a:pt x="742" y="506"/>
                    </a:lnTo>
                    <a:lnTo>
                      <a:pt x="740" y="484"/>
                    </a:lnTo>
                    <a:lnTo>
                      <a:pt x="736" y="460"/>
                    </a:lnTo>
                    <a:lnTo>
                      <a:pt x="730" y="438"/>
                    </a:lnTo>
                    <a:lnTo>
                      <a:pt x="722" y="416"/>
                    </a:lnTo>
                    <a:lnTo>
                      <a:pt x="714" y="396"/>
                    </a:lnTo>
                    <a:lnTo>
                      <a:pt x="702" y="376"/>
                    </a:lnTo>
                    <a:lnTo>
                      <a:pt x="688" y="358"/>
                    </a:lnTo>
                    <a:lnTo>
                      <a:pt x="672" y="342"/>
                    </a:lnTo>
                    <a:lnTo>
                      <a:pt x="656" y="328"/>
                    </a:lnTo>
                    <a:lnTo>
                      <a:pt x="638" y="314"/>
                    </a:lnTo>
                    <a:lnTo>
                      <a:pt x="620" y="302"/>
                    </a:lnTo>
                    <a:lnTo>
                      <a:pt x="598" y="292"/>
                    </a:lnTo>
                    <a:lnTo>
                      <a:pt x="578" y="284"/>
                    </a:lnTo>
                    <a:lnTo>
                      <a:pt x="556" y="278"/>
                    </a:lnTo>
                    <a:lnTo>
                      <a:pt x="532" y="276"/>
                    </a:lnTo>
                    <a:lnTo>
                      <a:pt x="508" y="274"/>
                    </a:lnTo>
                    <a:lnTo>
                      <a:pt x="508" y="274"/>
                    </a:lnTo>
                    <a:lnTo>
                      <a:pt x="484" y="276"/>
                    </a:lnTo>
                    <a:lnTo>
                      <a:pt x="462" y="278"/>
                    </a:lnTo>
                    <a:lnTo>
                      <a:pt x="438" y="284"/>
                    </a:lnTo>
                    <a:lnTo>
                      <a:pt x="418" y="292"/>
                    </a:lnTo>
                    <a:lnTo>
                      <a:pt x="398" y="302"/>
                    </a:lnTo>
                    <a:lnTo>
                      <a:pt x="378" y="314"/>
                    </a:lnTo>
                    <a:lnTo>
                      <a:pt x="360" y="328"/>
                    </a:lnTo>
                    <a:lnTo>
                      <a:pt x="344" y="342"/>
                    </a:lnTo>
                    <a:lnTo>
                      <a:pt x="328" y="358"/>
                    </a:lnTo>
                    <a:lnTo>
                      <a:pt x="316" y="376"/>
                    </a:lnTo>
                    <a:lnTo>
                      <a:pt x="304" y="396"/>
                    </a:lnTo>
                    <a:lnTo>
                      <a:pt x="294" y="416"/>
                    </a:lnTo>
                    <a:lnTo>
                      <a:pt x="286" y="438"/>
                    </a:lnTo>
                    <a:lnTo>
                      <a:pt x="280" y="460"/>
                    </a:lnTo>
                    <a:lnTo>
                      <a:pt x="276" y="484"/>
                    </a:lnTo>
                    <a:lnTo>
                      <a:pt x="276" y="506"/>
                    </a:lnTo>
                    <a:lnTo>
                      <a:pt x="276" y="506"/>
                    </a:lnTo>
                    <a:lnTo>
                      <a:pt x="276" y="530"/>
                    </a:lnTo>
                    <a:lnTo>
                      <a:pt x="280" y="554"/>
                    </a:lnTo>
                    <a:lnTo>
                      <a:pt x="286" y="576"/>
                    </a:lnTo>
                    <a:lnTo>
                      <a:pt x="294" y="598"/>
                    </a:lnTo>
                    <a:lnTo>
                      <a:pt x="304" y="618"/>
                    </a:lnTo>
                    <a:lnTo>
                      <a:pt x="316" y="638"/>
                    </a:lnTo>
                    <a:lnTo>
                      <a:pt x="328" y="656"/>
                    </a:lnTo>
                    <a:lnTo>
                      <a:pt x="344" y="672"/>
                    </a:lnTo>
                    <a:lnTo>
                      <a:pt x="360" y="686"/>
                    </a:lnTo>
                    <a:lnTo>
                      <a:pt x="378" y="700"/>
                    </a:lnTo>
                    <a:lnTo>
                      <a:pt x="398" y="712"/>
                    </a:lnTo>
                    <a:lnTo>
                      <a:pt x="418" y="722"/>
                    </a:lnTo>
                    <a:lnTo>
                      <a:pt x="438" y="730"/>
                    </a:lnTo>
                    <a:lnTo>
                      <a:pt x="462" y="736"/>
                    </a:lnTo>
                    <a:lnTo>
                      <a:pt x="484" y="738"/>
                    </a:lnTo>
                    <a:lnTo>
                      <a:pt x="508" y="740"/>
                    </a:lnTo>
                    <a:lnTo>
                      <a:pt x="508" y="740"/>
                    </a:lnTo>
                    <a:close/>
                    <a:moveTo>
                      <a:pt x="2308" y="1676"/>
                    </a:moveTo>
                    <a:lnTo>
                      <a:pt x="2308" y="1676"/>
                    </a:lnTo>
                    <a:lnTo>
                      <a:pt x="2308" y="1702"/>
                    </a:lnTo>
                    <a:lnTo>
                      <a:pt x="2306" y="1728"/>
                    </a:lnTo>
                    <a:lnTo>
                      <a:pt x="2302" y="1752"/>
                    </a:lnTo>
                    <a:lnTo>
                      <a:pt x="2298" y="1778"/>
                    </a:lnTo>
                    <a:lnTo>
                      <a:pt x="2292" y="1802"/>
                    </a:lnTo>
                    <a:lnTo>
                      <a:pt x="2284" y="1826"/>
                    </a:lnTo>
                    <a:lnTo>
                      <a:pt x="2276" y="1850"/>
                    </a:lnTo>
                    <a:lnTo>
                      <a:pt x="2268" y="1874"/>
                    </a:lnTo>
                    <a:lnTo>
                      <a:pt x="2258" y="1896"/>
                    </a:lnTo>
                    <a:lnTo>
                      <a:pt x="2246" y="1918"/>
                    </a:lnTo>
                    <a:lnTo>
                      <a:pt x="2220" y="1960"/>
                    </a:lnTo>
                    <a:lnTo>
                      <a:pt x="2192" y="1998"/>
                    </a:lnTo>
                    <a:lnTo>
                      <a:pt x="2158" y="2034"/>
                    </a:lnTo>
                    <a:lnTo>
                      <a:pt x="2122" y="2068"/>
                    </a:lnTo>
                    <a:lnTo>
                      <a:pt x="2084" y="2096"/>
                    </a:lnTo>
                    <a:lnTo>
                      <a:pt x="2042" y="2122"/>
                    </a:lnTo>
                    <a:lnTo>
                      <a:pt x="2020" y="2134"/>
                    </a:lnTo>
                    <a:lnTo>
                      <a:pt x="1998" y="2144"/>
                    </a:lnTo>
                    <a:lnTo>
                      <a:pt x="1974" y="2152"/>
                    </a:lnTo>
                    <a:lnTo>
                      <a:pt x="1950" y="2160"/>
                    </a:lnTo>
                    <a:lnTo>
                      <a:pt x="1926" y="2168"/>
                    </a:lnTo>
                    <a:lnTo>
                      <a:pt x="1902" y="2174"/>
                    </a:lnTo>
                    <a:lnTo>
                      <a:pt x="1878" y="2178"/>
                    </a:lnTo>
                    <a:lnTo>
                      <a:pt x="1852" y="2180"/>
                    </a:lnTo>
                    <a:lnTo>
                      <a:pt x="1826" y="2182"/>
                    </a:lnTo>
                    <a:lnTo>
                      <a:pt x="1800" y="2184"/>
                    </a:lnTo>
                    <a:lnTo>
                      <a:pt x="1800" y="2184"/>
                    </a:lnTo>
                    <a:lnTo>
                      <a:pt x="1774" y="2182"/>
                    </a:lnTo>
                    <a:lnTo>
                      <a:pt x="1748" y="2180"/>
                    </a:lnTo>
                    <a:lnTo>
                      <a:pt x="1722" y="2178"/>
                    </a:lnTo>
                    <a:lnTo>
                      <a:pt x="1698" y="2174"/>
                    </a:lnTo>
                    <a:lnTo>
                      <a:pt x="1674" y="2168"/>
                    </a:lnTo>
                    <a:lnTo>
                      <a:pt x="1650" y="2160"/>
                    </a:lnTo>
                    <a:lnTo>
                      <a:pt x="1626" y="2152"/>
                    </a:lnTo>
                    <a:lnTo>
                      <a:pt x="1602" y="2144"/>
                    </a:lnTo>
                    <a:lnTo>
                      <a:pt x="1580" y="2134"/>
                    </a:lnTo>
                    <a:lnTo>
                      <a:pt x="1558" y="2122"/>
                    </a:lnTo>
                    <a:lnTo>
                      <a:pt x="1516" y="2096"/>
                    </a:lnTo>
                    <a:lnTo>
                      <a:pt x="1478" y="2068"/>
                    </a:lnTo>
                    <a:lnTo>
                      <a:pt x="1442" y="2034"/>
                    </a:lnTo>
                    <a:lnTo>
                      <a:pt x="1408" y="1998"/>
                    </a:lnTo>
                    <a:lnTo>
                      <a:pt x="1380" y="1960"/>
                    </a:lnTo>
                    <a:lnTo>
                      <a:pt x="1354" y="1918"/>
                    </a:lnTo>
                    <a:lnTo>
                      <a:pt x="1342" y="1896"/>
                    </a:lnTo>
                    <a:lnTo>
                      <a:pt x="1332" y="1874"/>
                    </a:lnTo>
                    <a:lnTo>
                      <a:pt x="1324" y="1850"/>
                    </a:lnTo>
                    <a:lnTo>
                      <a:pt x="1316" y="1826"/>
                    </a:lnTo>
                    <a:lnTo>
                      <a:pt x="1308" y="1802"/>
                    </a:lnTo>
                    <a:lnTo>
                      <a:pt x="1302" y="1778"/>
                    </a:lnTo>
                    <a:lnTo>
                      <a:pt x="1298" y="1752"/>
                    </a:lnTo>
                    <a:lnTo>
                      <a:pt x="1294" y="1728"/>
                    </a:lnTo>
                    <a:lnTo>
                      <a:pt x="1292" y="1702"/>
                    </a:lnTo>
                    <a:lnTo>
                      <a:pt x="1292" y="1676"/>
                    </a:lnTo>
                    <a:lnTo>
                      <a:pt x="1292" y="1676"/>
                    </a:lnTo>
                    <a:lnTo>
                      <a:pt x="1292" y="1650"/>
                    </a:lnTo>
                    <a:lnTo>
                      <a:pt x="1294" y="1624"/>
                    </a:lnTo>
                    <a:lnTo>
                      <a:pt x="1298" y="1598"/>
                    </a:lnTo>
                    <a:lnTo>
                      <a:pt x="1302" y="1574"/>
                    </a:lnTo>
                    <a:lnTo>
                      <a:pt x="1308" y="1548"/>
                    </a:lnTo>
                    <a:lnTo>
                      <a:pt x="1316" y="1524"/>
                    </a:lnTo>
                    <a:lnTo>
                      <a:pt x="1324" y="1502"/>
                    </a:lnTo>
                    <a:lnTo>
                      <a:pt x="1332" y="1478"/>
                    </a:lnTo>
                    <a:lnTo>
                      <a:pt x="1342" y="1456"/>
                    </a:lnTo>
                    <a:lnTo>
                      <a:pt x="1354" y="1434"/>
                    </a:lnTo>
                    <a:lnTo>
                      <a:pt x="1380" y="1392"/>
                    </a:lnTo>
                    <a:lnTo>
                      <a:pt x="1408" y="1352"/>
                    </a:lnTo>
                    <a:lnTo>
                      <a:pt x="1442" y="1316"/>
                    </a:lnTo>
                    <a:lnTo>
                      <a:pt x="1478" y="1284"/>
                    </a:lnTo>
                    <a:lnTo>
                      <a:pt x="1516" y="1254"/>
                    </a:lnTo>
                    <a:lnTo>
                      <a:pt x="1558" y="1230"/>
                    </a:lnTo>
                    <a:lnTo>
                      <a:pt x="1580" y="1218"/>
                    </a:lnTo>
                    <a:lnTo>
                      <a:pt x="1602" y="1208"/>
                    </a:lnTo>
                    <a:lnTo>
                      <a:pt x="1626" y="1198"/>
                    </a:lnTo>
                    <a:lnTo>
                      <a:pt x="1650" y="1190"/>
                    </a:lnTo>
                    <a:lnTo>
                      <a:pt x="1674" y="1184"/>
                    </a:lnTo>
                    <a:lnTo>
                      <a:pt x="1698" y="1178"/>
                    </a:lnTo>
                    <a:lnTo>
                      <a:pt x="1722" y="1174"/>
                    </a:lnTo>
                    <a:lnTo>
                      <a:pt x="1748" y="1170"/>
                    </a:lnTo>
                    <a:lnTo>
                      <a:pt x="1774" y="1168"/>
                    </a:lnTo>
                    <a:lnTo>
                      <a:pt x="1800" y="1168"/>
                    </a:lnTo>
                    <a:lnTo>
                      <a:pt x="1800" y="1168"/>
                    </a:lnTo>
                    <a:lnTo>
                      <a:pt x="1826" y="1168"/>
                    </a:lnTo>
                    <a:lnTo>
                      <a:pt x="1852" y="1170"/>
                    </a:lnTo>
                    <a:lnTo>
                      <a:pt x="1878" y="1174"/>
                    </a:lnTo>
                    <a:lnTo>
                      <a:pt x="1902" y="1178"/>
                    </a:lnTo>
                    <a:lnTo>
                      <a:pt x="1926" y="1184"/>
                    </a:lnTo>
                    <a:lnTo>
                      <a:pt x="1950" y="1190"/>
                    </a:lnTo>
                    <a:lnTo>
                      <a:pt x="1974" y="1198"/>
                    </a:lnTo>
                    <a:lnTo>
                      <a:pt x="1998" y="1208"/>
                    </a:lnTo>
                    <a:lnTo>
                      <a:pt x="2020" y="1218"/>
                    </a:lnTo>
                    <a:lnTo>
                      <a:pt x="2042" y="1230"/>
                    </a:lnTo>
                    <a:lnTo>
                      <a:pt x="2084" y="1254"/>
                    </a:lnTo>
                    <a:lnTo>
                      <a:pt x="2122" y="1284"/>
                    </a:lnTo>
                    <a:lnTo>
                      <a:pt x="2158" y="1316"/>
                    </a:lnTo>
                    <a:lnTo>
                      <a:pt x="2192" y="1352"/>
                    </a:lnTo>
                    <a:lnTo>
                      <a:pt x="2220" y="1392"/>
                    </a:lnTo>
                    <a:lnTo>
                      <a:pt x="2246" y="1434"/>
                    </a:lnTo>
                    <a:lnTo>
                      <a:pt x="2258" y="1456"/>
                    </a:lnTo>
                    <a:lnTo>
                      <a:pt x="2268" y="1478"/>
                    </a:lnTo>
                    <a:lnTo>
                      <a:pt x="2276" y="1502"/>
                    </a:lnTo>
                    <a:lnTo>
                      <a:pt x="2284" y="1524"/>
                    </a:lnTo>
                    <a:lnTo>
                      <a:pt x="2292" y="1548"/>
                    </a:lnTo>
                    <a:lnTo>
                      <a:pt x="2298" y="1574"/>
                    </a:lnTo>
                    <a:lnTo>
                      <a:pt x="2302" y="1598"/>
                    </a:lnTo>
                    <a:lnTo>
                      <a:pt x="2306" y="1624"/>
                    </a:lnTo>
                    <a:lnTo>
                      <a:pt x="2308" y="1650"/>
                    </a:lnTo>
                    <a:lnTo>
                      <a:pt x="2308" y="1676"/>
                    </a:lnTo>
                    <a:lnTo>
                      <a:pt x="2308" y="1676"/>
                    </a:lnTo>
                    <a:close/>
                    <a:moveTo>
                      <a:pt x="2032" y="1676"/>
                    </a:moveTo>
                    <a:lnTo>
                      <a:pt x="2032" y="1676"/>
                    </a:lnTo>
                    <a:lnTo>
                      <a:pt x="2032" y="1652"/>
                    </a:lnTo>
                    <a:lnTo>
                      <a:pt x="2028" y="1628"/>
                    </a:lnTo>
                    <a:lnTo>
                      <a:pt x="2022" y="1606"/>
                    </a:lnTo>
                    <a:lnTo>
                      <a:pt x="2014" y="1584"/>
                    </a:lnTo>
                    <a:lnTo>
                      <a:pt x="2004" y="1564"/>
                    </a:lnTo>
                    <a:lnTo>
                      <a:pt x="1994" y="1546"/>
                    </a:lnTo>
                    <a:lnTo>
                      <a:pt x="1980" y="1528"/>
                    </a:lnTo>
                    <a:lnTo>
                      <a:pt x="1964" y="1510"/>
                    </a:lnTo>
                    <a:lnTo>
                      <a:pt x="1948" y="1496"/>
                    </a:lnTo>
                    <a:lnTo>
                      <a:pt x="1930" y="1482"/>
                    </a:lnTo>
                    <a:lnTo>
                      <a:pt x="1912" y="1470"/>
                    </a:lnTo>
                    <a:lnTo>
                      <a:pt x="1890" y="1460"/>
                    </a:lnTo>
                    <a:lnTo>
                      <a:pt x="1870" y="1454"/>
                    </a:lnTo>
                    <a:lnTo>
                      <a:pt x="1846" y="1448"/>
                    </a:lnTo>
                    <a:lnTo>
                      <a:pt x="1824" y="1444"/>
                    </a:lnTo>
                    <a:lnTo>
                      <a:pt x="1800" y="1442"/>
                    </a:lnTo>
                    <a:lnTo>
                      <a:pt x="1800" y="1442"/>
                    </a:lnTo>
                    <a:lnTo>
                      <a:pt x="1776" y="1444"/>
                    </a:lnTo>
                    <a:lnTo>
                      <a:pt x="1754" y="1448"/>
                    </a:lnTo>
                    <a:lnTo>
                      <a:pt x="1730" y="1454"/>
                    </a:lnTo>
                    <a:lnTo>
                      <a:pt x="1710" y="1460"/>
                    </a:lnTo>
                    <a:lnTo>
                      <a:pt x="1688" y="1470"/>
                    </a:lnTo>
                    <a:lnTo>
                      <a:pt x="1670" y="1482"/>
                    </a:lnTo>
                    <a:lnTo>
                      <a:pt x="1652" y="1496"/>
                    </a:lnTo>
                    <a:lnTo>
                      <a:pt x="1636" y="1510"/>
                    </a:lnTo>
                    <a:lnTo>
                      <a:pt x="1620" y="1528"/>
                    </a:lnTo>
                    <a:lnTo>
                      <a:pt x="1606" y="1546"/>
                    </a:lnTo>
                    <a:lnTo>
                      <a:pt x="1596" y="1564"/>
                    </a:lnTo>
                    <a:lnTo>
                      <a:pt x="1586" y="1584"/>
                    </a:lnTo>
                    <a:lnTo>
                      <a:pt x="1578" y="1606"/>
                    </a:lnTo>
                    <a:lnTo>
                      <a:pt x="1572" y="1628"/>
                    </a:lnTo>
                    <a:lnTo>
                      <a:pt x="1568" y="1652"/>
                    </a:lnTo>
                    <a:lnTo>
                      <a:pt x="1568" y="1676"/>
                    </a:lnTo>
                    <a:lnTo>
                      <a:pt x="1568" y="1676"/>
                    </a:lnTo>
                    <a:lnTo>
                      <a:pt x="1568" y="1700"/>
                    </a:lnTo>
                    <a:lnTo>
                      <a:pt x="1572" y="1722"/>
                    </a:lnTo>
                    <a:lnTo>
                      <a:pt x="1578" y="1744"/>
                    </a:lnTo>
                    <a:lnTo>
                      <a:pt x="1586" y="1766"/>
                    </a:lnTo>
                    <a:lnTo>
                      <a:pt x="1596" y="1786"/>
                    </a:lnTo>
                    <a:lnTo>
                      <a:pt x="1606" y="1806"/>
                    </a:lnTo>
                    <a:lnTo>
                      <a:pt x="1620" y="1824"/>
                    </a:lnTo>
                    <a:lnTo>
                      <a:pt x="1636" y="1840"/>
                    </a:lnTo>
                    <a:lnTo>
                      <a:pt x="1652" y="1856"/>
                    </a:lnTo>
                    <a:lnTo>
                      <a:pt x="1670" y="1868"/>
                    </a:lnTo>
                    <a:lnTo>
                      <a:pt x="1688" y="1880"/>
                    </a:lnTo>
                    <a:lnTo>
                      <a:pt x="1710" y="1890"/>
                    </a:lnTo>
                    <a:lnTo>
                      <a:pt x="1730" y="1898"/>
                    </a:lnTo>
                    <a:lnTo>
                      <a:pt x="1754" y="1904"/>
                    </a:lnTo>
                    <a:lnTo>
                      <a:pt x="1776" y="1908"/>
                    </a:lnTo>
                    <a:lnTo>
                      <a:pt x="1800" y="1908"/>
                    </a:lnTo>
                    <a:lnTo>
                      <a:pt x="1800" y="1908"/>
                    </a:lnTo>
                    <a:lnTo>
                      <a:pt x="1824" y="1908"/>
                    </a:lnTo>
                    <a:lnTo>
                      <a:pt x="1846" y="1904"/>
                    </a:lnTo>
                    <a:lnTo>
                      <a:pt x="1870" y="1898"/>
                    </a:lnTo>
                    <a:lnTo>
                      <a:pt x="1890" y="1890"/>
                    </a:lnTo>
                    <a:lnTo>
                      <a:pt x="1912" y="1880"/>
                    </a:lnTo>
                    <a:lnTo>
                      <a:pt x="1930" y="1868"/>
                    </a:lnTo>
                    <a:lnTo>
                      <a:pt x="1948" y="1856"/>
                    </a:lnTo>
                    <a:lnTo>
                      <a:pt x="1964" y="1840"/>
                    </a:lnTo>
                    <a:lnTo>
                      <a:pt x="1980" y="1824"/>
                    </a:lnTo>
                    <a:lnTo>
                      <a:pt x="1994" y="1806"/>
                    </a:lnTo>
                    <a:lnTo>
                      <a:pt x="2004" y="1786"/>
                    </a:lnTo>
                    <a:lnTo>
                      <a:pt x="2014" y="1766"/>
                    </a:lnTo>
                    <a:lnTo>
                      <a:pt x="2022" y="1744"/>
                    </a:lnTo>
                    <a:lnTo>
                      <a:pt x="2028" y="1722"/>
                    </a:lnTo>
                    <a:lnTo>
                      <a:pt x="2032" y="1700"/>
                    </a:lnTo>
                    <a:lnTo>
                      <a:pt x="2032" y="1676"/>
                    </a:lnTo>
                    <a:lnTo>
                      <a:pt x="2032" y="1676"/>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43" name="Freeform 61">
                <a:extLst>
                  <a:ext uri="{FF2B5EF4-FFF2-40B4-BE49-F238E27FC236}">
                    <a16:creationId xmlns:a16="http://schemas.microsoft.com/office/drawing/2014/main" id="{636E7404-765C-4B26-AD32-3DC27CD231FE}"/>
                  </a:ext>
                </a:extLst>
              </p:cNvPr>
              <p:cNvSpPr>
                <a:spLocks noEditPoints="1"/>
              </p:cNvSpPr>
              <p:nvPr/>
            </p:nvSpPr>
            <p:spPr bwMode="auto">
              <a:xfrm>
                <a:off x="6585188" y="4958318"/>
                <a:ext cx="222483" cy="210530"/>
              </a:xfrm>
              <a:custGeom>
                <a:avLst/>
                <a:gdLst>
                  <a:gd name="T0" fmla="*/ 520 w 2308"/>
                  <a:gd name="T1" fmla="*/ 2184 h 2184"/>
                  <a:gd name="T2" fmla="*/ 270 w 2308"/>
                  <a:gd name="T3" fmla="*/ 2166 h 2184"/>
                  <a:gd name="T4" fmla="*/ 244 w 2308"/>
                  <a:gd name="T5" fmla="*/ 2114 h 2184"/>
                  <a:gd name="T6" fmla="*/ 1736 w 2308"/>
                  <a:gd name="T7" fmla="*/ 30 h 2184"/>
                  <a:gd name="T8" fmla="*/ 2010 w 2308"/>
                  <a:gd name="T9" fmla="*/ 0 h 2184"/>
                  <a:gd name="T10" fmla="*/ 2066 w 2308"/>
                  <a:gd name="T11" fmla="*/ 40 h 2184"/>
                  <a:gd name="T12" fmla="*/ 2068 w 2308"/>
                  <a:gd name="T13" fmla="*/ 98 h 2184"/>
                  <a:gd name="T14" fmla="*/ 456 w 2308"/>
                  <a:gd name="T15" fmla="*/ 1012 h 2184"/>
                  <a:gd name="T16" fmla="*/ 288 w 2308"/>
                  <a:gd name="T17" fmla="*/ 964 h 2184"/>
                  <a:gd name="T18" fmla="*/ 62 w 2308"/>
                  <a:gd name="T19" fmla="*/ 748 h 2184"/>
                  <a:gd name="T20" fmla="*/ 6 w 2308"/>
                  <a:gd name="T21" fmla="*/ 584 h 2184"/>
                  <a:gd name="T22" fmla="*/ 6 w 2308"/>
                  <a:gd name="T23" fmla="*/ 430 h 2184"/>
                  <a:gd name="T24" fmla="*/ 62 w 2308"/>
                  <a:gd name="T25" fmla="*/ 266 h 2184"/>
                  <a:gd name="T26" fmla="*/ 288 w 2308"/>
                  <a:gd name="T27" fmla="*/ 50 h 2184"/>
                  <a:gd name="T28" fmla="*/ 456 w 2308"/>
                  <a:gd name="T29" fmla="*/ 2 h 2184"/>
                  <a:gd name="T30" fmla="*/ 610 w 2308"/>
                  <a:gd name="T31" fmla="*/ 10 h 2184"/>
                  <a:gd name="T32" fmla="*/ 792 w 2308"/>
                  <a:gd name="T33" fmla="*/ 86 h 2184"/>
                  <a:gd name="T34" fmla="*/ 976 w 2308"/>
                  <a:gd name="T35" fmla="*/ 310 h 2184"/>
                  <a:gd name="T36" fmla="*/ 1016 w 2308"/>
                  <a:gd name="T37" fmla="*/ 480 h 2184"/>
                  <a:gd name="T38" fmla="*/ 1000 w 2308"/>
                  <a:gd name="T39" fmla="*/ 634 h 2184"/>
                  <a:gd name="T40" fmla="*/ 900 w 2308"/>
                  <a:gd name="T41" fmla="*/ 830 h 2184"/>
                  <a:gd name="T42" fmla="*/ 682 w 2308"/>
                  <a:gd name="T43" fmla="*/ 984 h 2184"/>
                  <a:gd name="T44" fmla="*/ 508 w 2308"/>
                  <a:gd name="T45" fmla="*/ 1014 h 2184"/>
                  <a:gd name="T46" fmla="*/ 598 w 2308"/>
                  <a:gd name="T47" fmla="*/ 722 h 2184"/>
                  <a:gd name="T48" fmla="*/ 714 w 2308"/>
                  <a:gd name="T49" fmla="*/ 618 h 2184"/>
                  <a:gd name="T50" fmla="*/ 740 w 2308"/>
                  <a:gd name="T51" fmla="*/ 484 h 2184"/>
                  <a:gd name="T52" fmla="*/ 672 w 2308"/>
                  <a:gd name="T53" fmla="*/ 342 h 2184"/>
                  <a:gd name="T54" fmla="*/ 532 w 2308"/>
                  <a:gd name="T55" fmla="*/ 276 h 2184"/>
                  <a:gd name="T56" fmla="*/ 398 w 2308"/>
                  <a:gd name="T57" fmla="*/ 302 h 2184"/>
                  <a:gd name="T58" fmla="*/ 294 w 2308"/>
                  <a:gd name="T59" fmla="*/ 416 h 2184"/>
                  <a:gd name="T60" fmla="*/ 280 w 2308"/>
                  <a:gd name="T61" fmla="*/ 554 h 2184"/>
                  <a:gd name="T62" fmla="*/ 360 w 2308"/>
                  <a:gd name="T63" fmla="*/ 686 h 2184"/>
                  <a:gd name="T64" fmla="*/ 508 w 2308"/>
                  <a:gd name="T65" fmla="*/ 740 h 2184"/>
                  <a:gd name="T66" fmla="*/ 2298 w 2308"/>
                  <a:gd name="T67" fmla="*/ 1778 h 2184"/>
                  <a:gd name="T68" fmla="*/ 2220 w 2308"/>
                  <a:gd name="T69" fmla="*/ 1960 h 2184"/>
                  <a:gd name="T70" fmla="*/ 1998 w 2308"/>
                  <a:gd name="T71" fmla="*/ 2144 h 2184"/>
                  <a:gd name="T72" fmla="*/ 1826 w 2308"/>
                  <a:gd name="T73" fmla="*/ 2182 h 2184"/>
                  <a:gd name="T74" fmla="*/ 1674 w 2308"/>
                  <a:gd name="T75" fmla="*/ 2168 h 2184"/>
                  <a:gd name="T76" fmla="*/ 1478 w 2308"/>
                  <a:gd name="T77" fmla="*/ 2068 h 2184"/>
                  <a:gd name="T78" fmla="*/ 1324 w 2308"/>
                  <a:gd name="T79" fmla="*/ 1850 h 2184"/>
                  <a:gd name="T80" fmla="*/ 1292 w 2308"/>
                  <a:gd name="T81" fmla="*/ 1676 h 2184"/>
                  <a:gd name="T82" fmla="*/ 1316 w 2308"/>
                  <a:gd name="T83" fmla="*/ 1524 h 2184"/>
                  <a:gd name="T84" fmla="*/ 1442 w 2308"/>
                  <a:gd name="T85" fmla="*/ 1316 h 2184"/>
                  <a:gd name="T86" fmla="*/ 1650 w 2308"/>
                  <a:gd name="T87" fmla="*/ 1190 h 2184"/>
                  <a:gd name="T88" fmla="*/ 1800 w 2308"/>
                  <a:gd name="T89" fmla="*/ 1168 h 2184"/>
                  <a:gd name="T90" fmla="*/ 1974 w 2308"/>
                  <a:gd name="T91" fmla="*/ 1198 h 2184"/>
                  <a:gd name="T92" fmla="*/ 2192 w 2308"/>
                  <a:gd name="T93" fmla="*/ 1352 h 2184"/>
                  <a:gd name="T94" fmla="*/ 2292 w 2308"/>
                  <a:gd name="T95" fmla="*/ 1548 h 2184"/>
                  <a:gd name="T96" fmla="*/ 2032 w 2308"/>
                  <a:gd name="T97" fmla="*/ 1676 h 2184"/>
                  <a:gd name="T98" fmla="*/ 1994 w 2308"/>
                  <a:gd name="T99" fmla="*/ 1546 h 2184"/>
                  <a:gd name="T100" fmla="*/ 1870 w 2308"/>
                  <a:gd name="T101" fmla="*/ 1454 h 2184"/>
                  <a:gd name="T102" fmla="*/ 1730 w 2308"/>
                  <a:gd name="T103" fmla="*/ 1454 h 2184"/>
                  <a:gd name="T104" fmla="*/ 1606 w 2308"/>
                  <a:gd name="T105" fmla="*/ 1546 h 2184"/>
                  <a:gd name="T106" fmla="*/ 1568 w 2308"/>
                  <a:gd name="T107" fmla="*/ 1676 h 2184"/>
                  <a:gd name="T108" fmla="*/ 1620 w 2308"/>
                  <a:gd name="T109" fmla="*/ 1824 h 2184"/>
                  <a:gd name="T110" fmla="*/ 1754 w 2308"/>
                  <a:gd name="T111" fmla="*/ 1904 h 2184"/>
                  <a:gd name="T112" fmla="*/ 1890 w 2308"/>
                  <a:gd name="T113" fmla="*/ 1890 h 2184"/>
                  <a:gd name="T114" fmla="*/ 2004 w 2308"/>
                  <a:gd name="T115" fmla="*/ 1786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8" h="2184">
                    <a:moveTo>
                      <a:pt x="2060" y="116"/>
                    </a:moveTo>
                    <a:lnTo>
                      <a:pt x="580" y="2152"/>
                    </a:lnTo>
                    <a:lnTo>
                      <a:pt x="580" y="2152"/>
                    </a:lnTo>
                    <a:lnTo>
                      <a:pt x="568" y="2166"/>
                    </a:lnTo>
                    <a:lnTo>
                      <a:pt x="554" y="2176"/>
                    </a:lnTo>
                    <a:lnTo>
                      <a:pt x="536" y="2182"/>
                    </a:lnTo>
                    <a:lnTo>
                      <a:pt x="520" y="2184"/>
                    </a:lnTo>
                    <a:lnTo>
                      <a:pt x="318" y="2184"/>
                    </a:lnTo>
                    <a:lnTo>
                      <a:pt x="318" y="2184"/>
                    </a:lnTo>
                    <a:lnTo>
                      <a:pt x="308" y="2182"/>
                    </a:lnTo>
                    <a:lnTo>
                      <a:pt x="298" y="2180"/>
                    </a:lnTo>
                    <a:lnTo>
                      <a:pt x="288" y="2178"/>
                    </a:lnTo>
                    <a:lnTo>
                      <a:pt x="278" y="2172"/>
                    </a:lnTo>
                    <a:lnTo>
                      <a:pt x="270" y="2166"/>
                    </a:lnTo>
                    <a:lnTo>
                      <a:pt x="264" y="2160"/>
                    </a:lnTo>
                    <a:lnTo>
                      <a:pt x="256" y="2152"/>
                    </a:lnTo>
                    <a:lnTo>
                      <a:pt x="252" y="2144"/>
                    </a:lnTo>
                    <a:lnTo>
                      <a:pt x="252" y="2144"/>
                    </a:lnTo>
                    <a:lnTo>
                      <a:pt x="248" y="2134"/>
                    </a:lnTo>
                    <a:lnTo>
                      <a:pt x="244" y="2124"/>
                    </a:lnTo>
                    <a:lnTo>
                      <a:pt x="244" y="2114"/>
                    </a:lnTo>
                    <a:lnTo>
                      <a:pt x="244" y="2104"/>
                    </a:lnTo>
                    <a:lnTo>
                      <a:pt x="244" y="2094"/>
                    </a:lnTo>
                    <a:lnTo>
                      <a:pt x="248" y="2084"/>
                    </a:lnTo>
                    <a:lnTo>
                      <a:pt x="252" y="2074"/>
                    </a:lnTo>
                    <a:lnTo>
                      <a:pt x="258" y="2066"/>
                    </a:lnTo>
                    <a:lnTo>
                      <a:pt x="1736" y="30"/>
                    </a:lnTo>
                    <a:lnTo>
                      <a:pt x="1736" y="30"/>
                    </a:lnTo>
                    <a:lnTo>
                      <a:pt x="1748" y="16"/>
                    </a:lnTo>
                    <a:lnTo>
                      <a:pt x="1764" y="8"/>
                    </a:lnTo>
                    <a:lnTo>
                      <a:pt x="1780" y="2"/>
                    </a:lnTo>
                    <a:lnTo>
                      <a:pt x="1796" y="0"/>
                    </a:lnTo>
                    <a:lnTo>
                      <a:pt x="2000" y="0"/>
                    </a:lnTo>
                    <a:lnTo>
                      <a:pt x="2000" y="0"/>
                    </a:lnTo>
                    <a:lnTo>
                      <a:pt x="2010" y="0"/>
                    </a:lnTo>
                    <a:lnTo>
                      <a:pt x="2020" y="2"/>
                    </a:lnTo>
                    <a:lnTo>
                      <a:pt x="2028" y="6"/>
                    </a:lnTo>
                    <a:lnTo>
                      <a:pt x="2038" y="10"/>
                    </a:lnTo>
                    <a:lnTo>
                      <a:pt x="2046" y="16"/>
                    </a:lnTo>
                    <a:lnTo>
                      <a:pt x="2054" y="22"/>
                    </a:lnTo>
                    <a:lnTo>
                      <a:pt x="2060" y="30"/>
                    </a:lnTo>
                    <a:lnTo>
                      <a:pt x="2066" y="40"/>
                    </a:lnTo>
                    <a:lnTo>
                      <a:pt x="2066" y="40"/>
                    </a:lnTo>
                    <a:lnTo>
                      <a:pt x="2070" y="50"/>
                    </a:lnTo>
                    <a:lnTo>
                      <a:pt x="2072" y="58"/>
                    </a:lnTo>
                    <a:lnTo>
                      <a:pt x="2074" y="68"/>
                    </a:lnTo>
                    <a:lnTo>
                      <a:pt x="2074" y="80"/>
                    </a:lnTo>
                    <a:lnTo>
                      <a:pt x="2072" y="88"/>
                    </a:lnTo>
                    <a:lnTo>
                      <a:pt x="2068" y="98"/>
                    </a:lnTo>
                    <a:lnTo>
                      <a:pt x="2064" y="108"/>
                    </a:lnTo>
                    <a:lnTo>
                      <a:pt x="2060" y="116"/>
                    </a:lnTo>
                    <a:lnTo>
                      <a:pt x="2060" y="116"/>
                    </a:lnTo>
                    <a:close/>
                    <a:moveTo>
                      <a:pt x="508" y="1014"/>
                    </a:moveTo>
                    <a:lnTo>
                      <a:pt x="508" y="1014"/>
                    </a:lnTo>
                    <a:lnTo>
                      <a:pt x="482" y="1014"/>
                    </a:lnTo>
                    <a:lnTo>
                      <a:pt x="456" y="1012"/>
                    </a:lnTo>
                    <a:lnTo>
                      <a:pt x="430" y="1008"/>
                    </a:lnTo>
                    <a:lnTo>
                      <a:pt x="406" y="1004"/>
                    </a:lnTo>
                    <a:lnTo>
                      <a:pt x="382" y="998"/>
                    </a:lnTo>
                    <a:lnTo>
                      <a:pt x="358" y="992"/>
                    </a:lnTo>
                    <a:lnTo>
                      <a:pt x="334" y="984"/>
                    </a:lnTo>
                    <a:lnTo>
                      <a:pt x="310" y="974"/>
                    </a:lnTo>
                    <a:lnTo>
                      <a:pt x="288" y="964"/>
                    </a:lnTo>
                    <a:lnTo>
                      <a:pt x="266" y="954"/>
                    </a:lnTo>
                    <a:lnTo>
                      <a:pt x="224" y="928"/>
                    </a:lnTo>
                    <a:lnTo>
                      <a:pt x="186" y="898"/>
                    </a:lnTo>
                    <a:lnTo>
                      <a:pt x="150" y="866"/>
                    </a:lnTo>
                    <a:lnTo>
                      <a:pt x="116" y="830"/>
                    </a:lnTo>
                    <a:lnTo>
                      <a:pt x="88" y="790"/>
                    </a:lnTo>
                    <a:lnTo>
                      <a:pt x="62" y="748"/>
                    </a:lnTo>
                    <a:lnTo>
                      <a:pt x="50" y="726"/>
                    </a:lnTo>
                    <a:lnTo>
                      <a:pt x="40" y="704"/>
                    </a:lnTo>
                    <a:lnTo>
                      <a:pt x="32" y="682"/>
                    </a:lnTo>
                    <a:lnTo>
                      <a:pt x="24" y="658"/>
                    </a:lnTo>
                    <a:lnTo>
                      <a:pt x="16" y="634"/>
                    </a:lnTo>
                    <a:lnTo>
                      <a:pt x="10" y="610"/>
                    </a:lnTo>
                    <a:lnTo>
                      <a:pt x="6" y="584"/>
                    </a:lnTo>
                    <a:lnTo>
                      <a:pt x="2" y="558"/>
                    </a:lnTo>
                    <a:lnTo>
                      <a:pt x="2" y="532"/>
                    </a:lnTo>
                    <a:lnTo>
                      <a:pt x="0" y="506"/>
                    </a:lnTo>
                    <a:lnTo>
                      <a:pt x="0" y="506"/>
                    </a:lnTo>
                    <a:lnTo>
                      <a:pt x="2" y="480"/>
                    </a:lnTo>
                    <a:lnTo>
                      <a:pt x="2" y="456"/>
                    </a:lnTo>
                    <a:lnTo>
                      <a:pt x="6" y="430"/>
                    </a:lnTo>
                    <a:lnTo>
                      <a:pt x="10" y="404"/>
                    </a:lnTo>
                    <a:lnTo>
                      <a:pt x="16" y="380"/>
                    </a:lnTo>
                    <a:lnTo>
                      <a:pt x="24" y="356"/>
                    </a:lnTo>
                    <a:lnTo>
                      <a:pt x="32" y="332"/>
                    </a:lnTo>
                    <a:lnTo>
                      <a:pt x="40" y="310"/>
                    </a:lnTo>
                    <a:lnTo>
                      <a:pt x="50" y="286"/>
                    </a:lnTo>
                    <a:lnTo>
                      <a:pt x="62" y="266"/>
                    </a:lnTo>
                    <a:lnTo>
                      <a:pt x="88" y="224"/>
                    </a:lnTo>
                    <a:lnTo>
                      <a:pt x="116" y="184"/>
                    </a:lnTo>
                    <a:lnTo>
                      <a:pt x="150" y="148"/>
                    </a:lnTo>
                    <a:lnTo>
                      <a:pt x="186" y="116"/>
                    </a:lnTo>
                    <a:lnTo>
                      <a:pt x="224" y="86"/>
                    </a:lnTo>
                    <a:lnTo>
                      <a:pt x="266" y="60"/>
                    </a:lnTo>
                    <a:lnTo>
                      <a:pt x="288" y="50"/>
                    </a:lnTo>
                    <a:lnTo>
                      <a:pt x="310" y="40"/>
                    </a:lnTo>
                    <a:lnTo>
                      <a:pt x="334" y="30"/>
                    </a:lnTo>
                    <a:lnTo>
                      <a:pt x="358" y="22"/>
                    </a:lnTo>
                    <a:lnTo>
                      <a:pt x="382" y="16"/>
                    </a:lnTo>
                    <a:lnTo>
                      <a:pt x="406" y="10"/>
                    </a:lnTo>
                    <a:lnTo>
                      <a:pt x="430" y="4"/>
                    </a:lnTo>
                    <a:lnTo>
                      <a:pt x="456" y="2"/>
                    </a:lnTo>
                    <a:lnTo>
                      <a:pt x="482" y="0"/>
                    </a:lnTo>
                    <a:lnTo>
                      <a:pt x="508" y="0"/>
                    </a:lnTo>
                    <a:lnTo>
                      <a:pt x="508" y="0"/>
                    </a:lnTo>
                    <a:lnTo>
                      <a:pt x="534" y="0"/>
                    </a:lnTo>
                    <a:lnTo>
                      <a:pt x="560" y="2"/>
                    </a:lnTo>
                    <a:lnTo>
                      <a:pt x="586" y="4"/>
                    </a:lnTo>
                    <a:lnTo>
                      <a:pt x="610" y="10"/>
                    </a:lnTo>
                    <a:lnTo>
                      <a:pt x="636" y="16"/>
                    </a:lnTo>
                    <a:lnTo>
                      <a:pt x="660" y="22"/>
                    </a:lnTo>
                    <a:lnTo>
                      <a:pt x="682" y="30"/>
                    </a:lnTo>
                    <a:lnTo>
                      <a:pt x="706" y="40"/>
                    </a:lnTo>
                    <a:lnTo>
                      <a:pt x="728" y="50"/>
                    </a:lnTo>
                    <a:lnTo>
                      <a:pt x="750" y="60"/>
                    </a:lnTo>
                    <a:lnTo>
                      <a:pt x="792" y="86"/>
                    </a:lnTo>
                    <a:lnTo>
                      <a:pt x="832" y="116"/>
                    </a:lnTo>
                    <a:lnTo>
                      <a:pt x="868" y="148"/>
                    </a:lnTo>
                    <a:lnTo>
                      <a:pt x="900" y="184"/>
                    </a:lnTo>
                    <a:lnTo>
                      <a:pt x="930" y="224"/>
                    </a:lnTo>
                    <a:lnTo>
                      <a:pt x="954" y="266"/>
                    </a:lnTo>
                    <a:lnTo>
                      <a:pt x="966" y="286"/>
                    </a:lnTo>
                    <a:lnTo>
                      <a:pt x="976" y="310"/>
                    </a:lnTo>
                    <a:lnTo>
                      <a:pt x="986" y="332"/>
                    </a:lnTo>
                    <a:lnTo>
                      <a:pt x="994" y="356"/>
                    </a:lnTo>
                    <a:lnTo>
                      <a:pt x="1000" y="380"/>
                    </a:lnTo>
                    <a:lnTo>
                      <a:pt x="1006" y="404"/>
                    </a:lnTo>
                    <a:lnTo>
                      <a:pt x="1010" y="430"/>
                    </a:lnTo>
                    <a:lnTo>
                      <a:pt x="1014" y="456"/>
                    </a:lnTo>
                    <a:lnTo>
                      <a:pt x="1016" y="480"/>
                    </a:lnTo>
                    <a:lnTo>
                      <a:pt x="1016" y="506"/>
                    </a:lnTo>
                    <a:lnTo>
                      <a:pt x="1016" y="506"/>
                    </a:lnTo>
                    <a:lnTo>
                      <a:pt x="1016" y="532"/>
                    </a:lnTo>
                    <a:lnTo>
                      <a:pt x="1014" y="558"/>
                    </a:lnTo>
                    <a:lnTo>
                      <a:pt x="1010" y="584"/>
                    </a:lnTo>
                    <a:lnTo>
                      <a:pt x="1006" y="610"/>
                    </a:lnTo>
                    <a:lnTo>
                      <a:pt x="1000" y="634"/>
                    </a:lnTo>
                    <a:lnTo>
                      <a:pt x="994" y="658"/>
                    </a:lnTo>
                    <a:lnTo>
                      <a:pt x="986" y="682"/>
                    </a:lnTo>
                    <a:lnTo>
                      <a:pt x="976" y="704"/>
                    </a:lnTo>
                    <a:lnTo>
                      <a:pt x="966" y="726"/>
                    </a:lnTo>
                    <a:lnTo>
                      <a:pt x="954" y="748"/>
                    </a:lnTo>
                    <a:lnTo>
                      <a:pt x="930" y="790"/>
                    </a:lnTo>
                    <a:lnTo>
                      <a:pt x="900" y="830"/>
                    </a:lnTo>
                    <a:lnTo>
                      <a:pt x="868" y="866"/>
                    </a:lnTo>
                    <a:lnTo>
                      <a:pt x="832" y="898"/>
                    </a:lnTo>
                    <a:lnTo>
                      <a:pt x="792" y="928"/>
                    </a:lnTo>
                    <a:lnTo>
                      <a:pt x="750" y="954"/>
                    </a:lnTo>
                    <a:lnTo>
                      <a:pt x="728" y="964"/>
                    </a:lnTo>
                    <a:lnTo>
                      <a:pt x="706" y="974"/>
                    </a:lnTo>
                    <a:lnTo>
                      <a:pt x="682" y="984"/>
                    </a:lnTo>
                    <a:lnTo>
                      <a:pt x="660" y="992"/>
                    </a:lnTo>
                    <a:lnTo>
                      <a:pt x="636" y="998"/>
                    </a:lnTo>
                    <a:lnTo>
                      <a:pt x="610" y="1004"/>
                    </a:lnTo>
                    <a:lnTo>
                      <a:pt x="586" y="1008"/>
                    </a:lnTo>
                    <a:lnTo>
                      <a:pt x="560" y="1012"/>
                    </a:lnTo>
                    <a:lnTo>
                      <a:pt x="534" y="1014"/>
                    </a:lnTo>
                    <a:lnTo>
                      <a:pt x="508" y="1014"/>
                    </a:lnTo>
                    <a:lnTo>
                      <a:pt x="508" y="1014"/>
                    </a:lnTo>
                    <a:close/>
                    <a:moveTo>
                      <a:pt x="508" y="740"/>
                    </a:moveTo>
                    <a:lnTo>
                      <a:pt x="508" y="740"/>
                    </a:lnTo>
                    <a:lnTo>
                      <a:pt x="532" y="738"/>
                    </a:lnTo>
                    <a:lnTo>
                      <a:pt x="556" y="736"/>
                    </a:lnTo>
                    <a:lnTo>
                      <a:pt x="578" y="730"/>
                    </a:lnTo>
                    <a:lnTo>
                      <a:pt x="598" y="722"/>
                    </a:lnTo>
                    <a:lnTo>
                      <a:pt x="620" y="712"/>
                    </a:lnTo>
                    <a:lnTo>
                      <a:pt x="638" y="700"/>
                    </a:lnTo>
                    <a:lnTo>
                      <a:pt x="656" y="686"/>
                    </a:lnTo>
                    <a:lnTo>
                      <a:pt x="672" y="672"/>
                    </a:lnTo>
                    <a:lnTo>
                      <a:pt x="688" y="656"/>
                    </a:lnTo>
                    <a:lnTo>
                      <a:pt x="702" y="638"/>
                    </a:lnTo>
                    <a:lnTo>
                      <a:pt x="714" y="618"/>
                    </a:lnTo>
                    <a:lnTo>
                      <a:pt x="722" y="598"/>
                    </a:lnTo>
                    <a:lnTo>
                      <a:pt x="730" y="576"/>
                    </a:lnTo>
                    <a:lnTo>
                      <a:pt x="736" y="554"/>
                    </a:lnTo>
                    <a:lnTo>
                      <a:pt x="740" y="530"/>
                    </a:lnTo>
                    <a:lnTo>
                      <a:pt x="742" y="506"/>
                    </a:lnTo>
                    <a:lnTo>
                      <a:pt x="742" y="506"/>
                    </a:lnTo>
                    <a:lnTo>
                      <a:pt x="740" y="484"/>
                    </a:lnTo>
                    <a:lnTo>
                      <a:pt x="736" y="460"/>
                    </a:lnTo>
                    <a:lnTo>
                      <a:pt x="730" y="438"/>
                    </a:lnTo>
                    <a:lnTo>
                      <a:pt x="722" y="416"/>
                    </a:lnTo>
                    <a:lnTo>
                      <a:pt x="714" y="396"/>
                    </a:lnTo>
                    <a:lnTo>
                      <a:pt x="702" y="376"/>
                    </a:lnTo>
                    <a:lnTo>
                      <a:pt x="688" y="358"/>
                    </a:lnTo>
                    <a:lnTo>
                      <a:pt x="672" y="342"/>
                    </a:lnTo>
                    <a:lnTo>
                      <a:pt x="656" y="328"/>
                    </a:lnTo>
                    <a:lnTo>
                      <a:pt x="638" y="314"/>
                    </a:lnTo>
                    <a:lnTo>
                      <a:pt x="620" y="302"/>
                    </a:lnTo>
                    <a:lnTo>
                      <a:pt x="598" y="292"/>
                    </a:lnTo>
                    <a:lnTo>
                      <a:pt x="578" y="284"/>
                    </a:lnTo>
                    <a:lnTo>
                      <a:pt x="556" y="278"/>
                    </a:lnTo>
                    <a:lnTo>
                      <a:pt x="532" y="276"/>
                    </a:lnTo>
                    <a:lnTo>
                      <a:pt x="508" y="274"/>
                    </a:lnTo>
                    <a:lnTo>
                      <a:pt x="508" y="274"/>
                    </a:lnTo>
                    <a:lnTo>
                      <a:pt x="484" y="276"/>
                    </a:lnTo>
                    <a:lnTo>
                      <a:pt x="462" y="278"/>
                    </a:lnTo>
                    <a:lnTo>
                      <a:pt x="438" y="284"/>
                    </a:lnTo>
                    <a:lnTo>
                      <a:pt x="418" y="292"/>
                    </a:lnTo>
                    <a:lnTo>
                      <a:pt x="398" y="302"/>
                    </a:lnTo>
                    <a:lnTo>
                      <a:pt x="378" y="314"/>
                    </a:lnTo>
                    <a:lnTo>
                      <a:pt x="360" y="328"/>
                    </a:lnTo>
                    <a:lnTo>
                      <a:pt x="344" y="342"/>
                    </a:lnTo>
                    <a:lnTo>
                      <a:pt x="328" y="358"/>
                    </a:lnTo>
                    <a:lnTo>
                      <a:pt x="316" y="376"/>
                    </a:lnTo>
                    <a:lnTo>
                      <a:pt x="304" y="396"/>
                    </a:lnTo>
                    <a:lnTo>
                      <a:pt x="294" y="416"/>
                    </a:lnTo>
                    <a:lnTo>
                      <a:pt x="286" y="438"/>
                    </a:lnTo>
                    <a:lnTo>
                      <a:pt x="280" y="460"/>
                    </a:lnTo>
                    <a:lnTo>
                      <a:pt x="276" y="484"/>
                    </a:lnTo>
                    <a:lnTo>
                      <a:pt x="276" y="506"/>
                    </a:lnTo>
                    <a:lnTo>
                      <a:pt x="276" y="506"/>
                    </a:lnTo>
                    <a:lnTo>
                      <a:pt x="276" y="530"/>
                    </a:lnTo>
                    <a:lnTo>
                      <a:pt x="280" y="554"/>
                    </a:lnTo>
                    <a:lnTo>
                      <a:pt x="286" y="576"/>
                    </a:lnTo>
                    <a:lnTo>
                      <a:pt x="294" y="598"/>
                    </a:lnTo>
                    <a:lnTo>
                      <a:pt x="304" y="618"/>
                    </a:lnTo>
                    <a:lnTo>
                      <a:pt x="316" y="638"/>
                    </a:lnTo>
                    <a:lnTo>
                      <a:pt x="328" y="656"/>
                    </a:lnTo>
                    <a:lnTo>
                      <a:pt x="344" y="672"/>
                    </a:lnTo>
                    <a:lnTo>
                      <a:pt x="360" y="686"/>
                    </a:lnTo>
                    <a:lnTo>
                      <a:pt x="378" y="700"/>
                    </a:lnTo>
                    <a:lnTo>
                      <a:pt x="398" y="712"/>
                    </a:lnTo>
                    <a:lnTo>
                      <a:pt x="418" y="722"/>
                    </a:lnTo>
                    <a:lnTo>
                      <a:pt x="438" y="730"/>
                    </a:lnTo>
                    <a:lnTo>
                      <a:pt x="462" y="736"/>
                    </a:lnTo>
                    <a:lnTo>
                      <a:pt x="484" y="738"/>
                    </a:lnTo>
                    <a:lnTo>
                      <a:pt x="508" y="740"/>
                    </a:lnTo>
                    <a:lnTo>
                      <a:pt x="508" y="740"/>
                    </a:lnTo>
                    <a:close/>
                    <a:moveTo>
                      <a:pt x="2308" y="1676"/>
                    </a:moveTo>
                    <a:lnTo>
                      <a:pt x="2308" y="1676"/>
                    </a:lnTo>
                    <a:lnTo>
                      <a:pt x="2308" y="1702"/>
                    </a:lnTo>
                    <a:lnTo>
                      <a:pt x="2306" y="1728"/>
                    </a:lnTo>
                    <a:lnTo>
                      <a:pt x="2302" y="1752"/>
                    </a:lnTo>
                    <a:lnTo>
                      <a:pt x="2298" y="1778"/>
                    </a:lnTo>
                    <a:lnTo>
                      <a:pt x="2292" y="1802"/>
                    </a:lnTo>
                    <a:lnTo>
                      <a:pt x="2284" y="1826"/>
                    </a:lnTo>
                    <a:lnTo>
                      <a:pt x="2276" y="1850"/>
                    </a:lnTo>
                    <a:lnTo>
                      <a:pt x="2268" y="1874"/>
                    </a:lnTo>
                    <a:lnTo>
                      <a:pt x="2258" y="1896"/>
                    </a:lnTo>
                    <a:lnTo>
                      <a:pt x="2246" y="1918"/>
                    </a:lnTo>
                    <a:lnTo>
                      <a:pt x="2220" y="1960"/>
                    </a:lnTo>
                    <a:lnTo>
                      <a:pt x="2192" y="1998"/>
                    </a:lnTo>
                    <a:lnTo>
                      <a:pt x="2158" y="2034"/>
                    </a:lnTo>
                    <a:lnTo>
                      <a:pt x="2122" y="2068"/>
                    </a:lnTo>
                    <a:lnTo>
                      <a:pt x="2084" y="2096"/>
                    </a:lnTo>
                    <a:lnTo>
                      <a:pt x="2042" y="2122"/>
                    </a:lnTo>
                    <a:lnTo>
                      <a:pt x="2020" y="2134"/>
                    </a:lnTo>
                    <a:lnTo>
                      <a:pt x="1998" y="2144"/>
                    </a:lnTo>
                    <a:lnTo>
                      <a:pt x="1974" y="2152"/>
                    </a:lnTo>
                    <a:lnTo>
                      <a:pt x="1950" y="2160"/>
                    </a:lnTo>
                    <a:lnTo>
                      <a:pt x="1926" y="2168"/>
                    </a:lnTo>
                    <a:lnTo>
                      <a:pt x="1902" y="2174"/>
                    </a:lnTo>
                    <a:lnTo>
                      <a:pt x="1878" y="2178"/>
                    </a:lnTo>
                    <a:lnTo>
                      <a:pt x="1852" y="2180"/>
                    </a:lnTo>
                    <a:lnTo>
                      <a:pt x="1826" y="2182"/>
                    </a:lnTo>
                    <a:lnTo>
                      <a:pt x="1800" y="2184"/>
                    </a:lnTo>
                    <a:lnTo>
                      <a:pt x="1800" y="2184"/>
                    </a:lnTo>
                    <a:lnTo>
                      <a:pt x="1774" y="2182"/>
                    </a:lnTo>
                    <a:lnTo>
                      <a:pt x="1748" y="2180"/>
                    </a:lnTo>
                    <a:lnTo>
                      <a:pt x="1722" y="2178"/>
                    </a:lnTo>
                    <a:lnTo>
                      <a:pt x="1698" y="2174"/>
                    </a:lnTo>
                    <a:lnTo>
                      <a:pt x="1674" y="2168"/>
                    </a:lnTo>
                    <a:lnTo>
                      <a:pt x="1650" y="2160"/>
                    </a:lnTo>
                    <a:lnTo>
                      <a:pt x="1626" y="2152"/>
                    </a:lnTo>
                    <a:lnTo>
                      <a:pt x="1602" y="2144"/>
                    </a:lnTo>
                    <a:lnTo>
                      <a:pt x="1580" y="2134"/>
                    </a:lnTo>
                    <a:lnTo>
                      <a:pt x="1558" y="2122"/>
                    </a:lnTo>
                    <a:lnTo>
                      <a:pt x="1516" y="2096"/>
                    </a:lnTo>
                    <a:lnTo>
                      <a:pt x="1478" y="2068"/>
                    </a:lnTo>
                    <a:lnTo>
                      <a:pt x="1442" y="2034"/>
                    </a:lnTo>
                    <a:lnTo>
                      <a:pt x="1408" y="1998"/>
                    </a:lnTo>
                    <a:lnTo>
                      <a:pt x="1380" y="1960"/>
                    </a:lnTo>
                    <a:lnTo>
                      <a:pt x="1354" y="1918"/>
                    </a:lnTo>
                    <a:lnTo>
                      <a:pt x="1342" y="1896"/>
                    </a:lnTo>
                    <a:lnTo>
                      <a:pt x="1332" y="1874"/>
                    </a:lnTo>
                    <a:lnTo>
                      <a:pt x="1324" y="1850"/>
                    </a:lnTo>
                    <a:lnTo>
                      <a:pt x="1316" y="1826"/>
                    </a:lnTo>
                    <a:lnTo>
                      <a:pt x="1308" y="1802"/>
                    </a:lnTo>
                    <a:lnTo>
                      <a:pt x="1302" y="1778"/>
                    </a:lnTo>
                    <a:lnTo>
                      <a:pt x="1298" y="1752"/>
                    </a:lnTo>
                    <a:lnTo>
                      <a:pt x="1294" y="1728"/>
                    </a:lnTo>
                    <a:lnTo>
                      <a:pt x="1292" y="1702"/>
                    </a:lnTo>
                    <a:lnTo>
                      <a:pt x="1292" y="1676"/>
                    </a:lnTo>
                    <a:lnTo>
                      <a:pt x="1292" y="1676"/>
                    </a:lnTo>
                    <a:lnTo>
                      <a:pt x="1292" y="1650"/>
                    </a:lnTo>
                    <a:lnTo>
                      <a:pt x="1294" y="1624"/>
                    </a:lnTo>
                    <a:lnTo>
                      <a:pt x="1298" y="1598"/>
                    </a:lnTo>
                    <a:lnTo>
                      <a:pt x="1302" y="1574"/>
                    </a:lnTo>
                    <a:lnTo>
                      <a:pt x="1308" y="1548"/>
                    </a:lnTo>
                    <a:lnTo>
                      <a:pt x="1316" y="1524"/>
                    </a:lnTo>
                    <a:lnTo>
                      <a:pt x="1324" y="1502"/>
                    </a:lnTo>
                    <a:lnTo>
                      <a:pt x="1332" y="1478"/>
                    </a:lnTo>
                    <a:lnTo>
                      <a:pt x="1342" y="1456"/>
                    </a:lnTo>
                    <a:lnTo>
                      <a:pt x="1354" y="1434"/>
                    </a:lnTo>
                    <a:lnTo>
                      <a:pt x="1380" y="1392"/>
                    </a:lnTo>
                    <a:lnTo>
                      <a:pt x="1408" y="1352"/>
                    </a:lnTo>
                    <a:lnTo>
                      <a:pt x="1442" y="1316"/>
                    </a:lnTo>
                    <a:lnTo>
                      <a:pt x="1478" y="1284"/>
                    </a:lnTo>
                    <a:lnTo>
                      <a:pt x="1516" y="1254"/>
                    </a:lnTo>
                    <a:lnTo>
                      <a:pt x="1558" y="1230"/>
                    </a:lnTo>
                    <a:lnTo>
                      <a:pt x="1580" y="1218"/>
                    </a:lnTo>
                    <a:lnTo>
                      <a:pt x="1602" y="1208"/>
                    </a:lnTo>
                    <a:lnTo>
                      <a:pt x="1626" y="1198"/>
                    </a:lnTo>
                    <a:lnTo>
                      <a:pt x="1650" y="1190"/>
                    </a:lnTo>
                    <a:lnTo>
                      <a:pt x="1674" y="1184"/>
                    </a:lnTo>
                    <a:lnTo>
                      <a:pt x="1698" y="1178"/>
                    </a:lnTo>
                    <a:lnTo>
                      <a:pt x="1722" y="1174"/>
                    </a:lnTo>
                    <a:lnTo>
                      <a:pt x="1748" y="1170"/>
                    </a:lnTo>
                    <a:lnTo>
                      <a:pt x="1774" y="1168"/>
                    </a:lnTo>
                    <a:lnTo>
                      <a:pt x="1800" y="1168"/>
                    </a:lnTo>
                    <a:lnTo>
                      <a:pt x="1800" y="1168"/>
                    </a:lnTo>
                    <a:lnTo>
                      <a:pt x="1826" y="1168"/>
                    </a:lnTo>
                    <a:lnTo>
                      <a:pt x="1852" y="1170"/>
                    </a:lnTo>
                    <a:lnTo>
                      <a:pt x="1878" y="1174"/>
                    </a:lnTo>
                    <a:lnTo>
                      <a:pt x="1902" y="1178"/>
                    </a:lnTo>
                    <a:lnTo>
                      <a:pt x="1926" y="1184"/>
                    </a:lnTo>
                    <a:lnTo>
                      <a:pt x="1950" y="1190"/>
                    </a:lnTo>
                    <a:lnTo>
                      <a:pt x="1974" y="1198"/>
                    </a:lnTo>
                    <a:lnTo>
                      <a:pt x="1998" y="1208"/>
                    </a:lnTo>
                    <a:lnTo>
                      <a:pt x="2020" y="1218"/>
                    </a:lnTo>
                    <a:lnTo>
                      <a:pt x="2042" y="1230"/>
                    </a:lnTo>
                    <a:lnTo>
                      <a:pt x="2084" y="1254"/>
                    </a:lnTo>
                    <a:lnTo>
                      <a:pt x="2122" y="1284"/>
                    </a:lnTo>
                    <a:lnTo>
                      <a:pt x="2158" y="1316"/>
                    </a:lnTo>
                    <a:lnTo>
                      <a:pt x="2192" y="1352"/>
                    </a:lnTo>
                    <a:lnTo>
                      <a:pt x="2220" y="1392"/>
                    </a:lnTo>
                    <a:lnTo>
                      <a:pt x="2246" y="1434"/>
                    </a:lnTo>
                    <a:lnTo>
                      <a:pt x="2258" y="1456"/>
                    </a:lnTo>
                    <a:lnTo>
                      <a:pt x="2268" y="1478"/>
                    </a:lnTo>
                    <a:lnTo>
                      <a:pt x="2276" y="1502"/>
                    </a:lnTo>
                    <a:lnTo>
                      <a:pt x="2284" y="1524"/>
                    </a:lnTo>
                    <a:lnTo>
                      <a:pt x="2292" y="1548"/>
                    </a:lnTo>
                    <a:lnTo>
                      <a:pt x="2298" y="1574"/>
                    </a:lnTo>
                    <a:lnTo>
                      <a:pt x="2302" y="1598"/>
                    </a:lnTo>
                    <a:lnTo>
                      <a:pt x="2306" y="1624"/>
                    </a:lnTo>
                    <a:lnTo>
                      <a:pt x="2308" y="1650"/>
                    </a:lnTo>
                    <a:lnTo>
                      <a:pt x="2308" y="1676"/>
                    </a:lnTo>
                    <a:lnTo>
                      <a:pt x="2308" y="1676"/>
                    </a:lnTo>
                    <a:close/>
                    <a:moveTo>
                      <a:pt x="2032" y="1676"/>
                    </a:moveTo>
                    <a:lnTo>
                      <a:pt x="2032" y="1676"/>
                    </a:lnTo>
                    <a:lnTo>
                      <a:pt x="2032" y="1652"/>
                    </a:lnTo>
                    <a:lnTo>
                      <a:pt x="2028" y="1628"/>
                    </a:lnTo>
                    <a:lnTo>
                      <a:pt x="2022" y="1606"/>
                    </a:lnTo>
                    <a:lnTo>
                      <a:pt x="2014" y="1584"/>
                    </a:lnTo>
                    <a:lnTo>
                      <a:pt x="2004" y="1564"/>
                    </a:lnTo>
                    <a:lnTo>
                      <a:pt x="1994" y="1546"/>
                    </a:lnTo>
                    <a:lnTo>
                      <a:pt x="1980" y="1528"/>
                    </a:lnTo>
                    <a:lnTo>
                      <a:pt x="1964" y="1510"/>
                    </a:lnTo>
                    <a:lnTo>
                      <a:pt x="1948" y="1496"/>
                    </a:lnTo>
                    <a:lnTo>
                      <a:pt x="1930" y="1482"/>
                    </a:lnTo>
                    <a:lnTo>
                      <a:pt x="1912" y="1470"/>
                    </a:lnTo>
                    <a:lnTo>
                      <a:pt x="1890" y="1460"/>
                    </a:lnTo>
                    <a:lnTo>
                      <a:pt x="1870" y="1454"/>
                    </a:lnTo>
                    <a:lnTo>
                      <a:pt x="1846" y="1448"/>
                    </a:lnTo>
                    <a:lnTo>
                      <a:pt x="1824" y="1444"/>
                    </a:lnTo>
                    <a:lnTo>
                      <a:pt x="1800" y="1442"/>
                    </a:lnTo>
                    <a:lnTo>
                      <a:pt x="1800" y="1442"/>
                    </a:lnTo>
                    <a:lnTo>
                      <a:pt x="1776" y="1444"/>
                    </a:lnTo>
                    <a:lnTo>
                      <a:pt x="1754" y="1448"/>
                    </a:lnTo>
                    <a:lnTo>
                      <a:pt x="1730" y="1454"/>
                    </a:lnTo>
                    <a:lnTo>
                      <a:pt x="1710" y="1460"/>
                    </a:lnTo>
                    <a:lnTo>
                      <a:pt x="1688" y="1470"/>
                    </a:lnTo>
                    <a:lnTo>
                      <a:pt x="1670" y="1482"/>
                    </a:lnTo>
                    <a:lnTo>
                      <a:pt x="1652" y="1496"/>
                    </a:lnTo>
                    <a:lnTo>
                      <a:pt x="1636" y="1510"/>
                    </a:lnTo>
                    <a:lnTo>
                      <a:pt x="1620" y="1528"/>
                    </a:lnTo>
                    <a:lnTo>
                      <a:pt x="1606" y="1546"/>
                    </a:lnTo>
                    <a:lnTo>
                      <a:pt x="1596" y="1564"/>
                    </a:lnTo>
                    <a:lnTo>
                      <a:pt x="1586" y="1584"/>
                    </a:lnTo>
                    <a:lnTo>
                      <a:pt x="1578" y="1606"/>
                    </a:lnTo>
                    <a:lnTo>
                      <a:pt x="1572" y="1628"/>
                    </a:lnTo>
                    <a:lnTo>
                      <a:pt x="1568" y="1652"/>
                    </a:lnTo>
                    <a:lnTo>
                      <a:pt x="1568" y="1676"/>
                    </a:lnTo>
                    <a:lnTo>
                      <a:pt x="1568" y="1676"/>
                    </a:lnTo>
                    <a:lnTo>
                      <a:pt x="1568" y="1700"/>
                    </a:lnTo>
                    <a:lnTo>
                      <a:pt x="1572" y="1722"/>
                    </a:lnTo>
                    <a:lnTo>
                      <a:pt x="1578" y="1744"/>
                    </a:lnTo>
                    <a:lnTo>
                      <a:pt x="1586" y="1766"/>
                    </a:lnTo>
                    <a:lnTo>
                      <a:pt x="1596" y="1786"/>
                    </a:lnTo>
                    <a:lnTo>
                      <a:pt x="1606" y="1806"/>
                    </a:lnTo>
                    <a:lnTo>
                      <a:pt x="1620" y="1824"/>
                    </a:lnTo>
                    <a:lnTo>
                      <a:pt x="1636" y="1840"/>
                    </a:lnTo>
                    <a:lnTo>
                      <a:pt x="1652" y="1856"/>
                    </a:lnTo>
                    <a:lnTo>
                      <a:pt x="1670" y="1868"/>
                    </a:lnTo>
                    <a:lnTo>
                      <a:pt x="1688" y="1880"/>
                    </a:lnTo>
                    <a:lnTo>
                      <a:pt x="1710" y="1890"/>
                    </a:lnTo>
                    <a:lnTo>
                      <a:pt x="1730" y="1898"/>
                    </a:lnTo>
                    <a:lnTo>
                      <a:pt x="1754" y="1904"/>
                    </a:lnTo>
                    <a:lnTo>
                      <a:pt x="1776" y="1908"/>
                    </a:lnTo>
                    <a:lnTo>
                      <a:pt x="1800" y="1908"/>
                    </a:lnTo>
                    <a:lnTo>
                      <a:pt x="1800" y="1908"/>
                    </a:lnTo>
                    <a:lnTo>
                      <a:pt x="1824" y="1908"/>
                    </a:lnTo>
                    <a:lnTo>
                      <a:pt x="1846" y="1904"/>
                    </a:lnTo>
                    <a:lnTo>
                      <a:pt x="1870" y="1898"/>
                    </a:lnTo>
                    <a:lnTo>
                      <a:pt x="1890" y="1890"/>
                    </a:lnTo>
                    <a:lnTo>
                      <a:pt x="1912" y="1880"/>
                    </a:lnTo>
                    <a:lnTo>
                      <a:pt x="1930" y="1868"/>
                    </a:lnTo>
                    <a:lnTo>
                      <a:pt x="1948" y="1856"/>
                    </a:lnTo>
                    <a:lnTo>
                      <a:pt x="1964" y="1840"/>
                    </a:lnTo>
                    <a:lnTo>
                      <a:pt x="1980" y="1824"/>
                    </a:lnTo>
                    <a:lnTo>
                      <a:pt x="1994" y="1806"/>
                    </a:lnTo>
                    <a:lnTo>
                      <a:pt x="2004" y="1786"/>
                    </a:lnTo>
                    <a:lnTo>
                      <a:pt x="2014" y="1766"/>
                    </a:lnTo>
                    <a:lnTo>
                      <a:pt x="2022" y="1744"/>
                    </a:lnTo>
                    <a:lnTo>
                      <a:pt x="2028" y="1722"/>
                    </a:lnTo>
                    <a:lnTo>
                      <a:pt x="2032" y="1700"/>
                    </a:lnTo>
                    <a:lnTo>
                      <a:pt x="2032" y="1676"/>
                    </a:lnTo>
                    <a:lnTo>
                      <a:pt x="2032" y="1676"/>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44" name="Freeform 34">
                <a:extLst>
                  <a:ext uri="{FF2B5EF4-FFF2-40B4-BE49-F238E27FC236}">
                    <a16:creationId xmlns:a16="http://schemas.microsoft.com/office/drawing/2014/main" id="{EF783E14-02FC-422C-9718-38B4ECCF1ED1}"/>
                  </a:ext>
                </a:extLst>
              </p:cNvPr>
              <p:cNvSpPr>
                <a:spLocks noEditPoints="1"/>
              </p:cNvSpPr>
              <p:nvPr/>
            </p:nvSpPr>
            <p:spPr bwMode="auto">
              <a:xfrm>
                <a:off x="6128658" y="5236833"/>
                <a:ext cx="456530" cy="456530"/>
              </a:xfrm>
              <a:custGeom>
                <a:avLst/>
                <a:gdLst>
                  <a:gd name="T0" fmla="*/ 702 w 974"/>
                  <a:gd name="T1" fmla="*/ 174 h 974"/>
                  <a:gd name="T2" fmla="*/ 706 w 974"/>
                  <a:gd name="T3" fmla="*/ 60 h 974"/>
                  <a:gd name="T4" fmla="*/ 652 w 974"/>
                  <a:gd name="T5" fmla="*/ 36 h 974"/>
                  <a:gd name="T6" fmla="*/ 570 w 974"/>
                  <a:gd name="T7" fmla="*/ 114 h 974"/>
                  <a:gd name="T8" fmla="*/ 532 w 974"/>
                  <a:gd name="T9" fmla="*/ 26 h 974"/>
                  <a:gd name="T10" fmla="*/ 476 w 974"/>
                  <a:gd name="T11" fmla="*/ 0 h 974"/>
                  <a:gd name="T12" fmla="*/ 432 w 974"/>
                  <a:gd name="T13" fmla="*/ 96 h 974"/>
                  <a:gd name="T14" fmla="*/ 358 w 974"/>
                  <a:gd name="T15" fmla="*/ 56 h 974"/>
                  <a:gd name="T16" fmla="*/ 294 w 974"/>
                  <a:gd name="T17" fmla="*/ 40 h 974"/>
                  <a:gd name="T18" fmla="*/ 286 w 974"/>
                  <a:gd name="T19" fmla="*/ 136 h 974"/>
                  <a:gd name="T20" fmla="*/ 220 w 974"/>
                  <a:gd name="T21" fmla="*/ 152 h 974"/>
                  <a:gd name="T22" fmla="*/ 144 w 974"/>
                  <a:gd name="T23" fmla="*/ 140 h 974"/>
                  <a:gd name="T24" fmla="*/ 142 w 974"/>
                  <a:gd name="T25" fmla="*/ 196 h 974"/>
                  <a:gd name="T26" fmla="*/ 94 w 974"/>
                  <a:gd name="T27" fmla="*/ 266 h 974"/>
                  <a:gd name="T28" fmla="*/ 42 w 974"/>
                  <a:gd name="T29" fmla="*/ 288 h 974"/>
                  <a:gd name="T30" fmla="*/ 80 w 974"/>
                  <a:gd name="T31" fmla="*/ 354 h 974"/>
                  <a:gd name="T32" fmla="*/ 64 w 974"/>
                  <a:gd name="T33" fmla="*/ 430 h 974"/>
                  <a:gd name="T34" fmla="*/ 0 w 974"/>
                  <a:gd name="T35" fmla="*/ 476 h 974"/>
                  <a:gd name="T36" fmla="*/ 38 w 974"/>
                  <a:gd name="T37" fmla="*/ 518 h 974"/>
                  <a:gd name="T38" fmla="*/ 102 w 974"/>
                  <a:gd name="T39" fmla="*/ 572 h 974"/>
                  <a:gd name="T40" fmla="*/ 28 w 974"/>
                  <a:gd name="T41" fmla="*/ 648 h 974"/>
                  <a:gd name="T42" fmla="*/ 70 w 974"/>
                  <a:gd name="T43" fmla="*/ 692 h 974"/>
                  <a:gd name="T44" fmla="*/ 166 w 974"/>
                  <a:gd name="T45" fmla="*/ 696 h 974"/>
                  <a:gd name="T46" fmla="*/ 122 w 974"/>
                  <a:gd name="T47" fmla="*/ 800 h 974"/>
                  <a:gd name="T48" fmla="*/ 164 w 974"/>
                  <a:gd name="T49" fmla="*/ 842 h 974"/>
                  <a:gd name="T50" fmla="*/ 268 w 974"/>
                  <a:gd name="T51" fmla="*/ 798 h 974"/>
                  <a:gd name="T52" fmla="*/ 270 w 974"/>
                  <a:gd name="T53" fmla="*/ 898 h 974"/>
                  <a:gd name="T54" fmla="*/ 314 w 974"/>
                  <a:gd name="T55" fmla="*/ 942 h 974"/>
                  <a:gd name="T56" fmla="*/ 392 w 974"/>
                  <a:gd name="T57" fmla="*/ 866 h 974"/>
                  <a:gd name="T58" fmla="*/ 444 w 974"/>
                  <a:gd name="T59" fmla="*/ 936 h 974"/>
                  <a:gd name="T60" fmla="*/ 496 w 974"/>
                  <a:gd name="T61" fmla="*/ 974 h 974"/>
                  <a:gd name="T62" fmla="*/ 536 w 974"/>
                  <a:gd name="T63" fmla="*/ 892 h 974"/>
                  <a:gd name="T64" fmla="*/ 606 w 974"/>
                  <a:gd name="T65" fmla="*/ 898 h 974"/>
                  <a:gd name="T66" fmla="*/ 674 w 974"/>
                  <a:gd name="T67" fmla="*/ 938 h 974"/>
                  <a:gd name="T68" fmla="*/ 696 w 974"/>
                  <a:gd name="T69" fmla="*/ 886 h 974"/>
                  <a:gd name="T70" fmla="*/ 720 w 974"/>
                  <a:gd name="T71" fmla="*/ 806 h 974"/>
                  <a:gd name="T72" fmla="*/ 820 w 974"/>
                  <a:gd name="T73" fmla="*/ 844 h 974"/>
                  <a:gd name="T74" fmla="*/ 842 w 974"/>
                  <a:gd name="T75" fmla="*/ 786 h 974"/>
                  <a:gd name="T76" fmla="*/ 836 w 974"/>
                  <a:gd name="T77" fmla="*/ 704 h 974"/>
                  <a:gd name="T78" fmla="*/ 924 w 974"/>
                  <a:gd name="T79" fmla="*/ 702 h 974"/>
                  <a:gd name="T80" fmla="*/ 912 w 974"/>
                  <a:gd name="T81" fmla="*/ 638 h 974"/>
                  <a:gd name="T82" fmla="*/ 870 w 974"/>
                  <a:gd name="T83" fmla="*/ 560 h 974"/>
                  <a:gd name="T84" fmla="*/ 972 w 974"/>
                  <a:gd name="T85" fmla="*/ 522 h 974"/>
                  <a:gd name="T86" fmla="*/ 952 w 974"/>
                  <a:gd name="T87" fmla="*/ 466 h 974"/>
                  <a:gd name="T88" fmla="*/ 862 w 974"/>
                  <a:gd name="T89" fmla="*/ 420 h 974"/>
                  <a:gd name="T90" fmla="*/ 948 w 974"/>
                  <a:gd name="T91" fmla="*/ 338 h 974"/>
                  <a:gd name="T92" fmla="*/ 918 w 974"/>
                  <a:gd name="T93" fmla="*/ 288 h 974"/>
                  <a:gd name="T94" fmla="*/ 806 w 974"/>
                  <a:gd name="T95" fmla="*/ 282 h 974"/>
                  <a:gd name="T96" fmla="*/ 852 w 974"/>
                  <a:gd name="T97" fmla="*/ 186 h 974"/>
                  <a:gd name="T98" fmla="*/ 822 w 974"/>
                  <a:gd name="T99" fmla="*/ 136 h 974"/>
                  <a:gd name="T100" fmla="*/ 652 w 974"/>
                  <a:gd name="T101" fmla="*/ 740 h 974"/>
                  <a:gd name="T102" fmla="*/ 400 w 974"/>
                  <a:gd name="T103" fmla="*/ 776 h 974"/>
                  <a:gd name="T104" fmla="*/ 220 w 974"/>
                  <a:gd name="T105" fmla="*/ 628 h 974"/>
                  <a:gd name="T106" fmla="*/ 208 w 974"/>
                  <a:gd name="T107" fmla="*/ 374 h 974"/>
                  <a:gd name="T108" fmla="*/ 374 w 974"/>
                  <a:gd name="T109" fmla="*/ 208 h 974"/>
                  <a:gd name="T110" fmla="*/ 628 w 974"/>
                  <a:gd name="T111" fmla="*/ 220 h 974"/>
                  <a:gd name="T112" fmla="*/ 776 w 974"/>
                  <a:gd name="T113" fmla="*/ 402 h 974"/>
                  <a:gd name="T114" fmla="*/ 740 w 974"/>
                  <a:gd name="T115" fmla="*/ 65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4" h="974">
                    <a:moveTo>
                      <a:pt x="784" y="148"/>
                    </a:moveTo>
                    <a:lnTo>
                      <a:pt x="784" y="148"/>
                    </a:lnTo>
                    <a:lnTo>
                      <a:pt x="762" y="162"/>
                    </a:lnTo>
                    <a:lnTo>
                      <a:pt x="738" y="170"/>
                    </a:lnTo>
                    <a:lnTo>
                      <a:pt x="728" y="174"/>
                    </a:lnTo>
                    <a:lnTo>
                      <a:pt x="718" y="176"/>
                    </a:lnTo>
                    <a:lnTo>
                      <a:pt x="708" y="176"/>
                    </a:lnTo>
                    <a:lnTo>
                      <a:pt x="702" y="174"/>
                    </a:lnTo>
                    <a:lnTo>
                      <a:pt x="702" y="174"/>
                    </a:lnTo>
                    <a:lnTo>
                      <a:pt x="698" y="166"/>
                    </a:lnTo>
                    <a:lnTo>
                      <a:pt x="698" y="158"/>
                    </a:lnTo>
                    <a:lnTo>
                      <a:pt x="696" y="138"/>
                    </a:lnTo>
                    <a:lnTo>
                      <a:pt x="700" y="116"/>
                    </a:lnTo>
                    <a:lnTo>
                      <a:pt x="704" y="94"/>
                    </a:lnTo>
                    <a:lnTo>
                      <a:pt x="704" y="94"/>
                    </a:lnTo>
                    <a:lnTo>
                      <a:pt x="708" y="80"/>
                    </a:lnTo>
                    <a:lnTo>
                      <a:pt x="708" y="68"/>
                    </a:lnTo>
                    <a:lnTo>
                      <a:pt x="706" y="60"/>
                    </a:lnTo>
                    <a:lnTo>
                      <a:pt x="704" y="54"/>
                    </a:lnTo>
                    <a:lnTo>
                      <a:pt x="700" y="50"/>
                    </a:lnTo>
                    <a:lnTo>
                      <a:pt x="694" y="46"/>
                    </a:lnTo>
                    <a:lnTo>
                      <a:pt x="684" y="40"/>
                    </a:lnTo>
                    <a:lnTo>
                      <a:pt x="684" y="40"/>
                    </a:lnTo>
                    <a:lnTo>
                      <a:pt x="672" y="36"/>
                    </a:lnTo>
                    <a:lnTo>
                      <a:pt x="666" y="34"/>
                    </a:lnTo>
                    <a:lnTo>
                      <a:pt x="660" y="34"/>
                    </a:lnTo>
                    <a:lnTo>
                      <a:pt x="652" y="36"/>
                    </a:lnTo>
                    <a:lnTo>
                      <a:pt x="646" y="40"/>
                    </a:lnTo>
                    <a:lnTo>
                      <a:pt x="638" y="48"/>
                    </a:lnTo>
                    <a:lnTo>
                      <a:pt x="630" y="60"/>
                    </a:lnTo>
                    <a:lnTo>
                      <a:pt x="630" y="60"/>
                    </a:lnTo>
                    <a:lnTo>
                      <a:pt x="614" y="80"/>
                    </a:lnTo>
                    <a:lnTo>
                      <a:pt x="596" y="98"/>
                    </a:lnTo>
                    <a:lnTo>
                      <a:pt x="588" y="106"/>
                    </a:lnTo>
                    <a:lnTo>
                      <a:pt x="578" y="110"/>
                    </a:lnTo>
                    <a:lnTo>
                      <a:pt x="570" y="114"/>
                    </a:lnTo>
                    <a:lnTo>
                      <a:pt x="564" y="116"/>
                    </a:lnTo>
                    <a:lnTo>
                      <a:pt x="564" y="116"/>
                    </a:lnTo>
                    <a:lnTo>
                      <a:pt x="558" y="110"/>
                    </a:lnTo>
                    <a:lnTo>
                      <a:pt x="554" y="102"/>
                    </a:lnTo>
                    <a:lnTo>
                      <a:pt x="546" y="84"/>
                    </a:lnTo>
                    <a:lnTo>
                      <a:pt x="538" y="62"/>
                    </a:lnTo>
                    <a:lnTo>
                      <a:pt x="534" y="40"/>
                    </a:lnTo>
                    <a:lnTo>
                      <a:pt x="534" y="40"/>
                    </a:lnTo>
                    <a:lnTo>
                      <a:pt x="532" y="26"/>
                    </a:lnTo>
                    <a:lnTo>
                      <a:pt x="528" y="16"/>
                    </a:lnTo>
                    <a:lnTo>
                      <a:pt x="524" y="8"/>
                    </a:lnTo>
                    <a:lnTo>
                      <a:pt x="520" y="4"/>
                    </a:lnTo>
                    <a:lnTo>
                      <a:pt x="514" y="2"/>
                    </a:lnTo>
                    <a:lnTo>
                      <a:pt x="508" y="0"/>
                    </a:lnTo>
                    <a:lnTo>
                      <a:pt x="494" y="0"/>
                    </a:lnTo>
                    <a:lnTo>
                      <a:pt x="494" y="0"/>
                    </a:lnTo>
                    <a:lnTo>
                      <a:pt x="482" y="0"/>
                    </a:lnTo>
                    <a:lnTo>
                      <a:pt x="476" y="0"/>
                    </a:lnTo>
                    <a:lnTo>
                      <a:pt x="470" y="2"/>
                    </a:lnTo>
                    <a:lnTo>
                      <a:pt x="466" y="6"/>
                    </a:lnTo>
                    <a:lnTo>
                      <a:pt x="460" y="14"/>
                    </a:lnTo>
                    <a:lnTo>
                      <a:pt x="456" y="24"/>
                    </a:lnTo>
                    <a:lnTo>
                      <a:pt x="454" y="38"/>
                    </a:lnTo>
                    <a:lnTo>
                      <a:pt x="454" y="38"/>
                    </a:lnTo>
                    <a:lnTo>
                      <a:pt x="446" y="62"/>
                    </a:lnTo>
                    <a:lnTo>
                      <a:pt x="438" y="86"/>
                    </a:lnTo>
                    <a:lnTo>
                      <a:pt x="432" y="96"/>
                    </a:lnTo>
                    <a:lnTo>
                      <a:pt x="426" y="104"/>
                    </a:lnTo>
                    <a:lnTo>
                      <a:pt x="420" y="112"/>
                    </a:lnTo>
                    <a:lnTo>
                      <a:pt x="414" y="114"/>
                    </a:lnTo>
                    <a:lnTo>
                      <a:pt x="414" y="114"/>
                    </a:lnTo>
                    <a:lnTo>
                      <a:pt x="400" y="106"/>
                    </a:lnTo>
                    <a:lnTo>
                      <a:pt x="384" y="92"/>
                    </a:lnTo>
                    <a:lnTo>
                      <a:pt x="370" y="76"/>
                    </a:lnTo>
                    <a:lnTo>
                      <a:pt x="358" y="56"/>
                    </a:lnTo>
                    <a:lnTo>
                      <a:pt x="358" y="56"/>
                    </a:lnTo>
                    <a:lnTo>
                      <a:pt x="350" y="44"/>
                    </a:lnTo>
                    <a:lnTo>
                      <a:pt x="344" y="36"/>
                    </a:lnTo>
                    <a:lnTo>
                      <a:pt x="336" y="32"/>
                    </a:lnTo>
                    <a:lnTo>
                      <a:pt x="330" y="30"/>
                    </a:lnTo>
                    <a:lnTo>
                      <a:pt x="324" y="30"/>
                    </a:lnTo>
                    <a:lnTo>
                      <a:pt x="318" y="30"/>
                    </a:lnTo>
                    <a:lnTo>
                      <a:pt x="306" y="34"/>
                    </a:lnTo>
                    <a:lnTo>
                      <a:pt x="306" y="34"/>
                    </a:lnTo>
                    <a:lnTo>
                      <a:pt x="294" y="40"/>
                    </a:lnTo>
                    <a:lnTo>
                      <a:pt x="290" y="42"/>
                    </a:lnTo>
                    <a:lnTo>
                      <a:pt x="284" y="46"/>
                    </a:lnTo>
                    <a:lnTo>
                      <a:pt x="282" y="52"/>
                    </a:lnTo>
                    <a:lnTo>
                      <a:pt x="280" y="60"/>
                    </a:lnTo>
                    <a:lnTo>
                      <a:pt x="280" y="72"/>
                    </a:lnTo>
                    <a:lnTo>
                      <a:pt x="282" y="86"/>
                    </a:lnTo>
                    <a:lnTo>
                      <a:pt x="282" y="86"/>
                    </a:lnTo>
                    <a:lnTo>
                      <a:pt x="286" y="112"/>
                    </a:lnTo>
                    <a:lnTo>
                      <a:pt x="286" y="136"/>
                    </a:lnTo>
                    <a:lnTo>
                      <a:pt x="284" y="148"/>
                    </a:lnTo>
                    <a:lnTo>
                      <a:pt x="282" y="158"/>
                    </a:lnTo>
                    <a:lnTo>
                      <a:pt x="280" y="166"/>
                    </a:lnTo>
                    <a:lnTo>
                      <a:pt x="276" y="172"/>
                    </a:lnTo>
                    <a:lnTo>
                      <a:pt x="276" y="172"/>
                    </a:lnTo>
                    <a:lnTo>
                      <a:pt x="268" y="172"/>
                    </a:lnTo>
                    <a:lnTo>
                      <a:pt x="260" y="170"/>
                    </a:lnTo>
                    <a:lnTo>
                      <a:pt x="240" y="164"/>
                    </a:lnTo>
                    <a:lnTo>
                      <a:pt x="220" y="152"/>
                    </a:lnTo>
                    <a:lnTo>
                      <a:pt x="202" y="140"/>
                    </a:lnTo>
                    <a:lnTo>
                      <a:pt x="202" y="140"/>
                    </a:lnTo>
                    <a:lnTo>
                      <a:pt x="190" y="132"/>
                    </a:lnTo>
                    <a:lnTo>
                      <a:pt x="180" y="128"/>
                    </a:lnTo>
                    <a:lnTo>
                      <a:pt x="172" y="126"/>
                    </a:lnTo>
                    <a:lnTo>
                      <a:pt x="164" y="126"/>
                    </a:lnTo>
                    <a:lnTo>
                      <a:pt x="158" y="128"/>
                    </a:lnTo>
                    <a:lnTo>
                      <a:pt x="154" y="132"/>
                    </a:lnTo>
                    <a:lnTo>
                      <a:pt x="144" y="140"/>
                    </a:lnTo>
                    <a:lnTo>
                      <a:pt x="144" y="140"/>
                    </a:lnTo>
                    <a:lnTo>
                      <a:pt x="136" y="148"/>
                    </a:lnTo>
                    <a:lnTo>
                      <a:pt x="132" y="154"/>
                    </a:lnTo>
                    <a:lnTo>
                      <a:pt x="130" y="160"/>
                    </a:lnTo>
                    <a:lnTo>
                      <a:pt x="130" y="166"/>
                    </a:lnTo>
                    <a:lnTo>
                      <a:pt x="130" y="174"/>
                    </a:lnTo>
                    <a:lnTo>
                      <a:pt x="136" y="184"/>
                    </a:lnTo>
                    <a:lnTo>
                      <a:pt x="142" y="196"/>
                    </a:lnTo>
                    <a:lnTo>
                      <a:pt x="142" y="196"/>
                    </a:lnTo>
                    <a:lnTo>
                      <a:pt x="154" y="214"/>
                    </a:lnTo>
                    <a:lnTo>
                      <a:pt x="164" y="234"/>
                    </a:lnTo>
                    <a:lnTo>
                      <a:pt x="170" y="252"/>
                    </a:lnTo>
                    <a:lnTo>
                      <a:pt x="172" y="268"/>
                    </a:lnTo>
                    <a:lnTo>
                      <a:pt x="172" y="268"/>
                    </a:lnTo>
                    <a:lnTo>
                      <a:pt x="156" y="272"/>
                    </a:lnTo>
                    <a:lnTo>
                      <a:pt x="136" y="272"/>
                    </a:lnTo>
                    <a:lnTo>
                      <a:pt x="114" y="270"/>
                    </a:lnTo>
                    <a:lnTo>
                      <a:pt x="94" y="266"/>
                    </a:lnTo>
                    <a:lnTo>
                      <a:pt x="94" y="266"/>
                    </a:lnTo>
                    <a:lnTo>
                      <a:pt x="80" y="264"/>
                    </a:lnTo>
                    <a:lnTo>
                      <a:pt x="70" y="264"/>
                    </a:lnTo>
                    <a:lnTo>
                      <a:pt x="60" y="264"/>
                    </a:lnTo>
                    <a:lnTo>
                      <a:pt x="54" y="268"/>
                    </a:lnTo>
                    <a:lnTo>
                      <a:pt x="50" y="272"/>
                    </a:lnTo>
                    <a:lnTo>
                      <a:pt x="46" y="278"/>
                    </a:lnTo>
                    <a:lnTo>
                      <a:pt x="42" y="288"/>
                    </a:lnTo>
                    <a:lnTo>
                      <a:pt x="42" y="288"/>
                    </a:lnTo>
                    <a:lnTo>
                      <a:pt x="38" y="300"/>
                    </a:lnTo>
                    <a:lnTo>
                      <a:pt x="36" y="306"/>
                    </a:lnTo>
                    <a:lnTo>
                      <a:pt x="36" y="312"/>
                    </a:lnTo>
                    <a:lnTo>
                      <a:pt x="38" y="318"/>
                    </a:lnTo>
                    <a:lnTo>
                      <a:pt x="42" y="326"/>
                    </a:lnTo>
                    <a:lnTo>
                      <a:pt x="50" y="334"/>
                    </a:lnTo>
                    <a:lnTo>
                      <a:pt x="62" y="342"/>
                    </a:lnTo>
                    <a:lnTo>
                      <a:pt x="62" y="342"/>
                    </a:lnTo>
                    <a:lnTo>
                      <a:pt x="80" y="354"/>
                    </a:lnTo>
                    <a:lnTo>
                      <a:pt x="96" y="370"/>
                    </a:lnTo>
                    <a:lnTo>
                      <a:pt x="110" y="384"/>
                    </a:lnTo>
                    <a:lnTo>
                      <a:pt x="118" y="398"/>
                    </a:lnTo>
                    <a:lnTo>
                      <a:pt x="118" y="398"/>
                    </a:lnTo>
                    <a:lnTo>
                      <a:pt x="114" y="404"/>
                    </a:lnTo>
                    <a:lnTo>
                      <a:pt x="108" y="410"/>
                    </a:lnTo>
                    <a:lnTo>
                      <a:pt x="98" y="416"/>
                    </a:lnTo>
                    <a:lnTo>
                      <a:pt x="88" y="422"/>
                    </a:lnTo>
                    <a:lnTo>
                      <a:pt x="64" y="430"/>
                    </a:lnTo>
                    <a:lnTo>
                      <a:pt x="38" y="436"/>
                    </a:lnTo>
                    <a:lnTo>
                      <a:pt x="38" y="436"/>
                    </a:lnTo>
                    <a:lnTo>
                      <a:pt x="26" y="438"/>
                    </a:lnTo>
                    <a:lnTo>
                      <a:pt x="16" y="442"/>
                    </a:lnTo>
                    <a:lnTo>
                      <a:pt x="8" y="446"/>
                    </a:lnTo>
                    <a:lnTo>
                      <a:pt x="4" y="452"/>
                    </a:lnTo>
                    <a:lnTo>
                      <a:pt x="0" y="458"/>
                    </a:lnTo>
                    <a:lnTo>
                      <a:pt x="0" y="464"/>
                    </a:lnTo>
                    <a:lnTo>
                      <a:pt x="0" y="476"/>
                    </a:lnTo>
                    <a:lnTo>
                      <a:pt x="0" y="476"/>
                    </a:lnTo>
                    <a:lnTo>
                      <a:pt x="0" y="488"/>
                    </a:lnTo>
                    <a:lnTo>
                      <a:pt x="0" y="494"/>
                    </a:lnTo>
                    <a:lnTo>
                      <a:pt x="4" y="500"/>
                    </a:lnTo>
                    <a:lnTo>
                      <a:pt x="8" y="506"/>
                    </a:lnTo>
                    <a:lnTo>
                      <a:pt x="14" y="510"/>
                    </a:lnTo>
                    <a:lnTo>
                      <a:pt x="24" y="514"/>
                    </a:lnTo>
                    <a:lnTo>
                      <a:pt x="38" y="518"/>
                    </a:lnTo>
                    <a:lnTo>
                      <a:pt x="38" y="518"/>
                    </a:lnTo>
                    <a:lnTo>
                      <a:pt x="60" y="522"/>
                    </a:lnTo>
                    <a:lnTo>
                      <a:pt x="82" y="530"/>
                    </a:lnTo>
                    <a:lnTo>
                      <a:pt x="100" y="538"/>
                    </a:lnTo>
                    <a:lnTo>
                      <a:pt x="106" y="544"/>
                    </a:lnTo>
                    <a:lnTo>
                      <a:pt x="112" y="550"/>
                    </a:lnTo>
                    <a:lnTo>
                      <a:pt x="112" y="550"/>
                    </a:lnTo>
                    <a:lnTo>
                      <a:pt x="110" y="556"/>
                    </a:lnTo>
                    <a:lnTo>
                      <a:pt x="108" y="564"/>
                    </a:lnTo>
                    <a:lnTo>
                      <a:pt x="102" y="572"/>
                    </a:lnTo>
                    <a:lnTo>
                      <a:pt x="94" y="582"/>
                    </a:lnTo>
                    <a:lnTo>
                      <a:pt x="76" y="598"/>
                    </a:lnTo>
                    <a:lnTo>
                      <a:pt x="54" y="614"/>
                    </a:lnTo>
                    <a:lnTo>
                      <a:pt x="54" y="614"/>
                    </a:lnTo>
                    <a:lnTo>
                      <a:pt x="42" y="622"/>
                    </a:lnTo>
                    <a:lnTo>
                      <a:pt x="34" y="628"/>
                    </a:lnTo>
                    <a:lnTo>
                      <a:pt x="30" y="636"/>
                    </a:lnTo>
                    <a:lnTo>
                      <a:pt x="28" y="642"/>
                    </a:lnTo>
                    <a:lnTo>
                      <a:pt x="28" y="648"/>
                    </a:lnTo>
                    <a:lnTo>
                      <a:pt x="28" y="654"/>
                    </a:lnTo>
                    <a:lnTo>
                      <a:pt x="34" y="666"/>
                    </a:lnTo>
                    <a:lnTo>
                      <a:pt x="34" y="666"/>
                    </a:lnTo>
                    <a:lnTo>
                      <a:pt x="38" y="676"/>
                    </a:lnTo>
                    <a:lnTo>
                      <a:pt x="42" y="682"/>
                    </a:lnTo>
                    <a:lnTo>
                      <a:pt x="46" y="686"/>
                    </a:lnTo>
                    <a:lnTo>
                      <a:pt x="52" y="690"/>
                    </a:lnTo>
                    <a:lnTo>
                      <a:pt x="60" y="692"/>
                    </a:lnTo>
                    <a:lnTo>
                      <a:pt x="70" y="692"/>
                    </a:lnTo>
                    <a:lnTo>
                      <a:pt x="84" y="688"/>
                    </a:lnTo>
                    <a:lnTo>
                      <a:pt x="84" y="688"/>
                    </a:lnTo>
                    <a:lnTo>
                      <a:pt x="108" y="684"/>
                    </a:lnTo>
                    <a:lnTo>
                      <a:pt x="130" y="684"/>
                    </a:lnTo>
                    <a:lnTo>
                      <a:pt x="150" y="684"/>
                    </a:lnTo>
                    <a:lnTo>
                      <a:pt x="158" y="686"/>
                    </a:lnTo>
                    <a:lnTo>
                      <a:pt x="166" y="688"/>
                    </a:lnTo>
                    <a:lnTo>
                      <a:pt x="166" y="688"/>
                    </a:lnTo>
                    <a:lnTo>
                      <a:pt x="166" y="696"/>
                    </a:lnTo>
                    <a:lnTo>
                      <a:pt x="166" y="704"/>
                    </a:lnTo>
                    <a:lnTo>
                      <a:pt x="164" y="714"/>
                    </a:lnTo>
                    <a:lnTo>
                      <a:pt x="160" y="726"/>
                    </a:lnTo>
                    <a:lnTo>
                      <a:pt x="150" y="750"/>
                    </a:lnTo>
                    <a:lnTo>
                      <a:pt x="136" y="772"/>
                    </a:lnTo>
                    <a:lnTo>
                      <a:pt x="136" y="772"/>
                    </a:lnTo>
                    <a:lnTo>
                      <a:pt x="128" y="782"/>
                    </a:lnTo>
                    <a:lnTo>
                      <a:pt x="124" y="792"/>
                    </a:lnTo>
                    <a:lnTo>
                      <a:pt x="122" y="800"/>
                    </a:lnTo>
                    <a:lnTo>
                      <a:pt x="124" y="808"/>
                    </a:lnTo>
                    <a:lnTo>
                      <a:pt x="126" y="814"/>
                    </a:lnTo>
                    <a:lnTo>
                      <a:pt x="128" y="818"/>
                    </a:lnTo>
                    <a:lnTo>
                      <a:pt x="138" y="828"/>
                    </a:lnTo>
                    <a:lnTo>
                      <a:pt x="138" y="828"/>
                    </a:lnTo>
                    <a:lnTo>
                      <a:pt x="146" y="836"/>
                    </a:lnTo>
                    <a:lnTo>
                      <a:pt x="152" y="840"/>
                    </a:lnTo>
                    <a:lnTo>
                      <a:pt x="158" y="842"/>
                    </a:lnTo>
                    <a:lnTo>
                      <a:pt x="164" y="842"/>
                    </a:lnTo>
                    <a:lnTo>
                      <a:pt x="172" y="840"/>
                    </a:lnTo>
                    <a:lnTo>
                      <a:pt x="182" y="836"/>
                    </a:lnTo>
                    <a:lnTo>
                      <a:pt x="194" y="828"/>
                    </a:lnTo>
                    <a:lnTo>
                      <a:pt x="194" y="828"/>
                    </a:lnTo>
                    <a:lnTo>
                      <a:pt x="212" y="816"/>
                    </a:lnTo>
                    <a:lnTo>
                      <a:pt x="234" y="806"/>
                    </a:lnTo>
                    <a:lnTo>
                      <a:pt x="252" y="800"/>
                    </a:lnTo>
                    <a:lnTo>
                      <a:pt x="260" y="798"/>
                    </a:lnTo>
                    <a:lnTo>
                      <a:pt x="268" y="798"/>
                    </a:lnTo>
                    <a:lnTo>
                      <a:pt x="268" y="798"/>
                    </a:lnTo>
                    <a:lnTo>
                      <a:pt x="272" y="804"/>
                    </a:lnTo>
                    <a:lnTo>
                      <a:pt x="276" y="812"/>
                    </a:lnTo>
                    <a:lnTo>
                      <a:pt x="278" y="822"/>
                    </a:lnTo>
                    <a:lnTo>
                      <a:pt x="278" y="834"/>
                    </a:lnTo>
                    <a:lnTo>
                      <a:pt x="278" y="858"/>
                    </a:lnTo>
                    <a:lnTo>
                      <a:pt x="274" y="884"/>
                    </a:lnTo>
                    <a:lnTo>
                      <a:pt x="274" y="884"/>
                    </a:lnTo>
                    <a:lnTo>
                      <a:pt x="270" y="898"/>
                    </a:lnTo>
                    <a:lnTo>
                      <a:pt x="270" y="910"/>
                    </a:lnTo>
                    <a:lnTo>
                      <a:pt x="272" y="918"/>
                    </a:lnTo>
                    <a:lnTo>
                      <a:pt x="276" y="924"/>
                    </a:lnTo>
                    <a:lnTo>
                      <a:pt x="280" y="928"/>
                    </a:lnTo>
                    <a:lnTo>
                      <a:pt x="284" y="932"/>
                    </a:lnTo>
                    <a:lnTo>
                      <a:pt x="296" y="936"/>
                    </a:lnTo>
                    <a:lnTo>
                      <a:pt x="296" y="936"/>
                    </a:lnTo>
                    <a:lnTo>
                      <a:pt x="308" y="940"/>
                    </a:lnTo>
                    <a:lnTo>
                      <a:pt x="314" y="942"/>
                    </a:lnTo>
                    <a:lnTo>
                      <a:pt x="320" y="942"/>
                    </a:lnTo>
                    <a:lnTo>
                      <a:pt x="326" y="940"/>
                    </a:lnTo>
                    <a:lnTo>
                      <a:pt x="334" y="934"/>
                    </a:lnTo>
                    <a:lnTo>
                      <a:pt x="340" y="926"/>
                    </a:lnTo>
                    <a:lnTo>
                      <a:pt x="348" y="916"/>
                    </a:lnTo>
                    <a:lnTo>
                      <a:pt x="348" y="916"/>
                    </a:lnTo>
                    <a:lnTo>
                      <a:pt x="362" y="896"/>
                    </a:lnTo>
                    <a:lnTo>
                      <a:pt x="376" y="880"/>
                    </a:lnTo>
                    <a:lnTo>
                      <a:pt x="392" y="866"/>
                    </a:lnTo>
                    <a:lnTo>
                      <a:pt x="406" y="858"/>
                    </a:lnTo>
                    <a:lnTo>
                      <a:pt x="406" y="858"/>
                    </a:lnTo>
                    <a:lnTo>
                      <a:pt x="412" y="862"/>
                    </a:lnTo>
                    <a:lnTo>
                      <a:pt x="418" y="868"/>
                    </a:lnTo>
                    <a:lnTo>
                      <a:pt x="424" y="876"/>
                    </a:lnTo>
                    <a:lnTo>
                      <a:pt x="428" y="886"/>
                    </a:lnTo>
                    <a:lnTo>
                      <a:pt x="438" y="910"/>
                    </a:lnTo>
                    <a:lnTo>
                      <a:pt x="444" y="936"/>
                    </a:lnTo>
                    <a:lnTo>
                      <a:pt x="444" y="936"/>
                    </a:lnTo>
                    <a:lnTo>
                      <a:pt x="446" y="950"/>
                    </a:lnTo>
                    <a:lnTo>
                      <a:pt x="450" y="960"/>
                    </a:lnTo>
                    <a:lnTo>
                      <a:pt x="456" y="968"/>
                    </a:lnTo>
                    <a:lnTo>
                      <a:pt x="460" y="972"/>
                    </a:lnTo>
                    <a:lnTo>
                      <a:pt x="466" y="974"/>
                    </a:lnTo>
                    <a:lnTo>
                      <a:pt x="472" y="974"/>
                    </a:lnTo>
                    <a:lnTo>
                      <a:pt x="484" y="974"/>
                    </a:lnTo>
                    <a:lnTo>
                      <a:pt x="484" y="974"/>
                    </a:lnTo>
                    <a:lnTo>
                      <a:pt x="496" y="974"/>
                    </a:lnTo>
                    <a:lnTo>
                      <a:pt x="502" y="974"/>
                    </a:lnTo>
                    <a:lnTo>
                      <a:pt x="508" y="970"/>
                    </a:lnTo>
                    <a:lnTo>
                      <a:pt x="514" y="966"/>
                    </a:lnTo>
                    <a:lnTo>
                      <a:pt x="518" y="960"/>
                    </a:lnTo>
                    <a:lnTo>
                      <a:pt x="522" y="950"/>
                    </a:lnTo>
                    <a:lnTo>
                      <a:pt x="524" y="936"/>
                    </a:lnTo>
                    <a:lnTo>
                      <a:pt x="524" y="936"/>
                    </a:lnTo>
                    <a:lnTo>
                      <a:pt x="530" y="914"/>
                    </a:lnTo>
                    <a:lnTo>
                      <a:pt x="536" y="892"/>
                    </a:lnTo>
                    <a:lnTo>
                      <a:pt x="546" y="874"/>
                    </a:lnTo>
                    <a:lnTo>
                      <a:pt x="550" y="866"/>
                    </a:lnTo>
                    <a:lnTo>
                      <a:pt x="556" y="860"/>
                    </a:lnTo>
                    <a:lnTo>
                      <a:pt x="556" y="860"/>
                    </a:lnTo>
                    <a:lnTo>
                      <a:pt x="562" y="862"/>
                    </a:lnTo>
                    <a:lnTo>
                      <a:pt x="570" y="866"/>
                    </a:lnTo>
                    <a:lnTo>
                      <a:pt x="580" y="872"/>
                    </a:lnTo>
                    <a:lnTo>
                      <a:pt x="588" y="878"/>
                    </a:lnTo>
                    <a:lnTo>
                      <a:pt x="606" y="898"/>
                    </a:lnTo>
                    <a:lnTo>
                      <a:pt x="622" y="918"/>
                    </a:lnTo>
                    <a:lnTo>
                      <a:pt x="622" y="918"/>
                    </a:lnTo>
                    <a:lnTo>
                      <a:pt x="628" y="930"/>
                    </a:lnTo>
                    <a:lnTo>
                      <a:pt x="636" y="938"/>
                    </a:lnTo>
                    <a:lnTo>
                      <a:pt x="644" y="942"/>
                    </a:lnTo>
                    <a:lnTo>
                      <a:pt x="650" y="944"/>
                    </a:lnTo>
                    <a:lnTo>
                      <a:pt x="656" y="944"/>
                    </a:lnTo>
                    <a:lnTo>
                      <a:pt x="662" y="942"/>
                    </a:lnTo>
                    <a:lnTo>
                      <a:pt x="674" y="938"/>
                    </a:lnTo>
                    <a:lnTo>
                      <a:pt x="674" y="938"/>
                    </a:lnTo>
                    <a:lnTo>
                      <a:pt x="684" y="934"/>
                    </a:lnTo>
                    <a:lnTo>
                      <a:pt x="690" y="930"/>
                    </a:lnTo>
                    <a:lnTo>
                      <a:pt x="694" y="924"/>
                    </a:lnTo>
                    <a:lnTo>
                      <a:pt x="698" y="918"/>
                    </a:lnTo>
                    <a:lnTo>
                      <a:pt x="698" y="910"/>
                    </a:lnTo>
                    <a:lnTo>
                      <a:pt x="698" y="900"/>
                    </a:lnTo>
                    <a:lnTo>
                      <a:pt x="696" y="886"/>
                    </a:lnTo>
                    <a:lnTo>
                      <a:pt x="696" y="886"/>
                    </a:lnTo>
                    <a:lnTo>
                      <a:pt x="690" y="864"/>
                    </a:lnTo>
                    <a:lnTo>
                      <a:pt x="690" y="842"/>
                    </a:lnTo>
                    <a:lnTo>
                      <a:pt x="690" y="822"/>
                    </a:lnTo>
                    <a:lnTo>
                      <a:pt x="692" y="812"/>
                    </a:lnTo>
                    <a:lnTo>
                      <a:pt x="694" y="806"/>
                    </a:lnTo>
                    <a:lnTo>
                      <a:pt x="694" y="806"/>
                    </a:lnTo>
                    <a:lnTo>
                      <a:pt x="702" y="804"/>
                    </a:lnTo>
                    <a:lnTo>
                      <a:pt x="710" y="804"/>
                    </a:lnTo>
                    <a:lnTo>
                      <a:pt x="720" y="806"/>
                    </a:lnTo>
                    <a:lnTo>
                      <a:pt x="732" y="810"/>
                    </a:lnTo>
                    <a:lnTo>
                      <a:pt x="754" y="820"/>
                    </a:lnTo>
                    <a:lnTo>
                      <a:pt x="778" y="832"/>
                    </a:lnTo>
                    <a:lnTo>
                      <a:pt x="778" y="832"/>
                    </a:lnTo>
                    <a:lnTo>
                      <a:pt x="788" y="840"/>
                    </a:lnTo>
                    <a:lnTo>
                      <a:pt x="798" y="844"/>
                    </a:lnTo>
                    <a:lnTo>
                      <a:pt x="806" y="846"/>
                    </a:lnTo>
                    <a:lnTo>
                      <a:pt x="814" y="846"/>
                    </a:lnTo>
                    <a:lnTo>
                      <a:pt x="820" y="844"/>
                    </a:lnTo>
                    <a:lnTo>
                      <a:pt x="824" y="840"/>
                    </a:lnTo>
                    <a:lnTo>
                      <a:pt x="834" y="830"/>
                    </a:lnTo>
                    <a:lnTo>
                      <a:pt x="834" y="830"/>
                    </a:lnTo>
                    <a:lnTo>
                      <a:pt x="842" y="822"/>
                    </a:lnTo>
                    <a:lnTo>
                      <a:pt x="846" y="816"/>
                    </a:lnTo>
                    <a:lnTo>
                      <a:pt x="848" y="810"/>
                    </a:lnTo>
                    <a:lnTo>
                      <a:pt x="848" y="804"/>
                    </a:lnTo>
                    <a:lnTo>
                      <a:pt x="846" y="796"/>
                    </a:lnTo>
                    <a:lnTo>
                      <a:pt x="842" y="786"/>
                    </a:lnTo>
                    <a:lnTo>
                      <a:pt x="834" y="774"/>
                    </a:lnTo>
                    <a:lnTo>
                      <a:pt x="834" y="774"/>
                    </a:lnTo>
                    <a:lnTo>
                      <a:pt x="822" y="758"/>
                    </a:lnTo>
                    <a:lnTo>
                      <a:pt x="812" y="738"/>
                    </a:lnTo>
                    <a:lnTo>
                      <a:pt x="804" y="722"/>
                    </a:lnTo>
                    <a:lnTo>
                      <a:pt x="802" y="706"/>
                    </a:lnTo>
                    <a:lnTo>
                      <a:pt x="802" y="706"/>
                    </a:lnTo>
                    <a:lnTo>
                      <a:pt x="818" y="704"/>
                    </a:lnTo>
                    <a:lnTo>
                      <a:pt x="836" y="704"/>
                    </a:lnTo>
                    <a:lnTo>
                      <a:pt x="858" y="706"/>
                    </a:lnTo>
                    <a:lnTo>
                      <a:pt x="878" y="710"/>
                    </a:lnTo>
                    <a:lnTo>
                      <a:pt x="878" y="710"/>
                    </a:lnTo>
                    <a:lnTo>
                      <a:pt x="890" y="714"/>
                    </a:lnTo>
                    <a:lnTo>
                      <a:pt x="902" y="716"/>
                    </a:lnTo>
                    <a:lnTo>
                      <a:pt x="910" y="714"/>
                    </a:lnTo>
                    <a:lnTo>
                      <a:pt x="916" y="712"/>
                    </a:lnTo>
                    <a:lnTo>
                      <a:pt x="922" y="708"/>
                    </a:lnTo>
                    <a:lnTo>
                      <a:pt x="924" y="702"/>
                    </a:lnTo>
                    <a:lnTo>
                      <a:pt x="930" y="692"/>
                    </a:lnTo>
                    <a:lnTo>
                      <a:pt x="930" y="692"/>
                    </a:lnTo>
                    <a:lnTo>
                      <a:pt x="936" y="680"/>
                    </a:lnTo>
                    <a:lnTo>
                      <a:pt x="936" y="674"/>
                    </a:lnTo>
                    <a:lnTo>
                      <a:pt x="938" y="668"/>
                    </a:lnTo>
                    <a:lnTo>
                      <a:pt x="936" y="662"/>
                    </a:lnTo>
                    <a:lnTo>
                      <a:pt x="932" y="654"/>
                    </a:lnTo>
                    <a:lnTo>
                      <a:pt x="924" y="646"/>
                    </a:lnTo>
                    <a:lnTo>
                      <a:pt x="912" y="638"/>
                    </a:lnTo>
                    <a:lnTo>
                      <a:pt x="912" y="638"/>
                    </a:lnTo>
                    <a:lnTo>
                      <a:pt x="892" y="622"/>
                    </a:lnTo>
                    <a:lnTo>
                      <a:pt x="874" y="604"/>
                    </a:lnTo>
                    <a:lnTo>
                      <a:pt x="862" y="586"/>
                    </a:lnTo>
                    <a:lnTo>
                      <a:pt x="858" y="578"/>
                    </a:lnTo>
                    <a:lnTo>
                      <a:pt x="858" y="570"/>
                    </a:lnTo>
                    <a:lnTo>
                      <a:pt x="858" y="570"/>
                    </a:lnTo>
                    <a:lnTo>
                      <a:pt x="864" y="566"/>
                    </a:lnTo>
                    <a:lnTo>
                      <a:pt x="870" y="560"/>
                    </a:lnTo>
                    <a:lnTo>
                      <a:pt x="890" y="552"/>
                    </a:lnTo>
                    <a:lnTo>
                      <a:pt x="910" y="546"/>
                    </a:lnTo>
                    <a:lnTo>
                      <a:pt x="934" y="542"/>
                    </a:lnTo>
                    <a:lnTo>
                      <a:pt x="934" y="542"/>
                    </a:lnTo>
                    <a:lnTo>
                      <a:pt x="948" y="540"/>
                    </a:lnTo>
                    <a:lnTo>
                      <a:pt x="958" y="538"/>
                    </a:lnTo>
                    <a:lnTo>
                      <a:pt x="964" y="534"/>
                    </a:lnTo>
                    <a:lnTo>
                      <a:pt x="970" y="528"/>
                    </a:lnTo>
                    <a:lnTo>
                      <a:pt x="972" y="522"/>
                    </a:lnTo>
                    <a:lnTo>
                      <a:pt x="974" y="516"/>
                    </a:lnTo>
                    <a:lnTo>
                      <a:pt x="974" y="504"/>
                    </a:lnTo>
                    <a:lnTo>
                      <a:pt x="974" y="504"/>
                    </a:lnTo>
                    <a:lnTo>
                      <a:pt x="974" y="492"/>
                    </a:lnTo>
                    <a:lnTo>
                      <a:pt x="974" y="486"/>
                    </a:lnTo>
                    <a:lnTo>
                      <a:pt x="972" y="480"/>
                    </a:lnTo>
                    <a:lnTo>
                      <a:pt x="968" y="474"/>
                    </a:lnTo>
                    <a:lnTo>
                      <a:pt x="960" y="470"/>
                    </a:lnTo>
                    <a:lnTo>
                      <a:pt x="952" y="466"/>
                    </a:lnTo>
                    <a:lnTo>
                      <a:pt x="938" y="462"/>
                    </a:lnTo>
                    <a:lnTo>
                      <a:pt x="938" y="462"/>
                    </a:lnTo>
                    <a:lnTo>
                      <a:pt x="912" y="454"/>
                    </a:lnTo>
                    <a:lnTo>
                      <a:pt x="888" y="444"/>
                    </a:lnTo>
                    <a:lnTo>
                      <a:pt x="878" y="438"/>
                    </a:lnTo>
                    <a:lnTo>
                      <a:pt x="870" y="432"/>
                    </a:lnTo>
                    <a:lnTo>
                      <a:pt x="864" y="426"/>
                    </a:lnTo>
                    <a:lnTo>
                      <a:pt x="862" y="420"/>
                    </a:lnTo>
                    <a:lnTo>
                      <a:pt x="862" y="420"/>
                    </a:lnTo>
                    <a:lnTo>
                      <a:pt x="870" y="406"/>
                    </a:lnTo>
                    <a:lnTo>
                      <a:pt x="884" y="392"/>
                    </a:lnTo>
                    <a:lnTo>
                      <a:pt x="902" y="378"/>
                    </a:lnTo>
                    <a:lnTo>
                      <a:pt x="920" y="366"/>
                    </a:lnTo>
                    <a:lnTo>
                      <a:pt x="920" y="366"/>
                    </a:lnTo>
                    <a:lnTo>
                      <a:pt x="932" y="358"/>
                    </a:lnTo>
                    <a:lnTo>
                      <a:pt x="940" y="352"/>
                    </a:lnTo>
                    <a:lnTo>
                      <a:pt x="946" y="344"/>
                    </a:lnTo>
                    <a:lnTo>
                      <a:pt x="948" y="338"/>
                    </a:lnTo>
                    <a:lnTo>
                      <a:pt x="948" y="332"/>
                    </a:lnTo>
                    <a:lnTo>
                      <a:pt x="948" y="326"/>
                    </a:lnTo>
                    <a:lnTo>
                      <a:pt x="942" y="314"/>
                    </a:lnTo>
                    <a:lnTo>
                      <a:pt x="942" y="314"/>
                    </a:lnTo>
                    <a:lnTo>
                      <a:pt x="938" y="302"/>
                    </a:lnTo>
                    <a:lnTo>
                      <a:pt x="936" y="298"/>
                    </a:lnTo>
                    <a:lnTo>
                      <a:pt x="932" y="292"/>
                    </a:lnTo>
                    <a:lnTo>
                      <a:pt x="926" y="290"/>
                    </a:lnTo>
                    <a:lnTo>
                      <a:pt x="918" y="288"/>
                    </a:lnTo>
                    <a:lnTo>
                      <a:pt x="906" y="288"/>
                    </a:lnTo>
                    <a:lnTo>
                      <a:pt x="892" y="290"/>
                    </a:lnTo>
                    <a:lnTo>
                      <a:pt x="892" y="290"/>
                    </a:lnTo>
                    <a:lnTo>
                      <a:pt x="866" y="292"/>
                    </a:lnTo>
                    <a:lnTo>
                      <a:pt x="842" y="292"/>
                    </a:lnTo>
                    <a:lnTo>
                      <a:pt x="830" y="292"/>
                    </a:lnTo>
                    <a:lnTo>
                      <a:pt x="820" y="288"/>
                    </a:lnTo>
                    <a:lnTo>
                      <a:pt x="812" y="286"/>
                    </a:lnTo>
                    <a:lnTo>
                      <a:pt x="806" y="282"/>
                    </a:lnTo>
                    <a:lnTo>
                      <a:pt x="806" y="282"/>
                    </a:lnTo>
                    <a:lnTo>
                      <a:pt x="806" y="274"/>
                    </a:lnTo>
                    <a:lnTo>
                      <a:pt x="808" y="264"/>
                    </a:lnTo>
                    <a:lnTo>
                      <a:pt x="816" y="246"/>
                    </a:lnTo>
                    <a:lnTo>
                      <a:pt x="826" y="226"/>
                    </a:lnTo>
                    <a:lnTo>
                      <a:pt x="840" y="208"/>
                    </a:lnTo>
                    <a:lnTo>
                      <a:pt x="840" y="208"/>
                    </a:lnTo>
                    <a:lnTo>
                      <a:pt x="848" y="196"/>
                    </a:lnTo>
                    <a:lnTo>
                      <a:pt x="852" y="186"/>
                    </a:lnTo>
                    <a:lnTo>
                      <a:pt x="854" y="178"/>
                    </a:lnTo>
                    <a:lnTo>
                      <a:pt x="854" y="172"/>
                    </a:lnTo>
                    <a:lnTo>
                      <a:pt x="852" y="166"/>
                    </a:lnTo>
                    <a:lnTo>
                      <a:pt x="848" y="160"/>
                    </a:lnTo>
                    <a:lnTo>
                      <a:pt x="840" y="152"/>
                    </a:lnTo>
                    <a:lnTo>
                      <a:pt x="840" y="152"/>
                    </a:lnTo>
                    <a:lnTo>
                      <a:pt x="832" y="142"/>
                    </a:lnTo>
                    <a:lnTo>
                      <a:pt x="828" y="138"/>
                    </a:lnTo>
                    <a:lnTo>
                      <a:pt x="822" y="136"/>
                    </a:lnTo>
                    <a:lnTo>
                      <a:pt x="814" y="136"/>
                    </a:lnTo>
                    <a:lnTo>
                      <a:pt x="806" y="136"/>
                    </a:lnTo>
                    <a:lnTo>
                      <a:pt x="796" y="140"/>
                    </a:lnTo>
                    <a:lnTo>
                      <a:pt x="784" y="148"/>
                    </a:lnTo>
                    <a:lnTo>
                      <a:pt x="784" y="148"/>
                    </a:lnTo>
                    <a:close/>
                    <a:moveTo>
                      <a:pt x="700" y="702"/>
                    </a:moveTo>
                    <a:lnTo>
                      <a:pt x="700" y="702"/>
                    </a:lnTo>
                    <a:lnTo>
                      <a:pt x="678" y="722"/>
                    </a:lnTo>
                    <a:lnTo>
                      <a:pt x="652" y="740"/>
                    </a:lnTo>
                    <a:lnTo>
                      <a:pt x="628" y="754"/>
                    </a:lnTo>
                    <a:lnTo>
                      <a:pt x="600" y="768"/>
                    </a:lnTo>
                    <a:lnTo>
                      <a:pt x="572" y="776"/>
                    </a:lnTo>
                    <a:lnTo>
                      <a:pt x="544" y="784"/>
                    </a:lnTo>
                    <a:lnTo>
                      <a:pt x="516" y="788"/>
                    </a:lnTo>
                    <a:lnTo>
                      <a:pt x="486" y="790"/>
                    </a:lnTo>
                    <a:lnTo>
                      <a:pt x="458" y="788"/>
                    </a:lnTo>
                    <a:lnTo>
                      <a:pt x="428" y="784"/>
                    </a:lnTo>
                    <a:lnTo>
                      <a:pt x="400" y="776"/>
                    </a:lnTo>
                    <a:lnTo>
                      <a:pt x="372" y="766"/>
                    </a:lnTo>
                    <a:lnTo>
                      <a:pt x="346" y="754"/>
                    </a:lnTo>
                    <a:lnTo>
                      <a:pt x="320" y="740"/>
                    </a:lnTo>
                    <a:lnTo>
                      <a:pt x="296" y="722"/>
                    </a:lnTo>
                    <a:lnTo>
                      <a:pt x="274" y="700"/>
                    </a:lnTo>
                    <a:lnTo>
                      <a:pt x="274" y="700"/>
                    </a:lnTo>
                    <a:lnTo>
                      <a:pt x="252" y="678"/>
                    </a:lnTo>
                    <a:lnTo>
                      <a:pt x="234" y="652"/>
                    </a:lnTo>
                    <a:lnTo>
                      <a:pt x="220" y="628"/>
                    </a:lnTo>
                    <a:lnTo>
                      <a:pt x="208" y="600"/>
                    </a:lnTo>
                    <a:lnTo>
                      <a:pt x="198" y="572"/>
                    </a:lnTo>
                    <a:lnTo>
                      <a:pt x="190" y="544"/>
                    </a:lnTo>
                    <a:lnTo>
                      <a:pt x="186" y="516"/>
                    </a:lnTo>
                    <a:lnTo>
                      <a:pt x="186" y="486"/>
                    </a:lnTo>
                    <a:lnTo>
                      <a:pt x="186" y="458"/>
                    </a:lnTo>
                    <a:lnTo>
                      <a:pt x="190" y="428"/>
                    </a:lnTo>
                    <a:lnTo>
                      <a:pt x="198" y="400"/>
                    </a:lnTo>
                    <a:lnTo>
                      <a:pt x="208" y="374"/>
                    </a:lnTo>
                    <a:lnTo>
                      <a:pt x="220" y="346"/>
                    </a:lnTo>
                    <a:lnTo>
                      <a:pt x="236" y="320"/>
                    </a:lnTo>
                    <a:lnTo>
                      <a:pt x="254" y="296"/>
                    </a:lnTo>
                    <a:lnTo>
                      <a:pt x="274" y="274"/>
                    </a:lnTo>
                    <a:lnTo>
                      <a:pt x="274" y="274"/>
                    </a:lnTo>
                    <a:lnTo>
                      <a:pt x="296" y="252"/>
                    </a:lnTo>
                    <a:lnTo>
                      <a:pt x="322" y="234"/>
                    </a:lnTo>
                    <a:lnTo>
                      <a:pt x="348" y="220"/>
                    </a:lnTo>
                    <a:lnTo>
                      <a:pt x="374" y="208"/>
                    </a:lnTo>
                    <a:lnTo>
                      <a:pt x="402" y="198"/>
                    </a:lnTo>
                    <a:lnTo>
                      <a:pt x="430" y="190"/>
                    </a:lnTo>
                    <a:lnTo>
                      <a:pt x="458" y="186"/>
                    </a:lnTo>
                    <a:lnTo>
                      <a:pt x="488" y="186"/>
                    </a:lnTo>
                    <a:lnTo>
                      <a:pt x="516" y="186"/>
                    </a:lnTo>
                    <a:lnTo>
                      <a:pt x="546" y="190"/>
                    </a:lnTo>
                    <a:lnTo>
                      <a:pt x="574" y="198"/>
                    </a:lnTo>
                    <a:lnTo>
                      <a:pt x="602" y="208"/>
                    </a:lnTo>
                    <a:lnTo>
                      <a:pt x="628" y="220"/>
                    </a:lnTo>
                    <a:lnTo>
                      <a:pt x="654" y="236"/>
                    </a:lnTo>
                    <a:lnTo>
                      <a:pt x="678" y="254"/>
                    </a:lnTo>
                    <a:lnTo>
                      <a:pt x="702" y="274"/>
                    </a:lnTo>
                    <a:lnTo>
                      <a:pt x="702" y="274"/>
                    </a:lnTo>
                    <a:lnTo>
                      <a:pt x="722" y="298"/>
                    </a:lnTo>
                    <a:lnTo>
                      <a:pt x="740" y="322"/>
                    </a:lnTo>
                    <a:lnTo>
                      <a:pt x="754" y="348"/>
                    </a:lnTo>
                    <a:lnTo>
                      <a:pt x="768" y="374"/>
                    </a:lnTo>
                    <a:lnTo>
                      <a:pt x="776" y="402"/>
                    </a:lnTo>
                    <a:lnTo>
                      <a:pt x="784" y="430"/>
                    </a:lnTo>
                    <a:lnTo>
                      <a:pt x="788" y="458"/>
                    </a:lnTo>
                    <a:lnTo>
                      <a:pt x="790" y="488"/>
                    </a:lnTo>
                    <a:lnTo>
                      <a:pt x="788" y="516"/>
                    </a:lnTo>
                    <a:lnTo>
                      <a:pt x="784" y="546"/>
                    </a:lnTo>
                    <a:lnTo>
                      <a:pt x="776" y="574"/>
                    </a:lnTo>
                    <a:lnTo>
                      <a:pt x="766" y="602"/>
                    </a:lnTo>
                    <a:lnTo>
                      <a:pt x="754" y="628"/>
                    </a:lnTo>
                    <a:lnTo>
                      <a:pt x="740" y="654"/>
                    </a:lnTo>
                    <a:lnTo>
                      <a:pt x="722" y="678"/>
                    </a:lnTo>
                    <a:lnTo>
                      <a:pt x="700" y="702"/>
                    </a:lnTo>
                    <a:lnTo>
                      <a:pt x="700" y="702"/>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45" name="Freeform 35">
                <a:extLst>
                  <a:ext uri="{FF2B5EF4-FFF2-40B4-BE49-F238E27FC236}">
                    <a16:creationId xmlns:a16="http://schemas.microsoft.com/office/drawing/2014/main" id="{1ED60042-5A14-4404-A774-2002DF5BC590}"/>
                  </a:ext>
                </a:extLst>
              </p:cNvPr>
              <p:cNvSpPr>
                <a:spLocks noEditPoints="1"/>
              </p:cNvSpPr>
              <p:nvPr/>
            </p:nvSpPr>
            <p:spPr bwMode="auto">
              <a:xfrm>
                <a:off x="6297339" y="4318768"/>
                <a:ext cx="308310" cy="308310"/>
              </a:xfrm>
              <a:custGeom>
                <a:avLst/>
                <a:gdLst>
                  <a:gd name="T0" fmla="*/ 792 w 876"/>
                  <a:gd name="T1" fmla="*/ 392 h 876"/>
                  <a:gd name="T2" fmla="*/ 784 w 876"/>
                  <a:gd name="T3" fmla="*/ 344 h 876"/>
                  <a:gd name="T4" fmla="*/ 840 w 876"/>
                  <a:gd name="T5" fmla="*/ 258 h 876"/>
                  <a:gd name="T6" fmla="*/ 722 w 876"/>
                  <a:gd name="T7" fmla="*/ 220 h 876"/>
                  <a:gd name="T8" fmla="*/ 674 w 876"/>
                  <a:gd name="T9" fmla="*/ 168 h 876"/>
                  <a:gd name="T10" fmla="*/ 618 w 876"/>
                  <a:gd name="T11" fmla="*/ 34 h 876"/>
                  <a:gd name="T12" fmla="*/ 554 w 876"/>
                  <a:gd name="T13" fmla="*/ 98 h 876"/>
                  <a:gd name="T14" fmla="*/ 484 w 876"/>
                  <a:gd name="T15" fmla="*/ 82 h 876"/>
                  <a:gd name="T16" fmla="*/ 392 w 876"/>
                  <a:gd name="T17" fmla="*/ 82 h 876"/>
                  <a:gd name="T18" fmla="*/ 346 w 876"/>
                  <a:gd name="T19" fmla="*/ 92 h 876"/>
                  <a:gd name="T20" fmla="*/ 258 w 876"/>
                  <a:gd name="T21" fmla="*/ 34 h 876"/>
                  <a:gd name="T22" fmla="*/ 222 w 876"/>
                  <a:gd name="T23" fmla="*/ 152 h 876"/>
                  <a:gd name="T24" fmla="*/ 168 w 876"/>
                  <a:gd name="T25" fmla="*/ 202 h 876"/>
                  <a:gd name="T26" fmla="*/ 36 w 876"/>
                  <a:gd name="T27" fmla="*/ 258 h 876"/>
                  <a:gd name="T28" fmla="*/ 100 w 876"/>
                  <a:gd name="T29" fmla="*/ 322 h 876"/>
                  <a:gd name="T30" fmla="*/ 84 w 876"/>
                  <a:gd name="T31" fmla="*/ 392 h 876"/>
                  <a:gd name="T32" fmla="*/ 84 w 876"/>
                  <a:gd name="T33" fmla="*/ 484 h 876"/>
                  <a:gd name="T34" fmla="*/ 92 w 876"/>
                  <a:gd name="T35" fmla="*/ 530 h 876"/>
                  <a:gd name="T36" fmla="*/ 36 w 876"/>
                  <a:gd name="T37" fmla="*/ 616 h 876"/>
                  <a:gd name="T38" fmla="*/ 154 w 876"/>
                  <a:gd name="T39" fmla="*/ 654 h 876"/>
                  <a:gd name="T40" fmla="*/ 202 w 876"/>
                  <a:gd name="T41" fmla="*/ 706 h 876"/>
                  <a:gd name="T42" fmla="*/ 258 w 876"/>
                  <a:gd name="T43" fmla="*/ 840 h 876"/>
                  <a:gd name="T44" fmla="*/ 322 w 876"/>
                  <a:gd name="T45" fmla="*/ 776 h 876"/>
                  <a:gd name="T46" fmla="*/ 392 w 876"/>
                  <a:gd name="T47" fmla="*/ 792 h 876"/>
                  <a:gd name="T48" fmla="*/ 484 w 876"/>
                  <a:gd name="T49" fmla="*/ 792 h 876"/>
                  <a:gd name="T50" fmla="*/ 532 w 876"/>
                  <a:gd name="T51" fmla="*/ 782 h 876"/>
                  <a:gd name="T52" fmla="*/ 618 w 876"/>
                  <a:gd name="T53" fmla="*/ 840 h 876"/>
                  <a:gd name="T54" fmla="*/ 656 w 876"/>
                  <a:gd name="T55" fmla="*/ 722 h 876"/>
                  <a:gd name="T56" fmla="*/ 708 w 876"/>
                  <a:gd name="T57" fmla="*/ 672 h 876"/>
                  <a:gd name="T58" fmla="*/ 840 w 876"/>
                  <a:gd name="T59" fmla="*/ 616 h 876"/>
                  <a:gd name="T60" fmla="*/ 776 w 876"/>
                  <a:gd name="T61" fmla="*/ 554 h 876"/>
                  <a:gd name="T62" fmla="*/ 792 w 876"/>
                  <a:gd name="T63" fmla="*/ 484 h 876"/>
                  <a:gd name="T64" fmla="*/ 438 w 876"/>
                  <a:gd name="T65" fmla="*/ 560 h 876"/>
                  <a:gd name="T66" fmla="*/ 402 w 876"/>
                  <a:gd name="T67" fmla="*/ 554 h 876"/>
                  <a:gd name="T68" fmla="*/ 352 w 876"/>
                  <a:gd name="T69" fmla="*/ 524 h 876"/>
                  <a:gd name="T70" fmla="*/ 322 w 876"/>
                  <a:gd name="T71" fmla="*/ 474 h 876"/>
                  <a:gd name="T72" fmla="*/ 316 w 876"/>
                  <a:gd name="T73" fmla="*/ 438 h 876"/>
                  <a:gd name="T74" fmla="*/ 318 w 876"/>
                  <a:gd name="T75" fmla="*/ 412 h 876"/>
                  <a:gd name="T76" fmla="*/ 336 w 876"/>
                  <a:gd name="T77" fmla="*/ 370 h 876"/>
                  <a:gd name="T78" fmla="*/ 390 w 876"/>
                  <a:gd name="T79" fmla="*/ 324 h 876"/>
                  <a:gd name="T80" fmla="*/ 426 w 876"/>
                  <a:gd name="T81" fmla="*/ 316 h 876"/>
                  <a:gd name="T82" fmla="*/ 450 w 876"/>
                  <a:gd name="T83" fmla="*/ 316 h 876"/>
                  <a:gd name="T84" fmla="*/ 486 w 876"/>
                  <a:gd name="T85" fmla="*/ 324 h 876"/>
                  <a:gd name="T86" fmla="*/ 540 w 876"/>
                  <a:gd name="T87" fmla="*/ 370 h 876"/>
                  <a:gd name="T88" fmla="*/ 558 w 876"/>
                  <a:gd name="T89" fmla="*/ 412 h 876"/>
                  <a:gd name="T90" fmla="*/ 560 w 876"/>
                  <a:gd name="T91" fmla="*/ 438 h 876"/>
                  <a:gd name="T92" fmla="*/ 554 w 876"/>
                  <a:gd name="T93" fmla="*/ 474 h 876"/>
                  <a:gd name="T94" fmla="*/ 524 w 876"/>
                  <a:gd name="T95" fmla="*/ 524 h 876"/>
                  <a:gd name="T96" fmla="*/ 474 w 876"/>
                  <a:gd name="T97" fmla="*/ 554 h 876"/>
                  <a:gd name="T98" fmla="*/ 438 w 876"/>
                  <a:gd name="T99" fmla="*/ 56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6" h="876">
                    <a:moveTo>
                      <a:pt x="876" y="484"/>
                    </a:moveTo>
                    <a:lnTo>
                      <a:pt x="876" y="392"/>
                    </a:lnTo>
                    <a:lnTo>
                      <a:pt x="792" y="392"/>
                    </a:lnTo>
                    <a:lnTo>
                      <a:pt x="792" y="392"/>
                    </a:lnTo>
                    <a:lnTo>
                      <a:pt x="790" y="368"/>
                    </a:lnTo>
                    <a:lnTo>
                      <a:pt x="784" y="344"/>
                    </a:lnTo>
                    <a:lnTo>
                      <a:pt x="776" y="322"/>
                    </a:lnTo>
                    <a:lnTo>
                      <a:pt x="768" y="300"/>
                    </a:lnTo>
                    <a:lnTo>
                      <a:pt x="840" y="258"/>
                    </a:lnTo>
                    <a:lnTo>
                      <a:pt x="794" y="178"/>
                    </a:lnTo>
                    <a:lnTo>
                      <a:pt x="722" y="220"/>
                    </a:lnTo>
                    <a:lnTo>
                      <a:pt x="722" y="220"/>
                    </a:lnTo>
                    <a:lnTo>
                      <a:pt x="708" y="202"/>
                    </a:lnTo>
                    <a:lnTo>
                      <a:pt x="692" y="184"/>
                    </a:lnTo>
                    <a:lnTo>
                      <a:pt x="674" y="168"/>
                    </a:lnTo>
                    <a:lnTo>
                      <a:pt x="656" y="152"/>
                    </a:lnTo>
                    <a:lnTo>
                      <a:pt x="696" y="80"/>
                    </a:lnTo>
                    <a:lnTo>
                      <a:pt x="618" y="34"/>
                    </a:lnTo>
                    <a:lnTo>
                      <a:pt x="576" y="108"/>
                    </a:lnTo>
                    <a:lnTo>
                      <a:pt x="576" y="108"/>
                    </a:lnTo>
                    <a:lnTo>
                      <a:pt x="554" y="98"/>
                    </a:lnTo>
                    <a:lnTo>
                      <a:pt x="532" y="92"/>
                    </a:lnTo>
                    <a:lnTo>
                      <a:pt x="508" y="86"/>
                    </a:lnTo>
                    <a:lnTo>
                      <a:pt x="484" y="82"/>
                    </a:lnTo>
                    <a:lnTo>
                      <a:pt x="484" y="0"/>
                    </a:lnTo>
                    <a:lnTo>
                      <a:pt x="392" y="0"/>
                    </a:lnTo>
                    <a:lnTo>
                      <a:pt x="392" y="82"/>
                    </a:lnTo>
                    <a:lnTo>
                      <a:pt x="392" y="82"/>
                    </a:lnTo>
                    <a:lnTo>
                      <a:pt x="368" y="86"/>
                    </a:lnTo>
                    <a:lnTo>
                      <a:pt x="346" y="92"/>
                    </a:lnTo>
                    <a:lnTo>
                      <a:pt x="322" y="98"/>
                    </a:lnTo>
                    <a:lnTo>
                      <a:pt x="300" y="108"/>
                    </a:lnTo>
                    <a:lnTo>
                      <a:pt x="258" y="34"/>
                    </a:lnTo>
                    <a:lnTo>
                      <a:pt x="180" y="80"/>
                    </a:lnTo>
                    <a:lnTo>
                      <a:pt x="222" y="152"/>
                    </a:lnTo>
                    <a:lnTo>
                      <a:pt x="222" y="152"/>
                    </a:lnTo>
                    <a:lnTo>
                      <a:pt x="202" y="168"/>
                    </a:lnTo>
                    <a:lnTo>
                      <a:pt x="186" y="184"/>
                    </a:lnTo>
                    <a:lnTo>
                      <a:pt x="168" y="202"/>
                    </a:lnTo>
                    <a:lnTo>
                      <a:pt x="154" y="220"/>
                    </a:lnTo>
                    <a:lnTo>
                      <a:pt x="82" y="178"/>
                    </a:lnTo>
                    <a:lnTo>
                      <a:pt x="36" y="258"/>
                    </a:lnTo>
                    <a:lnTo>
                      <a:pt x="108" y="300"/>
                    </a:lnTo>
                    <a:lnTo>
                      <a:pt x="108" y="300"/>
                    </a:lnTo>
                    <a:lnTo>
                      <a:pt x="100" y="322"/>
                    </a:lnTo>
                    <a:lnTo>
                      <a:pt x="92" y="344"/>
                    </a:lnTo>
                    <a:lnTo>
                      <a:pt x="88" y="368"/>
                    </a:lnTo>
                    <a:lnTo>
                      <a:pt x="84" y="392"/>
                    </a:lnTo>
                    <a:lnTo>
                      <a:pt x="0" y="392"/>
                    </a:lnTo>
                    <a:lnTo>
                      <a:pt x="0" y="484"/>
                    </a:lnTo>
                    <a:lnTo>
                      <a:pt x="84" y="484"/>
                    </a:lnTo>
                    <a:lnTo>
                      <a:pt x="84" y="484"/>
                    </a:lnTo>
                    <a:lnTo>
                      <a:pt x="88" y="508"/>
                    </a:lnTo>
                    <a:lnTo>
                      <a:pt x="92" y="530"/>
                    </a:lnTo>
                    <a:lnTo>
                      <a:pt x="100" y="554"/>
                    </a:lnTo>
                    <a:lnTo>
                      <a:pt x="108" y="576"/>
                    </a:lnTo>
                    <a:lnTo>
                      <a:pt x="36" y="616"/>
                    </a:lnTo>
                    <a:lnTo>
                      <a:pt x="82" y="696"/>
                    </a:lnTo>
                    <a:lnTo>
                      <a:pt x="154" y="654"/>
                    </a:lnTo>
                    <a:lnTo>
                      <a:pt x="154" y="654"/>
                    </a:lnTo>
                    <a:lnTo>
                      <a:pt x="168" y="672"/>
                    </a:lnTo>
                    <a:lnTo>
                      <a:pt x="186" y="690"/>
                    </a:lnTo>
                    <a:lnTo>
                      <a:pt x="202" y="706"/>
                    </a:lnTo>
                    <a:lnTo>
                      <a:pt x="222" y="722"/>
                    </a:lnTo>
                    <a:lnTo>
                      <a:pt x="180" y="794"/>
                    </a:lnTo>
                    <a:lnTo>
                      <a:pt x="258" y="840"/>
                    </a:lnTo>
                    <a:lnTo>
                      <a:pt x="300" y="768"/>
                    </a:lnTo>
                    <a:lnTo>
                      <a:pt x="300" y="768"/>
                    </a:lnTo>
                    <a:lnTo>
                      <a:pt x="322" y="776"/>
                    </a:lnTo>
                    <a:lnTo>
                      <a:pt x="346" y="782"/>
                    </a:lnTo>
                    <a:lnTo>
                      <a:pt x="368" y="788"/>
                    </a:lnTo>
                    <a:lnTo>
                      <a:pt x="392" y="792"/>
                    </a:lnTo>
                    <a:lnTo>
                      <a:pt x="392" y="876"/>
                    </a:lnTo>
                    <a:lnTo>
                      <a:pt x="484" y="876"/>
                    </a:lnTo>
                    <a:lnTo>
                      <a:pt x="484" y="792"/>
                    </a:lnTo>
                    <a:lnTo>
                      <a:pt x="484" y="792"/>
                    </a:lnTo>
                    <a:lnTo>
                      <a:pt x="508" y="788"/>
                    </a:lnTo>
                    <a:lnTo>
                      <a:pt x="532" y="782"/>
                    </a:lnTo>
                    <a:lnTo>
                      <a:pt x="554" y="776"/>
                    </a:lnTo>
                    <a:lnTo>
                      <a:pt x="576" y="768"/>
                    </a:lnTo>
                    <a:lnTo>
                      <a:pt x="618" y="840"/>
                    </a:lnTo>
                    <a:lnTo>
                      <a:pt x="696" y="794"/>
                    </a:lnTo>
                    <a:lnTo>
                      <a:pt x="656" y="722"/>
                    </a:lnTo>
                    <a:lnTo>
                      <a:pt x="656" y="722"/>
                    </a:lnTo>
                    <a:lnTo>
                      <a:pt x="674" y="706"/>
                    </a:lnTo>
                    <a:lnTo>
                      <a:pt x="692" y="690"/>
                    </a:lnTo>
                    <a:lnTo>
                      <a:pt x="708" y="672"/>
                    </a:lnTo>
                    <a:lnTo>
                      <a:pt x="722" y="654"/>
                    </a:lnTo>
                    <a:lnTo>
                      <a:pt x="794" y="696"/>
                    </a:lnTo>
                    <a:lnTo>
                      <a:pt x="840" y="616"/>
                    </a:lnTo>
                    <a:lnTo>
                      <a:pt x="768" y="576"/>
                    </a:lnTo>
                    <a:lnTo>
                      <a:pt x="768" y="576"/>
                    </a:lnTo>
                    <a:lnTo>
                      <a:pt x="776" y="554"/>
                    </a:lnTo>
                    <a:lnTo>
                      <a:pt x="784" y="530"/>
                    </a:lnTo>
                    <a:lnTo>
                      <a:pt x="790" y="508"/>
                    </a:lnTo>
                    <a:lnTo>
                      <a:pt x="792" y="484"/>
                    </a:lnTo>
                    <a:lnTo>
                      <a:pt x="876" y="484"/>
                    </a:lnTo>
                    <a:close/>
                    <a:moveTo>
                      <a:pt x="438" y="560"/>
                    </a:moveTo>
                    <a:lnTo>
                      <a:pt x="438" y="560"/>
                    </a:lnTo>
                    <a:lnTo>
                      <a:pt x="426" y="558"/>
                    </a:lnTo>
                    <a:lnTo>
                      <a:pt x="414" y="556"/>
                    </a:lnTo>
                    <a:lnTo>
                      <a:pt x="402" y="554"/>
                    </a:lnTo>
                    <a:lnTo>
                      <a:pt x="390" y="550"/>
                    </a:lnTo>
                    <a:lnTo>
                      <a:pt x="370" y="538"/>
                    </a:lnTo>
                    <a:lnTo>
                      <a:pt x="352" y="524"/>
                    </a:lnTo>
                    <a:lnTo>
                      <a:pt x="336" y="506"/>
                    </a:lnTo>
                    <a:lnTo>
                      <a:pt x="326" y="484"/>
                    </a:lnTo>
                    <a:lnTo>
                      <a:pt x="322" y="474"/>
                    </a:lnTo>
                    <a:lnTo>
                      <a:pt x="318" y="462"/>
                    </a:lnTo>
                    <a:lnTo>
                      <a:pt x="316" y="450"/>
                    </a:lnTo>
                    <a:lnTo>
                      <a:pt x="316" y="438"/>
                    </a:lnTo>
                    <a:lnTo>
                      <a:pt x="316" y="438"/>
                    </a:lnTo>
                    <a:lnTo>
                      <a:pt x="316" y="424"/>
                    </a:lnTo>
                    <a:lnTo>
                      <a:pt x="318" y="412"/>
                    </a:lnTo>
                    <a:lnTo>
                      <a:pt x="322" y="402"/>
                    </a:lnTo>
                    <a:lnTo>
                      <a:pt x="326" y="390"/>
                    </a:lnTo>
                    <a:lnTo>
                      <a:pt x="336" y="370"/>
                    </a:lnTo>
                    <a:lnTo>
                      <a:pt x="352" y="352"/>
                    </a:lnTo>
                    <a:lnTo>
                      <a:pt x="370" y="336"/>
                    </a:lnTo>
                    <a:lnTo>
                      <a:pt x="390" y="324"/>
                    </a:lnTo>
                    <a:lnTo>
                      <a:pt x="402" y="320"/>
                    </a:lnTo>
                    <a:lnTo>
                      <a:pt x="414" y="318"/>
                    </a:lnTo>
                    <a:lnTo>
                      <a:pt x="426" y="316"/>
                    </a:lnTo>
                    <a:lnTo>
                      <a:pt x="438" y="316"/>
                    </a:lnTo>
                    <a:lnTo>
                      <a:pt x="438" y="316"/>
                    </a:lnTo>
                    <a:lnTo>
                      <a:pt x="450" y="316"/>
                    </a:lnTo>
                    <a:lnTo>
                      <a:pt x="462" y="318"/>
                    </a:lnTo>
                    <a:lnTo>
                      <a:pt x="474" y="320"/>
                    </a:lnTo>
                    <a:lnTo>
                      <a:pt x="486" y="324"/>
                    </a:lnTo>
                    <a:lnTo>
                      <a:pt x="506" y="336"/>
                    </a:lnTo>
                    <a:lnTo>
                      <a:pt x="524" y="352"/>
                    </a:lnTo>
                    <a:lnTo>
                      <a:pt x="540" y="370"/>
                    </a:lnTo>
                    <a:lnTo>
                      <a:pt x="550" y="390"/>
                    </a:lnTo>
                    <a:lnTo>
                      <a:pt x="554" y="402"/>
                    </a:lnTo>
                    <a:lnTo>
                      <a:pt x="558" y="412"/>
                    </a:lnTo>
                    <a:lnTo>
                      <a:pt x="560" y="424"/>
                    </a:lnTo>
                    <a:lnTo>
                      <a:pt x="560" y="438"/>
                    </a:lnTo>
                    <a:lnTo>
                      <a:pt x="560" y="438"/>
                    </a:lnTo>
                    <a:lnTo>
                      <a:pt x="560" y="450"/>
                    </a:lnTo>
                    <a:lnTo>
                      <a:pt x="558" y="462"/>
                    </a:lnTo>
                    <a:lnTo>
                      <a:pt x="554" y="474"/>
                    </a:lnTo>
                    <a:lnTo>
                      <a:pt x="550" y="484"/>
                    </a:lnTo>
                    <a:lnTo>
                      <a:pt x="540" y="506"/>
                    </a:lnTo>
                    <a:lnTo>
                      <a:pt x="524" y="524"/>
                    </a:lnTo>
                    <a:lnTo>
                      <a:pt x="506" y="538"/>
                    </a:lnTo>
                    <a:lnTo>
                      <a:pt x="486" y="550"/>
                    </a:lnTo>
                    <a:lnTo>
                      <a:pt x="474" y="554"/>
                    </a:lnTo>
                    <a:lnTo>
                      <a:pt x="462" y="556"/>
                    </a:lnTo>
                    <a:lnTo>
                      <a:pt x="450" y="558"/>
                    </a:lnTo>
                    <a:lnTo>
                      <a:pt x="438" y="560"/>
                    </a:lnTo>
                    <a:lnTo>
                      <a:pt x="438" y="560"/>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grpSp>
            <p:nvGrpSpPr>
              <p:cNvPr id="46" name="Group 45">
                <a:extLst>
                  <a:ext uri="{FF2B5EF4-FFF2-40B4-BE49-F238E27FC236}">
                    <a16:creationId xmlns:a16="http://schemas.microsoft.com/office/drawing/2014/main" id="{ECB45F74-2697-43E1-8729-A351964DA8F8}"/>
                  </a:ext>
                </a:extLst>
              </p:cNvPr>
              <p:cNvGrpSpPr/>
              <p:nvPr/>
            </p:nvGrpSpPr>
            <p:grpSpPr>
              <a:xfrm>
                <a:off x="5634732" y="3270387"/>
                <a:ext cx="3892045" cy="3878772"/>
                <a:chOff x="5773493" y="3270387"/>
                <a:chExt cx="3892045" cy="3878772"/>
              </a:xfrm>
            </p:grpSpPr>
            <p:sp>
              <p:nvSpPr>
                <p:cNvPr id="126" name="Freeform 7">
                  <a:extLst>
                    <a:ext uri="{FF2B5EF4-FFF2-40B4-BE49-F238E27FC236}">
                      <a16:creationId xmlns:a16="http://schemas.microsoft.com/office/drawing/2014/main" id="{4A7FF2E0-5747-4019-BBE8-F71BDFFE3F8C}"/>
                    </a:ext>
                  </a:extLst>
                </p:cNvPr>
                <p:cNvSpPr>
                  <a:spLocks/>
                </p:cNvSpPr>
                <p:nvPr/>
              </p:nvSpPr>
              <p:spPr bwMode="auto">
                <a:xfrm>
                  <a:off x="5773493" y="3270387"/>
                  <a:ext cx="3892045" cy="3878772"/>
                </a:xfrm>
                <a:custGeom>
                  <a:avLst/>
                  <a:gdLst>
                    <a:gd name="T0" fmla="*/ 2968 w 4692"/>
                    <a:gd name="T1" fmla="*/ 2472 h 4676"/>
                    <a:gd name="T2" fmla="*/ 3054 w 4692"/>
                    <a:gd name="T3" fmla="*/ 2380 h 4676"/>
                    <a:gd name="T4" fmla="*/ 3100 w 4692"/>
                    <a:gd name="T5" fmla="*/ 2306 h 4676"/>
                    <a:gd name="T6" fmla="*/ 3178 w 4692"/>
                    <a:gd name="T7" fmla="*/ 2076 h 4676"/>
                    <a:gd name="T8" fmla="*/ 3220 w 4692"/>
                    <a:gd name="T9" fmla="*/ 1936 h 4676"/>
                    <a:gd name="T10" fmla="*/ 3250 w 4692"/>
                    <a:gd name="T11" fmla="*/ 1940 h 4676"/>
                    <a:gd name="T12" fmla="*/ 3290 w 4692"/>
                    <a:gd name="T13" fmla="*/ 1922 h 4676"/>
                    <a:gd name="T14" fmla="*/ 3338 w 4692"/>
                    <a:gd name="T15" fmla="*/ 1852 h 4676"/>
                    <a:gd name="T16" fmla="*/ 3416 w 4692"/>
                    <a:gd name="T17" fmla="*/ 1424 h 4676"/>
                    <a:gd name="T18" fmla="*/ 3408 w 4692"/>
                    <a:gd name="T19" fmla="*/ 1294 h 4676"/>
                    <a:gd name="T20" fmla="*/ 3376 w 4692"/>
                    <a:gd name="T21" fmla="*/ 1242 h 4676"/>
                    <a:gd name="T22" fmla="*/ 3348 w 4692"/>
                    <a:gd name="T23" fmla="*/ 1228 h 4676"/>
                    <a:gd name="T24" fmla="*/ 3302 w 4692"/>
                    <a:gd name="T25" fmla="*/ 1238 h 4676"/>
                    <a:gd name="T26" fmla="*/ 3322 w 4692"/>
                    <a:gd name="T27" fmla="*/ 962 h 4676"/>
                    <a:gd name="T28" fmla="*/ 3310 w 4692"/>
                    <a:gd name="T29" fmla="*/ 754 h 4676"/>
                    <a:gd name="T30" fmla="*/ 3268 w 4692"/>
                    <a:gd name="T31" fmla="*/ 568 h 4676"/>
                    <a:gd name="T32" fmla="*/ 3200 w 4692"/>
                    <a:gd name="T33" fmla="*/ 404 h 4676"/>
                    <a:gd name="T34" fmla="*/ 3098 w 4692"/>
                    <a:gd name="T35" fmla="*/ 266 h 4676"/>
                    <a:gd name="T36" fmla="*/ 2966 w 4692"/>
                    <a:gd name="T37" fmla="*/ 154 h 4676"/>
                    <a:gd name="T38" fmla="*/ 2800 w 4692"/>
                    <a:gd name="T39" fmla="*/ 72 h 4676"/>
                    <a:gd name="T40" fmla="*/ 2598 w 4692"/>
                    <a:gd name="T41" fmla="*/ 20 h 4676"/>
                    <a:gd name="T42" fmla="*/ 2358 w 4692"/>
                    <a:gd name="T43" fmla="*/ 0 h 4676"/>
                    <a:gd name="T44" fmla="*/ 2356 w 4692"/>
                    <a:gd name="T45" fmla="*/ 0 h 4676"/>
                    <a:gd name="T46" fmla="*/ 2336 w 4692"/>
                    <a:gd name="T47" fmla="*/ 0 h 4676"/>
                    <a:gd name="T48" fmla="*/ 2272 w 4692"/>
                    <a:gd name="T49" fmla="*/ 2 h 4676"/>
                    <a:gd name="T50" fmla="*/ 2042 w 4692"/>
                    <a:gd name="T51" fmla="*/ 30 h 4676"/>
                    <a:gd name="T52" fmla="*/ 1848 w 4692"/>
                    <a:gd name="T53" fmla="*/ 88 h 4676"/>
                    <a:gd name="T54" fmla="*/ 1690 w 4692"/>
                    <a:gd name="T55" fmla="*/ 178 h 4676"/>
                    <a:gd name="T56" fmla="*/ 1566 w 4692"/>
                    <a:gd name="T57" fmla="*/ 298 h 4676"/>
                    <a:gd name="T58" fmla="*/ 1474 w 4692"/>
                    <a:gd name="T59" fmla="*/ 442 h 4676"/>
                    <a:gd name="T60" fmla="*/ 1410 w 4692"/>
                    <a:gd name="T61" fmla="*/ 612 h 4676"/>
                    <a:gd name="T62" fmla="*/ 1378 w 4692"/>
                    <a:gd name="T63" fmla="*/ 804 h 4676"/>
                    <a:gd name="T64" fmla="*/ 1370 w 4692"/>
                    <a:gd name="T65" fmla="*/ 962 h 4676"/>
                    <a:gd name="T66" fmla="*/ 1380 w 4692"/>
                    <a:gd name="T67" fmla="*/ 1232 h 4676"/>
                    <a:gd name="T68" fmla="*/ 1344 w 4692"/>
                    <a:gd name="T69" fmla="*/ 1228 h 4676"/>
                    <a:gd name="T70" fmla="*/ 1308 w 4692"/>
                    <a:gd name="T71" fmla="*/ 1250 h 4676"/>
                    <a:gd name="T72" fmla="*/ 1276 w 4692"/>
                    <a:gd name="T73" fmla="*/ 1322 h 4676"/>
                    <a:gd name="T74" fmla="*/ 1336 w 4692"/>
                    <a:gd name="T75" fmla="*/ 1786 h 4676"/>
                    <a:gd name="T76" fmla="*/ 1368 w 4692"/>
                    <a:gd name="T77" fmla="*/ 1880 h 4676"/>
                    <a:gd name="T78" fmla="*/ 1412 w 4692"/>
                    <a:gd name="T79" fmla="*/ 1928 h 4676"/>
                    <a:gd name="T80" fmla="*/ 1452 w 4692"/>
                    <a:gd name="T81" fmla="*/ 1942 h 4676"/>
                    <a:gd name="T82" fmla="*/ 1484 w 4692"/>
                    <a:gd name="T83" fmla="*/ 1930 h 4676"/>
                    <a:gd name="T84" fmla="*/ 1532 w 4692"/>
                    <a:gd name="T85" fmla="*/ 2142 h 4676"/>
                    <a:gd name="T86" fmla="*/ 1604 w 4692"/>
                    <a:gd name="T87" fmla="*/ 2328 h 4676"/>
                    <a:gd name="T88" fmla="*/ 1638 w 4692"/>
                    <a:gd name="T89" fmla="*/ 2380 h 4676"/>
                    <a:gd name="T90" fmla="*/ 1724 w 4692"/>
                    <a:gd name="T91" fmla="*/ 3018 h 4676"/>
                    <a:gd name="T92" fmla="*/ 288 w 4692"/>
                    <a:gd name="T93" fmla="*/ 3378 h 4676"/>
                    <a:gd name="T94" fmla="*/ 166 w 4692"/>
                    <a:gd name="T95" fmla="*/ 3464 h 4676"/>
                    <a:gd name="T96" fmla="*/ 68 w 4692"/>
                    <a:gd name="T97" fmla="*/ 3614 h 4676"/>
                    <a:gd name="T98" fmla="*/ 10 w 4692"/>
                    <a:gd name="T99" fmla="*/ 3854 h 4676"/>
                    <a:gd name="T100" fmla="*/ 2302 w 4692"/>
                    <a:gd name="T101" fmla="*/ 4676 h 4676"/>
                    <a:gd name="T102" fmla="*/ 4692 w 4692"/>
                    <a:gd name="T103" fmla="*/ 4016 h 4676"/>
                    <a:gd name="T104" fmla="*/ 4660 w 4692"/>
                    <a:gd name="T105" fmla="*/ 3722 h 4676"/>
                    <a:gd name="T106" fmla="*/ 4578 w 4692"/>
                    <a:gd name="T107" fmla="*/ 3530 h 4676"/>
                    <a:gd name="T108" fmla="*/ 4466 w 4692"/>
                    <a:gd name="T109" fmla="*/ 3414 h 4676"/>
                    <a:gd name="T110" fmla="*/ 4342 w 4692"/>
                    <a:gd name="T111" fmla="*/ 3350 h 4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92" h="4676">
                      <a:moveTo>
                        <a:pt x="4342" y="3350"/>
                      </a:moveTo>
                      <a:lnTo>
                        <a:pt x="2968" y="3018"/>
                      </a:lnTo>
                      <a:lnTo>
                        <a:pt x="2968" y="2472"/>
                      </a:lnTo>
                      <a:lnTo>
                        <a:pt x="2968" y="2472"/>
                      </a:lnTo>
                      <a:lnTo>
                        <a:pt x="3014" y="2426"/>
                      </a:lnTo>
                      <a:lnTo>
                        <a:pt x="3034" y="2404"/>
                      </a:lnTo>
                      <a:lnTo>
                        <a:pt x="3054" y="2380"/>
                      </a:lnTo>
                      <a:lnTo>
                        <a:pt x="3054" y="2380"/>
                      </a:lnTo>
                      <a:lnTo>
                        <a:pt x="3066" y="2364"/>
                      </a:lnTo>
                      <a:lnTo>
                        <a:pt x="3078" y="2348"/>
                      </a:lnTo>
                      <a:lnTo>
                        <a:pt x="3088" y="2328"/>
                      </a:lnTo>
                      <a:lnTo>
                        <a:pt x="3100" y="2306"/>
                      </a:lnTo>
                      <a:lnTo>
                        <a:pt x="3122" y="2258"/>
                      </a:lnTo>
                      <a:lnTo>
                        <a:pt x="3142" y="2204"/>
                      </a:lnTo>
                      <a:lnTo>
                        <a:pt x="3160" y="2142"/>
                      </a:lnTo>
                      <a:lnTo>
                        <a:pt x="3178" y="2076"/>
                      </a:lnTo>
                      <a:lnTo>
                        <a:pt x="3194" y="2004"/>
                      </a:lnTo>
                      <a:lnTo>
                        <a:pt x="3210" y="1930"/>
                      </a:lnTo>
                      <a:lnTo>
                        <a:pt x="3210" y="1930"/>
                      </a:lnTo>
                      <a:lnTo>
                        <a:pt x="3220" y="1936"/>
                      </a:lnTo>
                      <a:lnTo>
                        <a:pt x="3230" y="1940"/>
                      </a:lnTo>
                      <a:lnTo>
                        <a:pt x="3230" y="1940"/>
                      </a:lnTo>
                      <a:lnTo>
                        <a:pt x="3240" y="1942"/>
                      </a:lnTo>
                      <a:lnTo>
                        <a:pt x="3250" y="1940"/>
                      </a:lnTo>
                      <a:lnTo>
                        <a:pt x="3260" y="1938"/>
                      </a:lnTo>
                      <a:lnTo>
                        <a:pt x="3270" y="1934"/>
                      </a:lnTo>
                      <a:lnTo>
                        <a:pt x="3280" y="1928"/>
                      </a:lnTo>
                      <a:lnTo>
                        <a:pt x="3290" y="1922"/>
                      </a:lnTo>
                      <a:lnTo>
                        <a:pt x="3298" y="1914"/>
                      </a:lnTo>
                      <a:lnTo>
                        <a:pt x="3308" y="1904"/>
                      </a:lnTo>
                      <a:lnTo>
                        <a:pt x="3324" y="1880"/>
                      </a:lnTo>
                      <a:lnTo>
                        <a:pt x="3338" y="1852"/>
                      </a:lnTo>
                      <a:lnTo>
                        <a:pt x="3348" y="1820"/>
                      </a:lnTo>
                      <a:lnTo>
                        <a:pt x="3356" y="1786"/>
                      </a:lnTo>
                      <a:lnTo>
                        <a:pt x="3416" y="1424"/>
                      </a:lnTo>
                      <a:lnTo>
                        <a:pt x="3416" y="1424"/>
                      </a:lnTo>
                      <a:lnTo>
                        <a:pt x="3420" y="1388"/>
                      </a:lnTo>
                      <a:lnTo>
                        <a:pt x="3420" y="1354"/>
                      </a:lnTo>
                      <a:lnTo>
                        <a:pt x="3416" y="1322"/>
                      </a:lnTo>
                      <a:lnTo>
                        <a:pt x="3408" y="1294"/>
                      </a:lnTo>
                      <a:lnTo>
                        <a:pt x="3398" y="1270"/>
                      </a:lnTo>
                      <a:lnTo>
                        <a:pt x="3390" y="1260"/>
                      </a:lnTo>
                      <a:lnTo>
                        <a:pt x="3384" y="1250"/>
                      </a:lnTo>
                      <a:lnTo>
                        <a:pt x="3376" y="1242"/>
                      </a:lnTo>
                      <a:lnTo>
                        <a:pt x="3366" y="1236"/>
                      </a:lnTo>
                      <a:lnTo>
                        <a:pt x="3358" y="1232"/>
                      </a:lnTo>
                      <a:lnTo>
                        <a:pt x="3348" y="1228"/>
                      </a:lnTo>
                      <a:lnTo>
                        <a:pt x="3348" y="1228"/>
                      </a:lnTo>
                      <a:lnTo>
                        <a:pt x="3336" y="1228"/>
                      </a:lnTo>
                      <a:lnTo>
                        <a:pt x="3324" y="1228"/>
                      </a:lnTo>
                      <a:lnTo>
                        <a:pt x="3312" y="1232"/>
                      </a:lnTo>
                      <a:lnTo>
                        <a:pt x="3302" y="1238"/>
                      </a:lnTo>
                      <a:lnTo>
                        <a:pt x="3302" y="1238"/>
                      </a:lnTo>
                      <a:lnTo>
                        <a:pt x="3318" y="1038"/>
                      </a:lnTo>
                      <a:lnTo>
                        <a:pt x="3322" y="962"/>
                      </a:lnTo>
                      <a:lnTo>
                        <a:pt x="3322" y="962"/>
                      </a:lnTo>
                      <a:lnTo>
                        <a:pt x="3322" y="908"/>
                      </a:lnTo>
                      <a:lnTo>
                        <a:pt x="3318" y="856"/>
                      </a:lnTo>
                      <a:lnTo>
                        <a:pt x="3314" y="804"/>
                      </a:lnTo>
                      <a:lnTo>
                        <a:pt x="3310" y="754"/>
                      </a:lnTo>
                      <a:lnTo>
                        <a:pt x="3302" y="704"/>
                      </a:lnTo>
                      <a:lnTo>
                        <a:pt x="3292" y="658"/>
                      </a:lnTo>
                      <a:lnTo>
                        <a:pt x="3282" y="612"/>
                      </a:lnTo>
                      <a:lnTo>
                        <a:pt x="3268" y="568"/>
                      </a:lnTo>
                      <a:lnTo>
                        <a:pt x="3254" y="524"/>
                      </a:lnTo>
                      <a:lnTo>
                        <a:pt x="3238" y="482"/>
                      </a:lnTo>
                      <a:lnTo>
                        <a:pt x="3220" y="442"/>
                      </a:lnTo>
                      <a:lnTo>
                        <a:pt x="3200" y="404"/>
                      </a:lnTo>
                      <a:lnTo>
                        <a:pt x="3176" y="366"/>
                      </a:lnTo>
                      <a:lnTo>
                        <a:pt x="3152" y="332"/>
                      </a:lnTo>
                      <a:lnTo>
                        <a:pt x="3126" y="298"/>
                      </a:lnTo>
                      <a:lnTo>
                        <a:pt x="3098" y="266"/>
                      </a:lnTo>
                      <a:lnTo>
                        <a:pt x="3068" y="234"/>
                      </a:lnTo>
                      <a:lnTo>
                        <a:pt x="3036" y="206"/>
                      </a:lnTo>
                      <a:lnTo>
                        <a:pt x="3002" y="178"/>
                      </a:lnTo>
                      <a:lnTo>
                        <a:pt x="2966" y="154"/>
                      </a:lnTo>
                      <a:lnTo>
                        <a:pt x="2928" y="130"/>
                      </a:lnTo>
                      <a:lnTo>
                        <a:pt x="2888" y="108"/>
                      </a:lnTo>
                      <a:lnTo>
                        <a:pt x="2844" y="88"/>
                      </a:lnTo>
                      <a:lnTo>
                        <a:pt x="2800" y="72"/>
                      </a:lnTo>
                      <a:lnTo>
                        <a:pt x="2752" y="56"/>
                      </a:lnTo>
                      <a:lnTo>
                        <a:pt x="2704" y="42"/>
                      </a:lnTo>
                      <a:lnTo>
                        <a:pt x="2652" y="30"/>
                      </a:lnTo>
                      <a:lnTo>
                        <a:pt x="2598" y="20"/>
                      </a:lnTo>
                      <a:lnTo>
                        <a:pt x="2540" y="12"/>
                      </a:lnTo>
                      <a:lnTo>
                        <a:pt x="2482" y="6"/>
                      </a:lnTo>
                      <a:lnTo>
                        <a:pt x="2422" y="2"/>
                      </a:lnTo>
                      <a:lnTo>
                        <a:pt x="2358" y="0"/>
                      </a:lnTo>
                      <a:lnTo>
                        <a:pt x="2358" y="0"/>
                      </a:lnTo>
                      <a:lnTo>
                        <a:pt x="2358" y="0"/>
                      </a:lnTo>
                      <a:lnTo>
                        <a:pt x="2356" y="0"/>
                      </a:lnTo>
                      <a:lnTo>
                        <a:pt x="2356" y="0"/>
                      </a:lnTo>
                      <a:lnTo>
                        <a:pt x="2346" y="0"/>
                      </a:lnTo>
                      <a:lnTo>
                        <a:pt x="2346" y="0"/>
                      </a:lnTo>
                      <a:lnTo>
                        <a:pt x="2336" y="0"/>
                      </a:lnTo>
                      <a:lnTo>
                        <a:pt x="2336" y="0"/>
                      </a:lnTo>
                      <a:lnTo>
                        <a:pt x="2334" y="0"/>
                      </a:lnTo>
                      <a:lnTo>
                        <a:pt x="2334" y="0"/>
                      </a:lnTo>
                      <a:lnTo>
                        <a:pt x="2334" y="0"/>
                      </a:lnTo>
                      <a:lnTo>
                        <a:pt x="2272" y="2"/>
                      </a:lnTo>
                      <a:lnTo>
                        <a:pt x="2210" y="6"/>
                      </a:lnTo>
                      <a:lnTo>
                        <a:pt x="2152" y="12"/>
                      </a:lnTo>
                      <a:lnTo>
                        <a:pt x="2096" y="20"/>
                      </a:lnTo>
                      <a:lnTo>
                        <a:pt x="2042" y="30"/>
                      </a:lnTo>
                      <a:lnTo>
                        <a:pt x="1990" y="42"/>
                      </a:lnTo>
                      <a:lnTo>
                        <a:pt x="1940" y="56"/>
                      </a:lnTo>
                      <a:lnTo>
                        <a:pt x="1892" y="72"/>
                      </a:lnTo>
                      <a:lnTo>
                        <a:pt x="1848" y="88"/>
                      </a:lnTo>
                      <a:lnTo>
                        <a:pt x="1806" y="108"/>
                      </a:lnTo>
                      <a:lnTo>
                        <a:pt x="1764" y="130"/>
                      </a:lnTo>
                      <a:lnTo>
                        <a:pt x="1726" y="154"/>
                      </a:lnTo>
                      <a:lnTo>
                        <a:pt x="1690" y="178"/>
                      </a:lnTo>
                      <a:lnTo>
                        <a:pt x="1656" y="206"/>
                      </a:lnTo>
                      <a:lnTo>
                        <a:pt x="1624" y="234"/>
                      </a:lnTo>
                      <a:lnTo>
                        <a:pt x="1594" y="266"/>
                      </a:lnTo>
                      <a:lnTo>
                        <a:pt x="1566" y="298"/>
                      </a:lnTo>
                      <a:lnTo>
                        <a:pt x="1540" y="332"/>
                      </a:lnTo>
                      <a:lnTo>
                        <a:pt x="1516" y="366"/>
                      </a:lnTo>
                      <a:lnTo>
                        <a:pt x="1494" y="404"/>
                      </a:lnTo>
                      <a:lnTo>
                        <a:pt x="1474" y="442"/>
                      </a:lnTo>
                      <a:lnTo>
                        <a:pt x="1454" y="482"/>
                      </a:lnTo>
                      <a:lnTo>
                        <a:pt x="1438" y="524"/>
                      </a:lnTo>
                      <a:lnTo>
                        <a:pt x="1424" y="568"/>
                      </a:lnTo>
                      <a:lnTo>
                        <a:pt x="1410" y="612"/>
                      </a:lnTo>
                      <a:lnTo>
                        <a:pt x="1400" y="658"/>
                      </a:lnTo>
                      <a:lnTo>
                        <a:pt x="1390" y="704"/>
                      </a:lnTo>
                      <a:lnTo>
                        <a:pt x="1384" y="754"/>
                      </a:lnTo>
                      <a:lnTo>
                        <a:pt x="1378" y="804"/>
                      </a:lnTo>
                      <a:lnTo>
                        <a:pt x="1374" y="856"/>
                      </a:lnTo>
                      <a:lnTo>
                        <a:pt x="1370" y="908"/>
                      </a:lnTo>
                      <a:lnTo>
                        <a:pt x="1370" y="962"/>
                      </a:lnTo>
                      <a:lnTo>
                        <a:pt x="1370" y="962"/>
                      </a:lnTo>
                      <a:lnTo>
                        <a:pt x="1376" y="1038"/>
                      </a:lnTo>
                      <a:lnTo>
                        <a:pt x="1392" y="1238"/>
                      </a:lnTo>
                      <a:lnTo>
                        <a:pt x="1392" y="1238"/>
                      </a:lnTo>
                      <a:lnTo>
                        <a:pt x="1380" y="1232"/>
                      </a:lnTo>
                      <a:lnTo>
                        <a:pt x="1368" y="1228"/>
                      </a:lnTo>
                      <a:lnTo>
                        <a:pt x="1356" y="1228"/>
                      </a:lnTo>
                      <a:lnTo>
                        <a:pt x="1344" y="1228"/>
                      </a:lnTo>
                      <a:lnTo>
                        <a:pt x="1344" y="1228"/>
                      </a:lnTo>
                      <a:lnTo>
                        <a:pt x="1334" y="1232"/>
                      </a:lnTo>
                      <a:lnTo>
                        <a:pt x="1326" y="1236"/>
                      </a:lnTo>
                      <a:lnTo>
                        <a:pt x="1316" y="1242"/>
                      </a:lnTo>
                      <a:lnTo>
                        <a:pt x="1308" y="1250"/>
                      </a:lnTo>
                      <a:lnTo>
                        <a:pt x="1302" y="1260"/>
                      </a:lnTo>
                      <a:lnTo>
                        <a:pt x="1296" y="1270"/>
                      </a:lnTo>
                      <a:lnTo>
                        <a:pt x="1284" y="1294"/>
                      </a:lnTo>
                      <a:lnTo>
                        <a:pt x="1276" y="1322"/>
                      </a:lnTo>
                      <a:lnTo>
                        <a:pt x="1272" y="1354"/>
                      </a:lnTo>
                      <a:lnTo>
                        <a:pt x="1272" y="1388"/>
                      </a:lnTo>
                      <a:lnTo>
                        <a:pt x="1276" y="1424"/>
                      </a:lnTo>
                      <a:lnTo>
                        <a:pt x="1336" y="1786"/>
                      </a:lnTo>
                      <a:lnTo>
                        <a:pt x="1336" y="1786"/>
                      </a:lnTo>
                      <a:lnTo>
                        <a:pt x="1344" y="1820"/>
                      </a:lnTo>
                      <a:lnTo>
                        <a:pt x="1354" y="1852"/>
                      </a:lnTo>
                      <a:lnTo>
                        <a:pt x="1368" y="1880"/>
                      </a:lnTo>
                      <a:lnTo>
                        <a:pt x="1384" y="1904"/>
                      </a:lnTo>
                      <a:lnTo>
                        <a:pt x="1394" y="1914"/>
                      </a:lnTo>
                      <a:lnTo>
                        <a:pt x="1402" y="1922"/>
                      </a:lnTo>
                      <a:lnTo>
                        <a:pt x="1412" y="1928"/>
                      </a:lnTo>
                      <a:lnTo>
                        <a:pt x="1422" y="1934"/>
                      </a:lnTo>
                      <a:lnTo>
                        <a:pt x="1432" y="1938"/>
                      </a:lnTo>
                      <a:lnTo>
                        <a:pt x="1442" y="1940"/>
                      </a:lnTo>
                      <a:lnTo>
                        <a:pt x="1452" y="1942"/>
                      </a:lnTo>
                      <a:lnTo>
                        <a:pt x="1462" y="1940"/>
                      </a:lnTo>
                      <a:lnTo>
                        <a:pt x="1462" y="1940"/>
                      </a:lnTo>
                      <a:lnTo>
                        <a:pt x="1472" y="1936"/>
                      </a:lnTo>
                      <a:lnTo>
                        <a:pt x="1484" y="1930"/>
                      </a:lnTo>
                      <a:lnTo>
                        <a:pt x="1484" y="1930"/>
                      </a:lnTo>
                      <a:lnTo>
                        <a:pt x="1498" y="2004"/>
                      </a:lnTo>
                      <a:lnTo>
                        <a:pt x="1514" y="2076"/>
                      </a:lnTo>
                      <a:lnTo>
                        <a:pt x="1532" y="2142"/>
                      </a:lnTo>
                      <a:lnTo>
                        <a:pt x="1552" y="2204"/>
                      </a:lnTo>
                      <a:lnTo>
                        <a:pt x="1572" y="2258"/>
                      </a:lnTo>
                      <a:lnTo>
                        <a:pt x="1592" y="2306"/>
                      </a:lnTo>
                      <a:lnTo>
                        <a:pt x="1604" y="2328"/>
                      </a:lnTo>
                      <a:lnTo>
                        <a:pt x="1616" y="2348"/>
                      </a:lnTo>
                      <a:lnTo>
                        <a:pt x="1626" y="2364"/>
                      </a:lnTo>
                      <a:lnTo>
                        <a:pt x="1638" y="2380"/>
                      </a:lnTo>
                      <a:lnTo>
                        <a:pt x="1638" y="2380"/>
                      </a:lnTo>
                      <a:lnTo>
                        <a:pt x="1658" y="2404"/>
                      </a:lnTo>
                      <a:lnTo>
                        <a:pt x="1678" y="2426"/>
                      </a:lnTo>
                      <a:lnTo>
                        <a:pt x="1724" y="2472"/>
                      </a:lnTo>
                      <a:lnTo>
                        <a:pt x="1724" y="3018"/>
                      </a:lnTo>
                      <a:lnTo>
                        <a:pt x="350" y="3350"/>
                      </a:lnTo>
                      <a:lnTo>
                        <a:pt x="350" y="3350"/>
                      </a:lnTo>
                      <a:lnTo>
                        <a:pt x="320" y="3362"/>
                      </a:lnTo>
                      <a:lnTo>
                        <a:pt x="288" y="3378"/>
                      </a:lnTo>
                      <a:lnTo>
                        <a:pt x="256" y="3394"/>
                      </a:lnTo>
                      <a:lnTo>
                        <a:pt x="226" y="3414"/>
                      </a:lnTo>
                      <a:lnTo>
                        <a:pt x="196" y="3438"/>
                      </a:lnTo>
                      <a:lnTo>
                        <a:pt x="166" y="3464"/>
                      </a:lnTo>
                      <a:lnTo>
                        <a:pt x="140" y="3494"/>
                      </a:lnTo>
                      <a:lnTo>
                        <a:pt x="114" y="3530"/>
                      </a:lnTo>
                      <a:lnTo>
                        <a:pt x="90" y="3570"/>
                      </a:lnTo>
                      <a:lnTo>
                        <a:pt x="68" y="3614"/>
                      </a:lnTo>
                      <a:lnTo>
                        <a:pt x="48" y="3666"/>
                      </a:lnTo>
                      <a:lnTo>
                        <a:pt x="32" y="3722"/>
                      </a:lnTo>
                      <a:lnTo>
                        <a:pt x="18" y="3784"/>
                      </a:lnTo>
                      <a:lnTo>
                        <a:pt x="10" y="3854"/>
                      </a:lnTo>
                      <a:lnTo>
                        <a:pt x="4" y="3930"/>
                      </a:lnTo>
                      <a:lnTo>
                        <a:pt x="0" y="4016"/>
                      </a:lnTo>
                      <a:lnTo>
                        <a:pt x="0" y="4676"/>
                      </a:lnTo>
                      <a:lnTo>
                        <a:pt x="2302" y="4676"/>
                      </a:lnTo>
                      <a:lnTo>
                        <a:pt x="2390" y="4676"/>
                      </a:lnTo>
                      <a:lnTo>
                        <a:pt x="4692" y="4676"/>
                      </a:lnTo>
                      <a:lnTo>
                        <a:pt x="4692" y="4016"/>
                      </a:lnTo>
                      <a:lnTo>
                        <a:pt x="4692" y="4016"/>
                      </a:lnTo>
                      <a:lnTo>
                        <a:pt x="4690" y="3930"/>
                      </a:lnTo>
                      <a:lnTo>
                        <a:pt x="4684" y="3854"/>
                      </a:lnTo>
                      <a:lnTo>
                        <a:pt x="4674" y="3784"/>
                      </a:lnTo>
                      <a:lnTo>
                        <a:pt x="4660" y="3722"/>
                      </a:lnTo>
                      <a:lnTo>
                        <a:pt x="4644" y="3666"/>
                      </a:lnTo>
                      <a:lnTo>
                        <a:pt x="4624" y="3614"/>
                      </a:lnTo>
                      <a:lnTo>
                        <a:pt x="4602" y="3570"/>
                      </a:lnTo>
                      <a:lnTo>
                        <a:pt x="4578" y="3530"/>
                      </a:lnTo>
                      <a:lnTo>
                        <a:pt x="4552" y="3494"/>
                      </a:lnTo>
                      <a:lnTo>
                        <a:pt x="4526" y="3464"/>
                      </a:lnTo>
                      <a:lnTo>
                        <a:pt x="4496" y="3438"/>
                      </a:lnTo>
                      <a:lnTo>
                        <a:pt x="4466" y="3414"/>
                      </a:lnTo>
                      <a:lnTo>
                        <a:pt x="4436" y="3394"/>
                      </a:lnTo>
                      <a:lnTo>
                        <a:pt x="4404" y="3378"/>
                      </a:lnTo>
                      <a:lnTo>
                        <a:pt x="4374" y="3362"/>
                      </a:lnTo>
                      <a:lnTo>
                        <a:pt x="4342" y="3350"/>
                      </a:lnTo>
                      <a:lnTo>
                        <a:pt x="4342" y="3350"/>
                      </a:lnTo>
                      <a:close/>
                    </a:path>
                  </a:pathLst>
                </a:custGeom>
                <a:solidFill>
                  <a:srgbClr val="968C6D"/>
                </a:solidFill>
                <a:ln w="12700">
                  <a:solidFill>
                    <a:srgbClr val="FFFFFF"/>
                  </a:solidFill>
                  <a:prstDash val="solid"/>
                  <a:round/>
                  <a:headEnd/>
                  <a:tailEnd/>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grpSp>
              <p:nvGrpSpPr>
                <p:cNvPr id="127" name="Group 126">
                  <a:extLst>
                    <a:ext uri="{FF2B5EF4-FFF2-40B4-BE49-F238E27FC236}">
                      <a16:creationId xmlns:a16="http://schemas.microsoft.com/office/drawing/2014/main" id="{EC0A60FE-DBAF-491E-BB26-585DFF243174}"/>
                    </a:ext>
                  </a:extLst>
                </p:cNvPr>
                <p:cNvGrpSpPr/>
                <p:nvPr/>
              </p:nvGrpSpPr>
              <p:grpSpPr>
                <a:xfrm>
                  <a:off x="6973866" y="3437410"/>
                  <a:ext cx="1482088" cy="1905126"/>
                  <a:chOff x="6904038" y="3392932"/>
                  <a:chExt cx="1589087" cy="2042668"/>
                </a:xfrm>
                <a:solidFill>
                  <a:srgbClr val="FFFFFF"/>
                </a:solidFill>
              </p:grpSpPr>
              <p:sp>
                <p:nvSpPr>
                  <p:cNvPr id="128" name="Freeform 40">
                    <a:extLst>
                      <a:ext uri="{FF2B5EF4-FFF2-40B4-BE49-F238E27FC236}">
                        <a16:creationId xmlns:a16="http://schemas.microsoft.com/office/drawing/2014/main" id="{9F10B440-5B09-42F5-A338-A8FECBAF4585}"/>
                      </a:ext>
                    </a:extLst>
                  </p:cNvPr>
                  <p:cNvSpPr>
                    <a:spLocks noEditPoints="1"/>
                  </p:cNvSpPr>
                  <p:nvPr/>
                </p:nvSpPr>
                <p:spPr bwMode="auto">
                  <a:xfrm>
                    <a:off x="7861300" y="3981450"/>
                    <a:ext cx="631825" cy="631825"/>
                  </a:xfrm>
                  <a:custGeom>
                    <a:avLst/>
                    <a:gdLst>
                      <a:gd name="T0" fmla="*/ 1247 w 1592"/>
                      <a:gd name="T1" fmla="*/ 255 h 1592"/>
                      <a:gd name="T2" fmla="*/ 1236 w 1592"/>
                      <a:gd name="T3" fmla="*/ 131 h 1592"/>
                      <a:gd name="T4" fmla="*/ 1100 w 1592"/>
                      <a:gd name="T5" fmla="*/ 199 h 1592"/>
                      <a:gd name="T6" fmla="*/ 1081 w 1592"/>
                      <a:gd name="T7" fmla="*/ 52 h 1592"/>
                      <a:gd name="T8" fmla="*/ 952 w 1592"/>
                      <a:gd name="T9" fmla="*/ 136 h 1592"/>
                      <a:gd name="T10" fmla="*/ 900 w 1592"/>
                      <a:gd name="T11" fmla="*/ 18 h 1592"/>
                      <a:gd name="T12" fmla="*/ 804 w 1592"/>
                      <a:gd name="T13" fmla="*/ 71 h 1592"/>
                      <a:gd name="T14" fmla="*/ 711 w 1592"/>
                      <a:gd name="T15" fmla="*/ 47 h 1592"/>
                      <a:gd name="T16" fmla="*/ 619 w 1592"/>
                      <a:gd name="T17" fmla="*/ 46 h 1592"/>
                      <a:gd name="T18" fmla="*/ 553 w 1592"/>
                      <a:gd name="T19" fmla="*/ 137 h 1592"/>
                      <a:gd name="T20" fmla="*/ 440 w 1592"/>
                      <a:gd name="T21" fmla="*/ 83 h 1592"/>
                      <a:gd name="T22" fmla="*/ 431 w 1592"/>
                      <a:gd name="T23" fmla="*/ 235 h 1592"/>
                      <a:gd name="T24" fmla="*/ 293 w 1592"/>
                      <a:gd name="T25" fmla="*/ 177 h 1592"/>
                      <a:gd name="T26" fmla="*/ 302 w 1592"/>
                      <a:gd name="T27" fmla="*/ 327 h 1592"/>
                      <a:gd name="T28" fmla="*/ 157 w 1592"/>
                      <a:gd name="T29" fmla="*/ 324 h 1592"/>
                      <a:gd name="T30" fmla="*/ 178 w 1592"/>
                      <a:gd name="T31" fmla="*/ 437 h 1592"/>
                      <a:gd name="T32" fmla="*/ 102 w 1592"/>
                      <a:gd name="T33" fmla="*/ 500 h 1592"/>
                      <a:gd name="T34" fmla="*/ 72 w 1592"/>
                      <a:gd name="T35" fmla="*/ 589 h 1592"/>
                      <a:gd name="T36" fmla="*/ 94 w 1592"/>
                      <a:gd name="T37" fmla="*/ 681 h 1592"/>
                      <a:gd name="T38" fmla="*/ 8 w 1592"/>
                      <a:gd name="T39" fmla="*/ 768 h 1592"/>
                      <a:gd name="T40" fmla="*/ 124 w 1592"/>
                      <a:gd name="T41" fmla="*/ 834 h 1592"/>
                      <a:gd name="T42" fmla="*/ 12 w 1592"/>
                      <a:gd name="T43" fmla="*/ 942 h 1592"/>
                      <a:gd name="T44" fmla="*/ 149 w 1592"/>
                      <a:gd name="T45" fmla="*/ 993 h 1592"/>
                      <a:gd name="T46" fmla="*/ 68 w 1592"/>
                      <a:gd name="T47" fmla="*/ 1113 h 1592"/>
                      <a:gd name="T48" fmla="*/ 176 w 1592"/>
                      <a:gd name="T49" fmla="*/ 1153 h 1592"/>
                      <a:gd name="T50" fmla="*/ 193 w 1592"/>
                      <a:gd name="T51" fmla="*/ 1250 h 1592"/>
                      <a:gd name="T52" fmla="*/ 254 w 1592"/>
                      <a:gd name="T53" fmla="*/ 1320 h 1592"/>
                      <a:gd name="T54" fmla="*/ 346 w 1592"/>
                      <a:gd name="T55" fmla="*/ 1347 h 1592"/>
                      <a:gd name="T56" fmla="*/ 378 w 1592"/>
                      <a:gd name="T57" fmla="*/ 1465 h 1592"/>
                      <a:gd name="T58" fmla="*/ 493 w 1592"/>
                      <a:gd name="T59" fmla="*/ 1396 h 1592"/>
                      <a:gd name="T60" fmla="*/ 530 w 1592"/>
                      <a:gd name="T61" fmla="*/ 1548 h 1592"/>
                      <a:gd name="T62" fmla="*/ 643 w 1592"/>
                      <a:gd name="T63" fmla="*/ 1455 h 1592"/>
                      <a:gd name="T64" fmla="*/ 706 w 1592"/>
                      <a:gd name="T65" fmla="*/ 1585 h 1592"/>
                      <a:gd name="T66" fmla="*/ 796 w 1592"/>
                      <a:gd name="T67" fmla="*/ 1511 h 1592"/>
                      <a:gd name="T68" fmla="*/ 888 w 1592"/>
                      <a:gd name="T69" fmla="*/ 1546 h 1592"/>
                      <a:gd name="T70" fmla="*/ 979 w 1592"/>
                      <a:gd name="T71" fmla="*/ 1528 h 1592"/>
                      <a:gd name="T72" fmla="*/ 1048 w 1592"/>
                      <a:gd name="T73" fmla="*/ 1461 h 1592"/>
                      <a:gd name="T74" fmla="*/ 1166 w 1592"/>
                      <a:gd name="T75" fmla="*/ 1493 h 1592"/>
                      <a:gd name="T76" fmla="*/ 1164 w 1592"/>
                      <a:gd name="T77" fmla="*/ 1360 h 1592"/>
                      <a:gd name="T78" fmla="*/ 1314 w 1592"/>
                      <a:gd name="T79" fmla="*/ 1402 h 1592"/>
                      <a:gd name="T80" fmla="*/ 1290 w 1592"/>
                      <a:gd name="T81" fmla="*/ 1253 h 1592"/>
                      <a:gd name="T82" fmla="*/ 1431 w 1592"/>
                      <a:gd name="T83" fmla="*/ 1273 h 1592"/>
                      <a:gd name="T84" fmla="*/ 1404 w 1592"/>
                      <a:gd name="T85" fmla="*/ 1141 h 1592"/>
                      <a:gd name="T86" fmla="*/ 1504 w 1592"/>
                      <a:gd name="T87" fmla="*/ 1099 h 1592"/>
                      <a:gd name="T88" fmla="*/ 1521 w 1592"/>
                      <a:gd name="T89" fmla="*/ 1009 h 1592"/>
                      <a:gd name="T90" fmla="*/ 1515 w 1592"/>
                      <a:gd name="T91" fmla="*/ 910 h 1592"/>
                      <a:gd name="T92" fmla="*/ 1585 w 1592"/>
                      <a:gd name="T93" fmla="*/ 831 h 1592"/>
                      <a:gd name="T94" fmla="*/ 1479 w 1592"/>
                      <a:gd name="T95" fmla="*/ 746 h 1592"/>
                      <a:gd name="T96" fmla="*/ 1582 w 1592"/>
                      <a:gd name="T97" fmla="*/ 657 h 1592"/>
                      <a:gd name="T98" fmla="*/ 1435 w 1592"/>
                      <a:gd name="T99" fmla="*/ 591 h 1592"/>
                      <a:gd name="T100" fmla="*/ 1527 w 1592"/>
                      <a:gd name="T101" fmla="*/ 485 h 1592"/>
                      <a:gd name="T102" fmla="*/ 1399 w 1592"/>
                      <a:gd name="T103" fmla="*/ 443 h 1592"/>
                      <a:gd name="T104" fmla="*/ 1412 w 1592"/>
                      <a:gd name="T105" fmla="*/ 335 h 1592"/>
                      <a:gd name="T106" fmla="*/ 1344 w 1592"/>
                      <a:gd name="T107" fmla="*/ 275 h 1592"/>
                      <a:gd name="T108" fmla="*/ 804 w 1592"/>
                      <a:gd name="T109" fmla="*/ 1346 h 1592"/>
                      <a:gd name="T110" fmla="*/ 416 w 1592"/>
                      <a:gd name="T111" fmla="*/ 1192 h 1592"/>
                      <a:gd name="T112" fmla="*/ 249 w 1592"/>
                      <a:gd name="T113" fmla="*/ 831 h 1592"/>
                      <a:gd name="T114" fmla="*/ 382 w 1592"/>
                      <a:gd name="T115" fmla="*/ 436 h 1592"/>
                      <a:gd name="T116" fmla="*/ 736 w 1592"/>
                      <a:gd name="T117" fmla="*/ 251 h 1592"/>
                      <a:gd name="T118" fmla="*/ 1135 w 1592"/>
                      <a:gd name="T119" fmla="*/ 364 h 1592"/>
                      <a:gd name="T120" fmla="*/ 1339 w 1592"/>
                      <a:gd name="T121" fmla="*/ 710 h 1592"/>
                      <a:gd name="T122" fmla="*/ 1244 w 1592"/>
                      <a:gd name="T123" fmla="*/ 1114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2" h="1592">
                        <a:moveTo>
                          <a:pt x="1344" y="275"/>
                        </a:moveTo>
                        <a:lnTo>
                          <a:pt x="1344" y="275"/>
                        </a:lnTo>
                        <a:lnTo>
                          <a:pt x="1329" y="283"/>
                        </a:lnTo>
                        <a:lnTo>
                          <a:pt x="1315" y="289"/>
                        </a:lnTo>
                        <a:lnTo>
                          <a:pt x="1301" y="295"/>
                        </a:lnTo>
                        <a:lnTo>
                          <a:pt x="1287" y="299"/>
                        </a:lnTo>
                        <a:lnTo>
                          <a:pt x="1273" y="301"/>
                        </a:lnTo>
                        <a:lnTo>
                          <a:pt x="1262" y="302"/>
                        </a:lnTo>
                        <a:lnTo>
                          <a:pt x="1251" y="301"/>
                        </a:lnTo>
                        <a:lnTo>
                          <a:pt x="1248" y="299"/>
                        </a:lnTo>
                        <a:lnTo>
                          <a:pt x="1244" y="298"/>
                        </a:lnTo>
                        <a:lnTo>
                          <a:pt x="1244" y="298"/>
                        </a:lnTo>
                        <a:lnTo>
                          <a:pt x="1242" y="289"/>
                        </a:lnTo>
                        <a:lnTo>
                          <a:pt x="1242" y="279"/>
                        </a:lnTo>
                        <a:lnTo>
                          <a:pt x="1244" y="267"/>
                        </a:lnTo>
                        <a:lnTo>
                          <a:pt x="1247" y="255"/>
                        </a:lnTo>
                        <a:lnTo>
                          <a:pt x="1250" y="243"/>
                        </a:lnTo>
                        <a:lnTo>
                          <a:pt x="1254" y="230"/>
                        </a:lnTo>
                        <a:lnTo>
                          <a:pt x="1260" y="218"/>
                        </a:lnTo>
                        <a:lnTo>
                          <a:pt x="1265" y="206"/>
                        </a:lnTo>
                        <a:lnTo>
                          <a:pt x="1265" y="206"/>
                        </a:lnTo>
                        <a:lnTo>
                          <a:pt x="1272" y="191"/>
                        </a:lnTo>
                        <a:lnTo>
                          <a:pt x="1275" y="179"/>
                        </a:lnTo>
                        <a:lnTo>
                          <a:pt x="1275" y="175"/>
                        </a:lnTo>
                        <a:lnTo>
                          <a:pt x="1275" y="170"/>
                        </a:lnTo>
                        <a:lnTo>
                          <a:pt x="1273" y="162"/>
                        </a:lnTo>
                        <a:lnTo>
                          <a:pt x="1270" y="156"/>
                        </a:lnTo>
                        <a:lnTo>
                          <a:pt x="1264" y="151"/>
                        </a:lnTo>
                        <a:lnTo>
                          <a:pt x="1253" y="142"/>
                        </a:lnTo>
                        <a:lnTo>
                          <a:pt x="1253" y="142"/>
                        </a:lnTo>
                        <a:lnTo>
                          <a:pt x="1242" y="134"/>
                        </a:lnTo>
                        <a:lnTo>
                          <a:pt x="1236" y="131"/>
                        </a:lnTo>
                        <a:lnTo>
                          <a:pt x="1228" y="130"/>
                        </a:lnTo>
                        <a:lnTo>
                          <a:pt x="1220" y="130"/>
                        </a:lnTo>
                        <a:lnTo>
                          <a:pt x="1212" y="133"/>
                        </a:lnTo>
                        <a:lnTo>
                          <a:pt x="1201" y="141"/>
                        </a:lnTo>
                        <a:lnTo>
                          <a:pt x="1190" y="152"/>
                        </a:lnTo>
                        <a:lnTo>
                          <a:pt x="1190" y="152"/>
                        </a:lnTo>
                        <a:lnTo>
                          <a:pt x="1178" y="162"/>
                        </a:lnTo>
                        <a:lnTo>
                          <a:pt x="1166" y="173"/>
                        </a:lnTo>
                        <a:lnTo>
                          <a:pt x="1154" y="181"/>
                        </a:lnTo>
                        <a:lnTo>
                          <a:pt x="1141" y="189"/>
                        </a:lnTo>
                        <a:lnTo>
                          <a:pt x="1129" y="194"/>
                        </a:lnTo>
                        <a:lnTo>
                          <a:pt x="1118" y="199"/>
                        </a:lnTo>
                        <a:lnTo>
                          <a:pt x="1107" y="200"/>
                        </a:lnTo>
                        <a:lnTo>
                          <a:pt x="1104" y="200"/>
                        </a:lnTo>
                        <a:lnTo>
                          <a:pt x="1100" y="199"/>
                        </a:lnTo>
                        <a:lnTo>
                          <a:pt x="1100" y="199"/>
                        </a:lnTo>
                        <a:lnTo>
                          <a:pt x="1096" y="191"/>
                        </a:lnTo>
                        <a:lnTo>
                          <a:pt x="1094" y="181"/>
                        </a:lnTo>
                        <a:lnTo>
                          <a:pt x="1092" y="169"/>
                        </a:lnTo>
                        <a:lnTo>
                          <a:pt x="1091" y="157"/>
                        </a:lnTo>
                        <a:lnTo>
                          <a:pt x="1091" y="144"/>
                        </a:lnTo>
                        <a:lnTo>
                          <a:pt x="1092" y="131"/>
                        </a:lnTo>
                        <a:lnTo>
                          <a:pt x="1094" y="118"/>
                        </a:lnTo>
                        <a:lnTo>
                          <a:pt x="1096" y="105"/>
                        </a:lnTo>
                        <a:lnTo>
                          <a:pt x="1096" y="105"/>
                        </a:lnTo>
                        <a:lnTo>
                          <a:pt x="1098" y="89"/>
                        </a:lnTo>
                        <a:lnTo>
                          <a:pt x="1098" y="77"/>
                        </a:lnTo>
                        <a:lnTo>
                          <a:pt x="1098" y="71"/>
                        </a:lnTo>
                        <a:lnTo>
                          <a:pt x="1096" y="67"/>
                        </a:lnTo>
                        <a:lnTo>
                          <a:pt x="1093" y="60"/>
                        </a:lnTo>
                        <a:lnTo>
                          <a:pt x="1088" y="55"/>
                        </a:lnTo>
                        <a:lnTo>
                          <a:pt x="1081" y="52"/>
                        </a:lnTo>
                        <a:lnTo>
                          <a:pt x="1068" y="46"/>
                        </a:lnTo>
                        <a:lnTo>
                          <a:pt x="1068" y="46"/>
                        </a:lnTo>
                        <a:lnTo>
                          <a:pt x="1055" y="42"/>
                        </a:lnTo>
                        <a:lnTo>
                          <a:pt x="1048" y="41"/>
                        </a:lnTo>
                        <a:lnTo>
                          <a:pt x="1041" y="41"/>
                        </a:lnTo>
                        <a:lnTo>
                          <a:pt x="1034" y="43"/>
                        </a:lnTo>
                        <a:lnTo>
                          <a:pt x="1025" y="48"/>
                        </a:lnTo>
                        <a:lnTo>
                          <a:pt x="1018" y="58"/>
                        </a:lnTo>
                        <a:lnTo>
                          <a:pt x="1009" y="71"/>
                        </a:lnTo>
                        <a:lnTo>
                          <a:pt x="1009" y="71"/>
                        </a:lnTo>
                        <a:lnTo>
                          <a:pt x="1001" y="84"/>
                        </a:lnTo>
                        <a:lnTo>
                          <a:pt x="993" y="97"/>
                        </a:lnTo>
                        <a:lnTo>
                          <a:pt x="983" y="109"/>
                        </a:lnTo>
                        <a:lnTo>
                          <a:pt x="972" y="119"/>
                        </a:lnTo>
                        <a:lnTo>
                          <a:pt x="962" y="129"/>
                        </a:lnTo>
                        <a:lnTo>
                          <a:pt x="952" y="136"/>
                        </a:lnTo>
                        <a:lnTo>
                          <a:pt x="944" y="140"/>
                        </a:lnTo>
                        <a:lnTo>
                          <a:pt x="939" y="140"/>
                        </a:lnTo>
                        <a:lnTo>
                          <a:pt x="935" y="141"/>
                        </a:lnTo>
                        <a:lnTo>
                          <a:pt x="935" y="141"/>
                        </a:lnTo>
                        <a:lnTo>
                          <a:pt x="930" y="134"/>
                        </a:lnTo>
                        <a:lnTo>
                          <a:pt x="924" y="126"/>
                        </a:lnTo>
                        <a:lnTo>
                          <a:pt x="920" y="115"/>
                        </a:lnTo>
                        <a:lnTo>
                          <a:pt x="916" y="103"/>
                        </a:lnTo>
                        <a:lnTo>
                          <a:pt x="912" y="91"/>
                        </a:lnTo>
                        <a:lnTo>
                          <a:pt x="910" y="78"/>
                        </a:lnTo>
                        <a:lnTo>
                          <a:pt x="908" y="64"/>
                        </a:lnTo>
                        <a:lnTo>
                          <a:pt x="907" y="51"/>
                        </a:lnTo>
                        <a:lnTo>
                          <a:pt x="907" y="51"/>
                        </a:lnTo>
                        <a:lnTo>
                          <a:pt x="906" y="35"/>
                        </a:lnTo>
                        <a:lnTo>
                          <a:pt x="902" y="23"/>
                        </a:lnTo>
                        <a:lnTo>
                          <a:pt x="900" y="18"/>
                        </a:lnTo>
                        <a:lnTo>
                          <a:pt x="898" y="15"/>
                        </a:lnTo>
                        <a:lnTo>
                          <a:pt x="893" y="9"/>
                        </a:lnTo>
                        <a:lnTo>
                          <a:pt x="886" y="5"/>
                        </a:lnTo>
                        <a:lnTo>
                          <a:pt x="879" y="3"/>
                        </a:lnTo>
                        <a:lnTo>
                          <a:pt x="865" y="2"/>
                        </a:lnTo>
                        <a:lnTo>
                          <a:pt x="865" y="2"/>
                        </a:lnTo>
                        <a:lnTo>
                          <a:pt x="851" y="0"/>
                        </a:lnTo>
                        <a:lnTo>
                          <a:pt x="845" y="0"/>
                        </a:lnTo>
                        <a:lnTo>
                          <a:pt x="837" y="3"/>
                        </a:lnTo>
                        <a:lnTo>
                          <a:pt x="830" y="7"/>
                        </a:lnTo>
                        <a:lnTo>
                          <a:pt x="825" y="15"/>
                        </a:lnTo>
                        <a:lnTo>
                          <a:pt x="820" y="26"/>
                        </a:lnTo>
                        <a:lnTo>
                          <a:pt x="815" y="42"/>
                        </a:lnTo>
                        <a:lnTo>
                          <a:pt x="815" y="42"/>
                        </a:lnTo>
                        <a:lnTo>
                          <a:pt x="810" y="56"/>
                        </a:lnTo>
                        <a:lnTo>
                          <a:pt x="804" y="71"/>
                        </a:lnTo>
                        <a:lnTo>
                          <a:pt x="798" y="85"/>
                        </a:lnTo>
                        <a:lnTo>
                          <a:pt x="791" y="99"/>
                        </a:lnTo>
                        <a:lnTo>
                          <a:pt x="784" y="109"/>
                        </a:lnTo>
                        <a:lnTo>
                          <a:pt x="775" y="118"/>
                        </a:lnTo>
                        <a:lnTo>
                          <a:pt x="767" y="124"/>
                        </a:lnTo>
                        <a:lnTo>
                          <a:pt x="763" y="126"/>
                        </a:lnTo>
                        <a:lnTo>
                          <a:pt x="760" y="127"/>
                        </a:lnTo>
                        <a:lnTo>
                          <a:pt x="760" y="127"/>
                        </a:lnTo>
                        <a:lnTo>
                          <a:pt x="753" y="121"/>
                        </a:lnTo>
                        <a:lnTo>
                          <a:pt x="745" y="114"/>
                        </a:lnTo>
                        <a:lnTo>
                          <a:pt x="739" y="105"/>
                        </a:lnTo>
                        <a:lnTo>
                          <a:pt x="732" y="95"/>
                        </a:lnTo>
                        <a:lnTo>
                          <a:pt x="726" y="84"/>
                        </a:lnTo>
                        <a:lnTo>
                          <a:pt x="719" y="72"/>
                        </a:lnTo>
                        <a:lnTo>
                          <a:pt x="715" y="60"/>
                        </a:lnTo>
                        <a:lnTo>
                          <a:pt x="711" y="47"/>
                        </a:lnTo>
                        <a:lnTo>
                          <a:pt x="711" y="47"/>
                        </a:lnTo>
                        <a:lnTo>
                          <a:pt x="704" y="33"/>
                        </a:lnTo>
                        <a:lnTo>
                          <a:pt x="699" y="22"/>
                        </a:lnTo>
                        <a:lnTo>
                          <a:pt x="695" y="18"/>
                        </a:lnTo>
                        <a:lnTo>
                          <a:pt x="692" y="15"/>
                        </a:lnTo>
                        <a:lnTo>
                          <a:pt x="686" y="10"/>
                        </a:lnTo>
                        <a:lnTo>
                          <a:pt x="678" y="9"/>
                        </a:lnTo>
                        <a:lnTo>
                          <a:pt x="671" y="9"/>
                        </a:lnTo>
                        <a:lnTo>
                          <a:pt x="657" y="10"/>
                        </a:lnTo>
                        <a:lnTo>
                          <a:pt x="657" y="10"/>
                        </a:lnTo>
                        <a:lnTo>
                          <a:pt x="643" y="14"/>
                        </a:lnTo>
                        <a:lnTo>
                          <a:pt x="636" y="16"/>
                        </a:lnTo>
                        <a:lnTo>
                          <a:pt x="630" y="19"/>
                        </a:lnTo>
                        <a:lnTo>
                          <a:pt x="626" y="26"/>
                        </a:lnTo>
                        <a:lnTo>
                          <a:pt x="621" y="34"/>
                        </a:lnTo>
                        <a:lnTo>
                          <a:pt x="619" y="46"/>
                        </a:lnTo>
                        <a:lnTo>
                          <a:pt x="619" y="63"/>
                        </a:lnTo>
                        <a:lnTo>
                          <a:pt x="619" y="63"/>
                        </a:lnTo>
                        <a:lnTo>
                          <a:pt x="618" y="78"/>
                        </a:lnTo>
                        <a:lnTo>
                          <a:pt x="617" y="93"/>
                        </a:lnTo>
                        <a:lnTo>
                          <a:pt x="614" y="108"/>
                        </a:lnTo>
                        <a:lnTo>
                          <a:pt x="610" y="122"/>
                        </a:lnTo>
                        <a:lnTo>
                          <a:pt x="606" y="136"/>
                        </a:lnTo>
                        <a:lnTo>
                          <a:pt x="601" y="146"/>
                        </a:lnTo>
                        <a:lnTo>
                          <a:pt x="595" y="154"/>
                        </a:lnTo>
                        <a:lnTo>
                          <a:pt x="592" y="157"/>
                        </a:lnTo>
                        <a:lnTo>
                          <a:pt x="589" y="160"/>
                        </a:lnTo>
                        <a:lnTo>
                          <a:pt x="589" y="160"/>
                        </a:lnTo>
                        <a:lnTo>
                          <a:pt x="580" y="156"/>
                        </a:lnTo>
                        <a:lnTo>
                          <a:pt x="571" y="151"/>
                        </a:lnTo>
                        <a:lnTo>
                          <a:pt x="562" y="144"/>
                        </a:lnTo>
                        <a:lnTo>
                          <a:pt x="553" y="137"/>
                        </a:lnTo>
                        <a:lnTo>
                          <a:pt x="544" y="127"/>
                        </a:lnTo>
                        <a:lnTo>
                          <a:pt x="535" y="117"/>
                        </a:lnTo>
                        <a:lnTo>
                          <a:pt x="526" y="106"/>
                        </a:lnTo>
                        <a:lnTo>
                          <a:pt x="519" y="95"/>
                        </a:lnTo>
                        <a:lnTo>
                          <a:pt x="519" y="95"/>
                        </a:lnTo>
                        <a:lnTo>
                          <a:pt x="510" y="82"/>
                        </a:lnTo>
                        <a:lnTo>
                          <a:pt x="501" y="73"/>
                        </a:lnTo>
                        <a:lnTo>
                          <a:pt x="497" y="70"/>
                        </a:lnTo>
                        <a:lnTo>
                          <a:pt x="493" y="68"/>
                        </a:lnTo>
                        <a:lnTo>
                          <a:pt x="485" y="66"/>
                        </a:lnTo>
                        <a:lnTo>
                          <a:pt x="479" y="67"/>
                        </a:lnTo>
                        <a:lnTo>
                          <a:pt x="471" y="68"/>
                        </a:lnTo>
                        <a:lnTo>
                          <a:pt x="459" y="73"/>
                        </a:lnTo>
                        <a:lnTo>
                          <a:pt x="459" y="73"/>
                        </a:lnTo>
                        <a:lnTo>
                          <a:pt x="446" y="80"/>
                        </a:lnTo>
                        <a:lnTo>
                          <a:pt x="440" y="83"/>
                        </a:lnTo>
                        <a:lnTo>
                          <a:pt x="435" y="89"/>
                        </a:lnTo>
                        <a:lnTo>
                          <a:pt x="432" y="96"/>
                        </a:lnTo>
                        <a:lnTo>
                          <a:pt x="431" y="105"/>
                        </a:lnTo>
                        <a:lnTo>
                          <a:pt x="431" y="118"/>
                        </a:lnTo>
                        <a:lnTo>
                          <a:pt x="435" y="133"/>
                        </a:lnTo>
                        <a:lnTo>
                          <a:pt x="435" y="133"/>
                        </a:lnTo>
                        <a:lnTo>
                          <a:pt x="438" y="149"/>
                        </a:lnTo>
                        <a:lnTo>
                          <a:pt x="440" y="164"/>
                        </a:lnTo>
                        <a:lnTo>
                          <a:pt x="443" y="179"/>
                        </a:lnTo>
                        <a:lnTo>
                          <a:pt x="443" y="194"/>
                        </a:lnTo>
                        <a:lnTo>
                          <a:pt x="441" y="207"/>
                        </a:lnTo>
                        <a:lnTo>
                          <a:pt x="439" y="219"/>
                        </a:lnTo>
                        <a:lnTo>
                          <a:pt x="435" y="228"/>
                        </a:lnTo>
                        <a:lnTo>
                          <a:pt x="433" y="232"/>
                        </a:lnTo>
                        <a:lnTo>
                          <a:pt x="431" y="235"/>
                        </a:lnTo>
                        <a:lnTo>
                          <a:pt x="431" y="235"/>
                        </a:lnTo>
                        <a:lnTo>
                          <a:pt x="422" y="234"/>
                        </a:lnTo>
                        <a:lnTo>
                          <a:pt x="412" y="231"/>
                        </a:lnTo>
                        <a:lnTo>
                          <a:pt x="401" y="227"/>
                        </a:lnTo>
                        <a:lnTo>
                          <a:pt x="390" y="222"/>
                        </a:lnTo>
                        <a:lnTo>
                          <a:pt x="379" y="215"/>
                        </a:lnTo>
                        <a:lnTo>
                          <a:pt x="368" y="207"/>
                        </a:lnTo>
                        <a:lnTo>
                          <a:pt x="358" y="200"/>
                        </a:lnTo>
                        <a:lnTo>
                          <a:pt x="347" y="191"/>
                        </a:lnTo>
                        <a:lnTo>
                          <a:pt x="347" y="191"/>
                        </a:lnTo>
                        <a:lnTo>
                          <a:pt x="335" y="181"/>
                        </a:lnTo>
                        <a:lnTo>
                          <a:pt x="324" y="175"/>
                        </a:lnTo>
                        <a:lnTo>
                          <a:pt x="319" y="173"/>
                        </a:lnTo>
                        <a:lnTo>
                          <a:pt x="315" y="171"/>
                        </a:lnTo>
                        <a:lnTo>
                          <a:pt x="307" y="171"/>
                        </a:lnTo>
                        <a:lnTo>
                          <a:pt x="300" y="174"/>
                        </a:lnTo>
                        <a:lnTo>
                          <a:pt x="293" y="177"/>
                        </a:lnTo>
                        <a:lnTo>
                          <a:pt x="282" y="186"/>
                        </a:lnTo>
                        <a:lnTo>
                          <a:pt x="282" y="186"/>
                        </a:lnTo>
                        <a:lnTo>
                          <a:pt x="273" y="194"/>
                        </a:lnTo>
                        <a:lnTo>
                          <a:pt x="267" y="200"/>
                        </a:lnTo>
                        <a:lnTo>
                          <a:pt x="264" y="206"/>
                        </a:lnTo>
                        <a:lnTo>
                          <a:pt x="263" y="214"/>
                        </a:lnTo>
                        <a:lnTo>
                          <a:pt x="264" y="224"/>
                        </a:lnTo>
                        <a:lnTo>
                          <a:pt x="268" y="236"/>
                        </a:lnTo>
                        <a:lnTo>
                          <a:pt x="276" y="250"/>
                        </a:lnTo>
                        <a:lnTo>
                          <a:pt x="276" y="250"/>
                        </a:lnTo>
                        <a:lnTo>
                          <a:pt x="282" y="262"/>
                        </a:lnTo>
                        <a:lnTo>
                          <a:pt x="288" y="276"/>
                        </a:lnTo>
                        <a:lnTo>
                          <a:pt x="293" y="289"/>
                        </a:lnTo>
                        <a:lnTo>
                          <a:pt x="298" y="303"/>
                        </a:lnTo>
                        <a:lnTo>
                          <a:pt x="301" y="315"/>
                        </a:lnTo>
                        <a:lnTo>
                          <a:pt x="302" y="327"/>
                        </a:lnTo>
                        <a:lnTo>
                          <a:pt x="302" y="337"/>
                        </a:lnTo>
                        <a:lnTo>
                          <a:pt x="300" y="346"/>
                        </a:lnTo>
                        <a:lnTo>
                          <a:pt x="300" y="346"/>
                        </a:lnTo>
                        <a:lnTo>
                          <a:pt x="291" y="348"/>
                        </a:lnTo>
                        <a:lnTo>
                          <a:pt x="281" y="350"/>
                        </a:lnTo>
                        <a:lnTo>
                          <a:pt x="269" y="349"/>
                        </a:lnTo>
                        <a:lnTo>
                          <a:pt x="256" y="348"/>
                        </a:lnTo>
                        <a:lnTo>
                          <a:pt x="243" y="345"/>
                        </a:lnTo>
                        <a:lnTo>
                          <a:pt x="229" y="341"/>
                        </a:lnTo>
                        <a:lnTo>
                          <a:pt x="215" y="336"/>
                        </a:lnTo>
                        <a:lnTo>
                          <a:pt x="202" y="331"/>
                        </a:lnTo>
                        <a:lnTo>
                          <a:pt x="202" y="331"/>
                        </a:lnTo>
                        <a:lnTo>
                          <a:pt x="187" y="325"/>
                        </a:lnTo>
                        <a:lnTo>
                          <a:pt x="175" y="322"/>
                        </a:lnTo>
                        <a:lnTo>
                          <a:pt x="165" y="322"/>
                        </a:lnTo>
                        <a:lnTo>
                          <a:pt x="157" y="324"/>
                        </a:lnTo>
                        <a:lnTo>
                          <a:pt x="152" y="328"/>
                        </a:lnTo>
                        <a:lnTo>
                          <a:pt x="146" y="333"/>
                        </a:lnTo>
                        <a:lnTo>
                          <a:pt x="139" y="345"/>
                        </a:lnTo>
                        <a:lnTo>
                          <a:pt x="139" y="345"/>
                        </a:lnTo>
                        <a:lnTo>
                          <a:pt x="131" y="357"/>
                        </a:lnTo>
                        <a:lnTo>
                          <a:pt x="129" y="363"/>
                        </a:lnTo>
                        <a:lnTo>
                          <a:pt x="127" y="370"/>
                        </a:lnTo>
                        <a:lnTo>
                          <a:pt x="128" y="378"/>
                        </a:lnTo>
                        <a:lnTo>
                          <a:pt x="130" y="382"/>
                        </a:lnTo>
                        <a:lnTo>
                          <a:pt x="132" y="387"/>
                        </a:lnTo>
                        <a:lnTo>
                          <a:pt x="139" y="397"/>
                        </a:lnTo>
                        <a:lnTo>
                          <a:pt x="151" y="408"/>
                        </a:lnTo>
                        <a:lnTo>
                          <a:pt x="151" y="408"/>
                        </a:lnTo>
                        <a:lnTo>
                          <a:pt x="159" y="418"/>
                        </a:lnTo>
                        <a:lnTo>
                          <a:pt x="169" y="427"/>
                        </a:lnTo>
                        <a:lnTo>
                          <a:pt x="178" y="437"/>
                        </a:lnTo>
                        <a:lnTo>
                          <a:pt x="185" y="448"/>
                        </a:lnTo>
                        <a:lnTo>
                          <a:pt x="191" y="459"/>
                        </a:lnTo>
                        <a:lnTo>
                          <a:pt x="196" y="469"/>
                        </a:lnTo>
                        <a:lnTo>
                          <a:pt x="200" y="478"/>
                        </a:lnTo>
                        <a:lnTo>
                          <a:pt x="202" y="486"/>
                        </a:lnTo>
                        <a:lnTo>
                          <a:pt x="202" y="486"/>
                        </a:lnTo>
                        <a:lnTo>
                          <a:pt x="200" y="490"/>
                        </a:lnTo>
                        <a:lnTo>
                          <a:pt x="196" y="492"/>
                        </a:lnTo>
                        <a:lnTo>
                          <a:pt x="188" y="497"/>
                        </a:lnTo>
                        <a:lnTo>
                          <a:pt x="176" y="500"/>
                        </a:lnTo>
                        <a:lnTo>
                          <a:pt x="163" y="503"/>
                        </a:lnTo>
                        <a:lnTo>
                          <a:pt x="147" y="504"/>
                        </a:lnTo>
                        <a:lnTo>
                          <a:pt x="132" y="504"/>
                        </a:lnTo>
                        <a:lnTo>
                          <a:pt x="117" y="503"/>
                        </a:lnTo>
                        <a:lnTo>
                          <a:pt x="102" y="500"/>
                        </a:lnTo>
                        <a:lnTo>
                          <a:pt x="102" y="500"/>
                        </a:lnTo>
                        <a:lnTo>
                          <a:pt x="85" y="498"/>
                        </a:lnTo>
                        <a:lnTo>
                          <a:pt x="73" y="498"/>
                        </a:lnTo>
                        <a:lnTo>
                          <a:pt x="63" y="502"/>
                        </a:lnTo>
                        <a:lnTo>
                          <a:pt x="57" y="505"/>
                        </a:lnTo>
                        <a:lnTo>
                          <a:pt x="53" y="510"/>
                        </a:lnTo>
                        <a:lnTo>
                          <a:pt x="49" y="517"/>
                        </a:lnTo>
                        <a:lnTo>
                          <a:pt x="44" y="530"/>
                        </a:lnTo>
                        <a:lnTo>
                          <a:pt x="44" y="530"/>
                        </a:lnTo>
                        <a:lnTo>
                          <a:pt x="39" y="543"/>
                        </a:lnTo>
                        <a:lnTo>
                          <a:pt x="39" y="551"/>
                        </a:lnTo>
                        <a:lnTo>
                          <a:pt x="39" y="558"/>
                        </a:lnTo>
                        <a:lnTo>
                          <a:pt x="43" y="565"/>
                        </a:lnTo>
                        <a:lnTo>
                          <a:pt x="45" y="569"/>
                        </a:lnTo>
                        <a:lnTo>
                          <a:pt x="48" y="572"/>
                        </a:lnTo>
                        <a:lnTo>
                          <a:pt x="58" y="580"/>
                        </a:lnTo>
                        <a:lnTo>
                          <a:pt x="72" y="589"/>
                        </a:lnTo>
                        <a:lnTo>
                          <a:pt x="72" y="589"/>
                        </a:lnTo>
                        <a:lnTo>
                          <a:pt x="83" y="595"/>
                        </a:lnTo>
                        <a:lnTo>
                          <a:pt x="95" y="602"/>
                        </a:lnTo>
                        <a:lnTo>
                          <a:pt x="105" y="609"/>
                        </a:lnTo>
                        <a:lnTo>
                          <a:pt x="116" y="618"/>
                        </a:lnTo>
                        <a:lnTo>
                          <a:pt x="124" y="626"/>
                        </a:lnTo>
                        <a:lnTo>
                          <a:pt x="132" y="634"/>
                        </a:lnTo>
                        <a:lnTo>
                          <a:pt x="137" y="642"/>
                        </a:lnTo>
                        <a:lnTo>
                          <a:pt x="142" y="650"/>
                        </a:lnTo>
                        <a:lnTo>
                          <a:pt x="142" y="650"/>
                        </a:lnTo>
                        <a:lnTo>
                          <a:pt x="141" y="654"/>
                        </a:lnTo>
                        <a:lnTo>
                          <a:pt x="137" y="657"/>
                        </a:lnTo>
                        <a:lnTo>
                          <a:pt x="131" y="664"/>
                        </a:lnTo>
                        <a:lnTo>
                          <a:pt x="120" y="670"/>
                        </a:lnTo>
                        <a:lnTo>
                          <a:pt x="108" y="676"/>
                        </a:lnTo>
                        <a:lnTo>
                          <a:pt x="94" y="681"/>
                        </a:lnTo>
                        <a:lnTo>
                          <a:pt x="80" y="686"/>
                        </a:lnTo>
                        <a:lnTo>
                          <a:pt x="63" y="689"/>
                        </a:lnTo>
                        <a:lnTo>
                          <a:pt x="48" y="691"/>
                        </a:lnTo>
                        <a:lnTo>
                          <a:pt x="48" y="691"/>
                        </a:lnTo>
                        <a:lnTo>
                          <a:pt x="33" y="692"/>
                        </a:lnTo>
                        <a:lnTo>
                          <a:pt x="21" y="697"/>
                        </a:lnTo>
                        <a:lnTo>
                          <a:pt x="12" y="701"/>
                        </a:lnTo>
                        <a:lnTo>
                          <a:pt x="7" y="706"/>
                        </a:lnTo>
                        <a:lnTo>
                          <a:pt x="3" y="713"/>
                        </a:lnTo>
                        <a:lnTo>
                          <a:pt x="2" y="719"/>
                        </a:lnTo>
                        <a:lnTo>
                          <a:pt x="1" y="734"/>
                        </a:lnTo>
                        <a:lnTo>
                          <a:pt x="1" y="734"/>
                        </a:lnTo>
                        <a:lnTo>
                          <a:pt x="0" y="748"/>
                        </a:lnTo>
                        <a:lnTo>
                          <a:pt x="1" y="754"/>
                        </a:lnTo>
                        <a:lnTo>
                          <a:pt x="3" y="762"/>
                        </a:lnTo>
                        <a:lnTo>
                          <a:pt x="8" y="768"/>
                        </a:lnTo>
                        <a:lnTo>
                          <a:pt x="12" y="771"/>
                        </a:lnTo>
                        <a:lnTo>
                          <a:pt x="15" y="774"/>
                        </a:lnTo>
                        <a:lnTo>
                          <a:pt x="27" y="779"/>
                        </a:lnTo>
                        <a:lnTo>
                          <a:pt x="43" y="783"/>
                        </a:lnTo>
                        <a:lnTo>
                          <a:pt x="43" y="783"/>
                        </a:lnTo>
                        <a:lnTo>
                          <a:pt x="56" y="786"/>
                        </a:lnTo>
                        <a:lnTo>
                          <a:pt x="69" y="790"/>
                        </a:lnTo>
                        <a:lnTo>
                          <a:pt x="81" y="796"/>
                        </a:lnTo>
                        <a:lnTo>
                          <a:pt x="93" y="801"/>
                        </a:lnTo>
                        <a:lnTo>
                          <a:pt x="104" y="807"/>
                        </a:lnTo>
                        <a:lnTo>
                          <a:pt x="114" y="813"/>
                        </a:lnTo>
                        <a:lnTo>
                          <a:pt x="121" y="820"/>
                        </a:lnTo>
                        <a:lnTo>
                          <a:pt x="127" y="826"/>
                        </a:lnTo>
                        <a:lnTo>
                          <a:pt x="127" y="826"/>
                        </a:lnTo>
                        <a:lnTo>
                          <a:pt x="126" y="829"/>
                        </a:lnTo>
                        <a:lnTo>
                          <a:pt x="124" y="834"/>
                        </a:lnTo>
                        <a:lnTo>
                          <a:pt x="119" y="841"/>
                        </a:lnTo>
                        <a:lnTo>
                          <a:pt x="110" y="850"/>
                        </a:lnTo>
                        <a:lnTo>
                          <a:pt x="100" y="859"/>
                        </a:lnTo>
                        <a:lnTo>
                          <a:pt x="87" y="868"/>
                        </a:lnTo>
                        <a:lnTo>
                          <a:pt x="74" y="875"/>
                        </a:lnTo>
                        <a:lnTo>
                          <a:pt x="61" y="882"/>
                        </a:lnTo>
                        <a:lnTo>
                          <a:pt x="47" y="888"/>
                        </a:lnTo>
                        <a:lnTo>
                          <a:pt x="47" y="888"/>
                        </a:lnTo>
                        <a:lnTo>
                          <a:pt x="32" y="894"/>
                        </a:lnTo>
                        <a:lnTo>
                          <a:pt x="21" y="900"/>
                        </a:lnTo>
                        <a:lnTo>
                          <a:pt x="14" y="907"/>
                        </a:lnTo>
                        <a:lnTo>
                          <a:pt x="11" y="913"/>
                        </a:lnTo>
                        <a:lnTo>
                          <a:pt x="9" y="921"/>
                        </a:lnTo>
                        <a:lnTo>
                          <a:pt x="9" y="928"/>
                        </a:lnTo>
                        <a:lnTo>
                          <a:pt x="12" y="942"/>
                        </a:lnTo>
                        <a:lnTo>
                          <a:pt x="12" y="942"/>
                        </a:lnTo>
                        <a:lnTo>
                          <a:pt x="14" y="956"/>
                        </a:lnTo>
                        <a:lnTo>
                          <a:pt x="18" y="962"/>
                        </a:lnTo>
                        <a:lnTo>
                          <a:pt x="22" y="968"/>
                        </a:lnTo>
                        <a:lnTo>
                          <a:pt x="27" y="973"/>
                        </a:lnTo>
                        <a:lnTo>
                          <a:pt x="32" y="975"/>
                        </a:lnTo>
                        <a:lnTo>
                          <a:pt x="37" y="977"/>
                        </a:lnTo>
                        <a:lnTo>
                          <a:pt x="49" y="979"/>
                        </a:lnTo>
                        <a:lnTo>
                          <a:pt x="64" y="979"/>
                        </a:lnTo>
                        <a:lnTo>
                          <a:pt x="64" y="979"/>
                        </a:lnTo>
                        <a:lnTo>
                          <a:pt x="79" y="979"/>
                        </a:lnTo>
                        <a:lnTo>
                          <a:pt x="92" y="979"/>
                        </a:lnTo>
                        <a:lnTo>
                          <a:pt x="105" y="980"/>
                        </a:lnTo>
                        <a:lnTo>
                          <a:pt x="118" y="982"/>
                        </a:lnTo>
                        <a:lnTo>
                          <a:pt x="130" y="985"/>
                        </a:lnTo>
                        <a:lnTo>
                          <a:pt x="141" y="989"/>
                        </a:lnTo>
                        <a:lnTo>
                          <a:pt x="149" y="993"/>
                        </a:lnTo>
                        <a:lnTo>
                          <a:pt x="157" y="997"/>
                        </a:lnTo>
                        <a:lnTo>
                          <a:pt x="157" y="997"/>
                        </a:lnTo>
                        <a:lnTo>
                          <a:pt x="157" y="1002"/>
                        </a:lnTo>
                        <a:lnTo>
                          <a:pt x="157" y="1006"/>
                        </a:lnTo>
                        <a:lnTo>
                          <a:pt x="154" y="1015"/>
                        </a:lnTo>
                        <a:lnTo>
                          <a:pt x="148" y="1026"/>
                        </a:lnTo>
                        <a:lnTo>
                          <a:pt x="141" y="1036"/>
                        </a:lnTo>
                        <a:lnTo>
                          <a:pt x="131" y="1047"/>
                        </a:lnTo>
                        <a:lnTo>
                          <a:pt x="120" y="1059"/>
                        </a:lnTo>
                        <a:lnTo>
                          <a:pt x="108" y="1069"/>
                        </a:lnTo>
                        <a:lnTo>
                          <a:pt x="96" y="1079"/>
                        </a:lnTo>
                        <a:lnTo>
                          <a:pt x="96" y="1079"/>
                        </a:lnTo>
                        <a:lnTo>
                          <a:pt x="83" y="1089"/>
                        </a:lnTo>
                        <a:lnTo>
                          <a:pt x="74" y="1097"/>
                        </a:lnTo>
                        <a:lnTo>
                          <a:pt x="70" y="1105"/>
                        </a:lnTo>
                        <a:lnTo>
                          <a:pt x="68" y="1113"/>
                        </a:lnTo>
                        <a:lnTo>
                          <a:pt x="68" y="1120"/>
                        </a:lnTo>
                        <a:lnTo>
                          <a:pt x="70" y="1127"/>
                        </a:lnTo>
                        <a:lnTo>
                          <a:pt x="76" y="1140"/>
                        </a:lnTo>
                        <a:lnTo>
                          <a:pt x="76" y="1140"/>
                        </a:lnTo>
                        <a:lnTo>
                          <a:pt x="83" y="1152"/>
                        </a:lnTo>
                        <a:lnTo>
                          <a:pt x="87" y="1158"/>
                        </a:lnTo>
                        <a:lnTo>
                          <a:pt x="93" y="1163"/>
                        </a:lnTo>
                        <a:lnTo>
                          <a:pt x="99" y="1166"/>
                        </a:lnTo>
                        <a:lnTo>
                          <a:pt x="105" y="1167"/>
                        </a:lnTo>
                        <a:lnTo>
                          <a:pt x="109" y="1167"/>
                        </a:lnTo>
                        <a:lnTo>
                          <a:pt x="121" y="1166"/>
                        </a:lnTo>
                        <a:lnTo>
                          <a:pt x="137" y="1162"/>
                        </a:lnTo>
                        <a:lnTo>
                          <a:pt x="137" y="1162"/>
                        </a:lnTo>
                        <a:lnTo>
                          <a:pt x="149" y="1158"/>
                        </a:lnTo>
                        <a:lnTo>
                          <a:pt x="163" y="1155"/>
                        </a:lnTo>
                        <a:lnTo>
                          <a:pt x="176" y="1153"/>
                        </a:lnTo>
                        <a:lnTo>
                          <a:pt x="189" y="1152"/>
                        </a:lnTo>
                        <a:lnTo>
                          <a:pt x="202" y="1151"/>
                        </a:lnTo>
                        <a:lnTo>
                          <a:pt x="213" y="1152"/>
                        </a:lnTo>
                        <a:lnTo>
                          <a:pt x="222" y="1153"/>
                        </a:lnTo>
                        <a:lnTo>
                          <a:pt x="231" y="1156"/>
                        </a:lnTo>
                        <a:lnTo>
                          <a:pt x="231" y="1156"/>
                        </a:lnTo>
                        <a:lnTo>
                          <a:pt x="232" y="1160"/>
                        </a:lnTo>
                        <a:lnTo>
                          <a:pt x="233" y="1164"/>
                        </a:lnTo>
                        <a:lnTo>
                          <a:pt x="232" y="1174"/>
                        </a:lnTo>
                        <a:lnTo>
                          <a:pt x="230" y="1186"/>
                        </a:lnTo>
                        <a:lnTo>
                          <a:pt x="225" y="1198"/>
                        </a:lnTo>
                        <a:lnTo>
                          <a:pt x="218" y="1212"/>
                        </a:lnTo>
                        <a:lnTo>
                          <a:pt x="210" y="1225"/>
                        </a:lnTo>
                        <a:lnTo>
                          <a:pt x="202" y="1238"/>
                        </a:lnTo>
                        <a:lnTo>
                          <a:pt x="193" y="1250"/>
                        </a:lnTo>
                        <a:lnTo>
                          <a:pt x="193" y="1250"/>
                        </a:lnTo>
                        <a:lnTo>
                          <a:pt x="183" y="1263"/>
                        </a:lnTo>
                        <a:lnTo>
                          <a:pt x="177" y="1274"/>
                        </a:lnTo>
                        <a:lnTo>
                          <a:pt x="175" y="1283"/>
                        </a:lnTo>
                        <a:lnTo>
                          <a:pt x="175" y="1291"/>
                        </a:lnTo>
                        <a:lnTo>
                          <a:pt x="177" y="1298"/>
                        </a:lnTo>
                        <a:lnTo>
                          <a:pt x="180" y="1303"/>
                        </a:lnTo>
                        <a:lnTo>
                          <a:pt x="190" y="1314"/>
                        </a:lnTo>
                        <a:lnTo>
                          <a:pt x="190" y="1314"/>
                        </a:lnTo>
                        <a:lnTo>
                          <a:pt x="200" y="1325"/>
                        </a:lnTo>
                        <a:lnTo>
                          <a:pt x="205" y="1329"/>
                        </a:lnTo>
                        <a:lnTo>
                          <a:pt x="212" y="1333"/>
                        </a:lnTo>
                        <a:lnTo>
                          <a:pt x="219" y="1334"/>
                        </a:lnTo>
                        <a:lnTo>
                          <a:pt x="224" y="1333"/>
                        </a:lnTo>
                        <a:lnTo>
                          <a:pt x="229" y="1332"/>
                        </a:lnTo>
                        <a:lnTo>
                          <a:pt x="240" y="1327"/>
                        </a:lnTo>
                        <a:lnTo>
                          <a:pt x="254" y="1320"/>
                        </a:lnTo>
                        <a:lnTo>
                          <a:pt x="254" y="1320"/>
                        </a:lnTo>
                        <a:lnTo>
                          <a:pt x="265" y="1313"/>
                        </a:lnTo>
                        <a:lnTo>
                          <a:pt x="277" y="1307"/>
                        </a:lnTo>
                        <a:lnTo>
                          <a:pt x="290" y="1301"/>
                        </a:lnTo>
                        <a:lnTo>
                          <a:pt x="302" y="1297"/>
                        </a:lnTo>
                        <a:lnTo>
                          <a:pt x="314" y="1294"/>
                        </a:lnTo>
                        <a:lnTo>
                          <a:pt x="325" y="1290"/>
                        </a:lnTo>
                        <a:lnTo>
                          <a:pt x="335" y="1289"/>
                        </a:lnTo>
                        <a:lnTo>
                          <a:pt x="343" y="1290"/>
                        </a:lnTo>
                        <a:lnTo>
                          <a:pt x="343" y="1290"/>
                        </a:lnTo>
                        <a:lnTo>
                          <a:pt x="346" y="1294"/>
                        </a:lnTo>
                        <a:lnTo>
                          <a:pt x="347" y="1297"/>
                        </a:lnTo>
                        <a:lnTo>
                          <a:pt x="349" y="1307"/>
                        </a:lnTo>
                        <a:lnTo>
                          <a:pt x="350" y="1319"/>
                        </a:lnTo>
                        <a:lnTo>
                          <a:pt x="349" y="1333"/>
                        </a:lnTo>
                        <a:lnTo>
                          <a:pt x="346" y="1347"/>
                        </a:lnTo>
                        <a:lnTo>
                          <a:pt x="341" y="1362"/>
                        </a:lnTo>
                        <a:lnTo>
                          <a:pt x="337" y="1376"/>
                        </a:lnTo>
                        <a:lnTo>
                          <a:pt x="330" y="1390"/>
                        </a:lnTo>
                        <a:lnTo>
                          <a:pt x="330" y="1390"/>
                        </a:lnTo>
                        <a:lnTo>
                          <a:pt x="325" y="1406"/>
                        </a:lnTo>
                        <a:lnTo>
                          <a:pt x="322" y="1418"/>
                        </a:lnTo>
                        <a:lnTo>
                          <a:pt x="322" y="1428"/>
                        </a:lnTo>
                        <a:lnTo>
                          <a:pt x="324" y="1435"/>
                        </a:lnTo>
                        <a:lnTo>
                          <a:pt x="328" y="1441"/>
                        </a:lnTo>
                        <a:lnTo>
                          <a:pt x="333" y="1446"/>
                        </a:lnTo>
                        <a:lnTo>
                          <a:pt x="344" y="1454"/>
                        </a:lnTo>
                        <a:lnTo>
                          <a:pt x="344" y="1454"/>
                        </a:lnTo>
                        <a:lnTo>
                          <a:pt x="356" y="1461"/>
                        </a:lnTo>
                        <a:lnTo>
                          <a:pt x="363" y="1465"/>
                        </a:lnTo>
                        <a:lnTo>
                          <a:pt x="370" y="1466"/>
                        </a:lnTo>
                        <a:lnTo>
                          <a:pt x="378" y="1465"/>
                        </a:lnTo>
                        <a:lnTo>
                          <a:pt x="383" y="1463"/>
                        </a:lnTo>
                        <a:lnTo>
                          <a:pt x="387" y="1461"/>
                        </a:lnTo>
                        <a:lnTo>
                          <a:pt x="397" y="1454"/>
                        </a:lnTo>
                        <a:lnTo>
                          <a:pt x="408" y="1442"/>
                        </a:lnTo>
                        <a:lnTo>
                          <a:pt x="408" y="1442"/>
                        </a:lnTo>
                        <a:lnTo>
                          <a:pt x="417" y="1433"/>
                        </a:lnTo>
                        <a:lnTo>
                          <a:pt x="427" y="1424"/>
                        </a:lnTo>
                        <a:lnTo>
                          <a:pt x="437" y="1416"/>
                        </a:lnTo>
                        <a:lnTo>
                          <a:pt x="448" y="1408"/>
                        </a:lnTo>
                        <a:lnTo>
                          <a:pt x="459" y="1401"/>
                        </a:lnTo>
                        <a:lnTo>
                          <a:pt x="469" y="1396"/>
                        </a:lnTo>
                        <a:lnTo>
                          <a:pt x="479" y="1393"/>
                        </a:lnTo>
                        <a:lnTo>
                          <a:pt x="486" y="1390"/>
                        </a:lnTo>
                        <a:lnTo>
                          <a:pt x="486" y="1390"/>
                        </a:lnTo>
                        <a:lnTo>
                          <a:pt x="489" y="1393"/>
                        </a:lnTo>
                        <a:lnTo>
                          <a:pt x="493" y="1396"/>
                        </a:lnTo>
                        <a:lnTo>
                          <a:pt x="497" y="1406"/>
                        </a:lnTo>
                        <a:lnTo>
                          <a:pt x="500" y="1417"/>
                        </a:lnTo>
                        <a:lnTo>
                          <a:pt x="502" y="1430"/>
                        </a:lnTo>
                        <a:lnTo>
                          <a:pt x="504" y="1445"/>
                        </a:lnTo>
                        <a:lnTo>
                          <a:pt x="504" y="1460"/>
                        </a:lnTo>
                        <a:lnTo>
                          <a:pt x="502" y="1475"/>
                        </a:lnTo>
                        <a:lnTo>
                          <a:pt x="500" y="1491"/>
                        </a:lnTo>
                        <a:lnTo>
                          <a:pt x="500" y="1491"/>
                        </a:lnTo>
                        <a:lnTo>
                          <a:pt x="498" y="1507"/>
                        </a:lnTo>
                        <a:lnTo>
                          <a:pt x="499" y="1519"/>
                        </a:lnTo>
                        <a:lnTo>
                          <a:pt x="501" y="1529"/>
                        </a:lnTo>
                        <a:lnTo>
                          <a:pt x="506" y="1535"/>
                        </a:lnTo>
                        <a:lnTo>
                          <a:pt x="511" y="1540"/>
                        </a:lnTo>
                        <a:lnTo>
                          <a:pt x="517" y="1544"/>
                        </a:lnTo>
                        <a:lnTo>
                          <a:pt x="530" y="1548"/>
                        </a:lnTo>
                        <a:lnTo>
                          <a:pt x="530" y="1548"/>
                        </a:lnTo>
                        <a:lnTo>
                          <a:pt x="544" y="1553"/>
                        </a:lnTo>
                        <a:lnTo>
                          <a:pt x="550" y="1554"/>
                        </a:lnTo>
                        <a:lnTo>
                          <a:pt x="558" y="1553"/>
                        </a:lnTo>
                        <a:lnTo>
                          <a:pt x="566" y="1550"/>
                        </a:lnTo>
                        <a:lnTo>
                          <a:pt x="569" y="1547"/>
                        </a:lnTo>
                        <a:lnTo>
                          <a:pt x="573" y="1544"/>
                        </a:lnTo>
                        <a:lnTo>
                          <a:pt x="581" y="1534"/>
                        </a:lnTo>
                        <a:lnTo>
                          <a:pt x="589" y="1520"/>
                        </a:lnTo>
                        <a:lnTo>
                          <a:pt x="589" y="1520"/>
                        </a:lnTo>
                        <a:lnTo>
                          <a:pt x="595" y="1509"/>
                        </a:lnTo>
                        <a:lnTo>
                          <a:pt x="602" y="1498"/>
                        </a:lnTo>
                        <a:lnTo>
                          <a:pt x="610" y="1487"/>
                        </a:lnTo>
                        <a:lnTo>
                          <a:pt x="618" y="1478"/>
                        </a:lnTo>
                        <a:lnTo>
                          <a:pt x="627" y="1468"/>
                        </a:lnTo>
                        <a:lnTo>
                          <a:pt x="634" y="1460"/>
                        </a:lnTo>
                        <a:lnTo>
                          <a:pt x="643" y="1455"/>
                        </a:lnTo>
                        <a:lnTo>
                          <a:pt x="651" y="1450"/>
                        </a:lnTo>
                        <a:lnTo>
                          <a:pt x="651" y="1450"/>
                        </a:lnTo>
                        <a:lnTo>
                          <a:pt x="654" y="1453"/>
                        </a:lnTo>
                        <a:lnTo>
                          <a:pt x="657" y="1455"/>
                        </a:lnTo>
                        <a:lnTo>
                          <a:pt x="664" y="1462"/>
                        </a:lnTo>
                        <a:lnTo>
                          <a:pt x="670" y="1472"/>
                        </a:lnTo>
                        <a:lnTo>
                          <a:pt x="676" y="1484"/>
                        </a:lnTo>
                        <a:lnTo>
                          <a:pt x="681" y="1498"/>
                        </a:lnTo>
                        <a:lnTo>
                          <a:pt x="686" y="1514"/>
                        </a:lnTo>
                        <a:lnTo>
                          <a:pt x="689" y="1529"/>
                        </a:lnTo>
                        <a:lnTo>
                          <a:pt x="691" y="1544"/>
                        </a:lnTo>
                        <a:lnTo>
                          <a:pt x="691" y="1544"/>
                        </a:lnTo>
                        <a:lnTo>
                          <a:pt x="692" y="1560"/>
                        </a:lnTo>
                        <a:lnTo>
                          <a:pt x="696" y="1571"/>
                        </a:lnTo>
                        <a:lnTo>
                          <a:pt x="701" y="1580"/>
                        </a:lnTo>
                        <a:lnTo>
                          <a:pt x="706" y="1585"/>
                        </a:lnTo>
                        <a:lnTo>
                          <a:pt x="713" y="1589"/>
                        </a:lnTo>
                        <a:lnTo>
                          <a:pt x="719" y="1591"/>
                        </a:lnTo>
                        <a:lnTo>
                          <a:pt x="733" y="1592"/>
                        </a:lnTo>
                        <a:lnTo>
                          <a:pt x="733" y="1592"/>
                        </a:lnTo>
                        <a:lnTo>
                          <a:pt x="748" y="1592"/>
                        </a:lnTo>
                        <a:lnTo>
                          <a:pt x="755" y="1591"/>
                        </a:lnTo>
                        <a:lnTo>
                          <a:pt x="762" y="1589"/>
                        </a:lnTo>
                        <a:lnTo>
                          <a:pt x="768" y="1584"/>
                        </a:lnTo>
                        <a:lnTo>
                          <a:pt x="772" y="1581"/>
                        </a:lnTo>
                        <a:lnTo>
                          <a:pt x="774" y="1577"/>
                        </a:lnTo>
                        <a:lnTo>
                          <a:pt x="779" y="1565"/>
                        </a:lnTo>
                        <a:lnTo>
                          <a:pt x="782" y="1550"/>
                        </a:lnTo>
                        <a:lnTo>
                          <a:pt x="782" y="1550"/>
                        </a:lnTo>
                        <a:lnTo>
                          <a:pt x="787" y="1536"/>
                        </a:lnTo>
                        <a:lnTo>
                          <a:pt x="790" y="1523"/>
                        </a:lnTo>
                        <a:lnTo>
                          <a:pt x="796" y="1511"/>
                        </a:lnTo>
                        <a:lnTo>
                          <a:pt x="801" y="1499"/>
                        </a:lnTo>
                        <a:lnTo>
                          <a:pt x="806" y="1489"/>
                        </a:lnTo>
                        <a:lnTo>
                          <a:pt x="813" y="1479"/>
                        </a:lnTo>
                        <a:lnTo>
                          <a:pt x="820" y="1471"/>
                        </a:lnTo>
                        <a:lnTo>
                          <a:pt x="826" y="1466"/>
                        </a:lnTo>
                        <a:lnTo>
                          <a:pt x="826" y="1466"/>
                        </a:lnTo>
                        <a:lnTo>
                          <a:pt x="829" y="1467"/>
                        </a:lnTo>
                        <a:lnTo>
                          <a:pt x="834" y="1468"/>
                        </a:lnTo>
                        <a:lnTo>
                          <a:pt x="842" y="1474"/>
                        </a:lnTo>
                        <a:lnTo>
                          <a:pt x="850" y="1482"/>
                        </a:lnTo>
                        <a:lnTo>
                          <a:pt x="859" y="1493"/>
                        </a:lnTo>
                        <a:lnTo>
                          <a:pt x="867" y="1505"/>
                        </a:lnTo>
                        <a:lnTo>
                          <a:pt x="875" y="1518"/>
                        </a:lnTo>
                        <a:lnTo>
                          <a:pt x="882" y="1532"/>
                        </a:lnTo>
                        <a:lnTo>
                          <a:pt x="888" y="1546"/>
                        </a:lnTo>
                        <a:lnTo>
                          <a:pt x="888" y="1546"/>
                        </a:lnTo>
                        <a:lnTo>
                          <a:pt x="894" y="1560"/>
                        </a:lnTo>
                        <a:lnTo>
                          <a:pt x="900" y="1571"/>
                        </a:lnTo>
                        <a:lnTo>
                          <a:pt x="907" y="1578"/>
                        </a:lnTo>
                        <a:lnTo>
                          <a:pt x="914" y="1582"/>
                        </a:lnTo>
                        <a:lnTo>
                          <a:pt x="921" y="1583"/>
                        </a:lnTo>
                        <a:lnTo>
                          <a:pt x="928" y="1583"/>
                        </a:lnTo>
                        <a:lnTo>
                          <a:pt x="942" y="1581"/>
                        </a:lnTo>
                        <a:lnTo>
                          <a:pt x="942" y="1581"/>
                        </a:lnTo>
                        <a:lnTo>
                          <a:pt x="956" y="1578"/>
                        </a:lnTo>
                        <a:lnTo>
                          <a:pt x="962" y="1575"/>
                        </a:lnTo>
                        <a:lnTo>
                          <a:pt x="968" y="1571"/>
                        </a:lnTo>
                        <a:lnTo>
                          <a:pt x="973" y="1565"/>
                        </a:lnTo>
                        <a:lnTo>
                          <a:pt x="975" y="1560"/>
                        </a:lnTo>
                        <a:lnTo>
                          <a:pt x="976" y="1556"/>
                        </a:lnTo>
                        <a:lnTo>
                          <a:pt x="979" y="1543"/>
                        </a:lnTo>
                        <a:lnTo>
                          <a:pt x="979" y="1528"/>
                        </a:lnTo>
                        <a:lnTo>
                          <a:pt x="979" y="1528"/>
                        </a:lnTo>
                        <a:lnTo>
                          <a:pt x="979" y="1515"/>
                        </a:lnTo>
                        <a:lnTo>
                          <a:pt x="979" y="1501"/>
                        </a:lnTo>
                        <a:lnTo>
                          <a:pt x="981" y="1487"/>
                        </a:lnTo>
                        <a:lnTo>
                          <a:pt x="983" y="1474"/>
                        </a:lnTo>
                        <a:lnTo>
                          <a:pt x="985" y="1462"/>
                        </a:lnTo>
                        <a:lnTo>
                          <a:pt x="988" y="1453"/>
                        </a:lnTo>
                        <a:lnTo>
                          <a:pt x="993" y="1443"/>
                        </a:lnTo>
                        <a:lnTo>
                          <a:pt x="997" y="1435"/>
                        </a:lnTo>
                        <a:lnTo>
                          <a:pt x="997" y="1435"/>
                        </a:lnTo>
                        <a:lnTo>
                          <a:pt x="1001" y="1435"/>
                        </a:lnTo>
                        <a:lnTo>
                          <a:pt x="1006" y="1435"/>
                        </a:lnTo>
                        <a:lnTo>
                          <a:pt x="1016" y="1438"/>
                        </a:lnTo>
                        <a:lnTo>
                          <a:pt x="1025" y="1444"/>
                        </a:lnTo>
                        <a:lnTo>
                          <a:pt x="1036" y="1453"/>
                        </a:lnTo>
                        <a:lnTo>
                          <a:pt x="1048" y="1461"/>
                        </a:lnTo>
                        <a:lnTo>
                          <a:pt x="1059" y="1473"/>
                        </a:lnTo>
                        <a:lnTo>
                          <a:pt x="1069" y="1484"/>
                        </a:lnTo>
                        <a:lnTo>
                          <a:pt x="1079" y="1497"/>
                        </a:lnTo>
                        <a:lnTo>
                          <a:pt x="1079" y="1497"/>
                        </a:lnTo>
                        <a:lnTo>
                          <a:pt x="1089" y="1509"/>
                        </a:lnTo>
                        <a:lnTo>
                          <a:pt x="1097" y="1518"/>
                        </a:lnTo>
                        <a:lnTo>
                          <a:pt x="1106" y="1522"/>
                        </a:lnTo>
                        <a:lnTo>
                          <a:pt x="1114" y="1524"/>
                        </a:lnTo>
                        <a:lnTo>
                          <a:pt x="1120" y="1524"/>
                        </a:lnTo>
                        <a:lnTo>
                          <a:pt x="1127" y="1522"/>
                        </a:lnTo>
                        <a:lnTo>
                          <a:pt x="1140" y="1517"/>
                        </a:lnTo>
                        <a:lnTo>
                          <a:pt x="1140" y="1517"/>
                        </a:lnTo>
                        <a:lnTo>
                          <a:pt x="1152" y="1510"/>
                        </a:lnTo>
                        <a:lnTo>
                          <a:pt x="1158" y="1506"/>
                        </a:lnTo>
                        <a:lnTo>
                          <a:pt x="1163" y="1501"/>
                        </a:lnTo>
                        <a:lnTo>
                          <a:pt x="1166" y="1493"/>
                        </a:lnTo>
                        <a:lnTo>
                          <a:pt x="1167" y="1489"/>
                        </a:lnTo>
                        <a:lnTo>
                          <a:pt x="1167" y="1483"/>
                        </a:lnTo>
                        <a:lnTo>
                          <a:pt x="1166" y="1471"/>
                        </a:lnTo>
                        <a:lnTo>
                          <a:pt x="1162" y="1456"/>
                        </a:lnTo>
                        <a:lnTo>
                          <a:pt x="1162" y="1456"/>
                        </a:lnTo>
                        <a:lnTo>
                          <a:pt x="1158" y="1443"/>
                        </a:lnTo>
                        <a:lnTo>
                          <a:pt x="1155" y="1430"/>
                        </a:lnTo>
                        <a:lnTo>
                          <a:pt x="1153" y="1417"/>
                        </a:lnTo>
                        <a:lnTo>
                          <a:pt x="1152" y="1404"/>
                        </a:lnTo>
                        <a:lnTo>
                          <a:pt x="1152" y="1392"/>
                        </a:lnTo>
                        <a:lnTo>
                          <a:pt x="1152" y="1380"/>
                        </a:lnTo>
                        <a:lnTo>
                          <a:pt x="1153" y="1370"/>
                        </a:lnTo>
                        <a:lnTo>
                          <a:pt x="1156" y="1362"/>
                        </a:lnTo>
                        <a:lnTo>
                          <a:pt x="1156" y="1362"/>
                        </a:lnTo>
                        <a:lnTo>
                          <a:pt x="1159" y="1360"/>
                        </a:lnTo>
                        <a:lnTo>
                          <a:pt x="1164" y="1360"/>
                        </a:lnTo>
                        <a:lnTo>
                          <a:pt x="1174" y="1360"/>
                        </a:lnTo>
                        <a:lnTo>
                          <a:pt x="1186" y="1363"/>
                        </a:lnTo>
                        <a:lnTo>
                          <a:pt x="1199" y="1368"/>
                        </a:lnTo>
                        <a:lnTo>
                          <a:pt x="1212" y="1374"/>
                        </a:lnTo>
                        <a:lnTo>
                          <a:pt x="1225" y="1382"/>
                        </a:lnTo>
                        <a:lnTo>
                          <a:pt x="1238" y="1390"/>
                        </a:lnTo>
                        <a:lnTo>
                          <a:pt x="1251" y="1400"/>
                        </a:lnTo>
                        <a:lnTo>
                          <a:pt x="1251" y="1400"/>
                        </a:lnTo>
                        <a:lnTo>
                          <a:pt x="1263" y="1410"/>
                        </a:lnTo>
                        <a:lnTo>
                          <a:pt x="1274" y="1416"/>
                        </a:lnTo>
                        <a:lnTo>
                          <a:pt x="1283" y="1418"/>
                        </a:lnTo>
                        <a:lnTo>
                          <a:pt x="1291" y="1418"/>
                        </a:lnTo>
                        <a:lnTo>
                          <a:pt x="1298" y="1416"/>
                        </a:lnTo>
                        <a:lnTo>
                          <a:pt x="1304" y="1412"/>
                        </a:lnTo>
                        <a:lnTo>
                          <a:pt x="1314" y="1402"/>
                        </a:lnTo>
                        <a:lnTo>
                          <a:pt x="1314" y="1402"/>
                        </a:lnTo>
                        <a:lnTo>
                          <a:pt x="1325" y="1394"/>
                        </a:lnTo>
                        <a:lnTo>
                          <a:pt x="1329" y="1388"/>
                        </a:lnTo>
                        <a:lnTo>
                          <a:pt x="1333" y="1382"/>
                        </a:lnTo>
                        <a:lnTo>
                          <a:pt x="1334" y="1373"/>
                        </a:lnTo>
                        <a:lnTo>
                          <a:pt x="1334" y="1369"/>
                        </a:lnTo>
                        <a:lnTo>
                          <a:pt x="1333" y="1363"/>
                        </a:lnTo>
                        <a:lnTo>
                          <a:pt x="1328" y="1352"/>
                        </a:lnTo>
                        <a:lnTo>
                          <a:pt x="1320" y="1338"/>
                        </a:lnTo>
                        <a:lnTo>
                          <a:pt x="1320" y="1338"/>
                        </a:lnTo>
                        <a:lnTo>
                          <a:pt x="1313" y="1326"/>
                        </a:lnTo>
                        <a:lnTo>
                          <a:pt x="1307" y="1313"/>
                        </a:lnTo>
                        <a:lnTo>
                          <a:pt x="1300" y="1300"/>
                        </a:lnTo>
                        <a:lnTo>
                          <a:pt x="1296" y="1287"/>
                        </a:lnTo>
                        <a:lnTo>
                          <a:pt x="1292" y="1275"/>
                        </a:lnTo>
                        <a:lnTo>
                          <a:pt x="1290" y="1264"/>
                        </a:lnTo>
                        <a:lnTo>
                          <a:pt x="1290" y="1253"/>
                        </a:lnTo>
                        <a:lnTo>
                          <a:pt x="1291" y="1246"/>
                        </a:lnTo>
                        <a:lnTo>
                          <a:pt x="1291" y="1246"/>
                        </a:lnTo>
                        <a:lnTo>
                          <a:pt x="1299" y="1243"/>
                        </a:lnTo>
                        <a:lnTo>
                          <a:pt x="1310" y="1242"/>
                        </a:lnTo>
                        <a:lnTo>
                          <a:pt x="1321" y="1243"/>
                        </a:lnTo>
                        <a:lnTo>
                          <a:pt x="1334" y="1246"/>
                        </a:lnTo>
                        <a:lnTo>
                          <a:pt x="1347" y="1249"/>
                        </a:lnTo>
                        <a:lnTo>
                          <a:pt x="1361" y="1253"/>
                        </a:lnTo>
                        <a:lnTo>
                          <a:pt x="1374" y="1259"/>
                        </a:lnTo>
                        <a:lnTo>
                          <a:pt x="1387" y="1264"/>
                        </a:lnTo>
                        <a:lnTo>
                          <a:pt x="1387" y="1264"/>
                        </a:lnTo>
                        <a:lnTo>
                          <a:pt x="1401" y="1272"/>
                        </a:lnTo>
                        <a:lnTo>
                          <a:pt x="1413" y="1275"/>
                        </a:lnTo>
                        <a:lnTo>
                          <a:pt x="1419" y="1275"/>
                        </a:lnTo>
                        <a:lnTo>
                          <a:pt x="1423" y="1275"/>
                        </a:lnTo>
                        <a:lnTo>
                          <a:pt x="1431" y="1273"/>
                        </a:lnTo>
                        <a:lnTo>
                          <a:pt x="1437" y="1270"/>
                        </a:lnTo>
                        <a:lnTo>
                          <a:pt x="1442" y="1264"/>
                        </a:lnTo>
                        <a:lnTo>
                          <a:pt x="1450" y="1253"/>
                        </a:lnTo>
                        <a:lnTo>
                          <a:pt x="1450" y="1253"/>
                        </a:lnTo>
                        <a:lnTo>
                          <a:pt x="1458" y="1241"/>
                        </a:lnTo>
                        <a:lnTo>
                          <a:pt x="1461" y="1236"/>
                        </a:lnTo>
                        <a:lnTo>
                          <a:pt x="1463" y="1228"/>
                        </a:lnTo>
                        <a:lnTo>
                          <a:pt x="1462" y="1221"/>
                        </a:lnTo>
                        <a:lnTo>
                          <a:pt x="1459" y="1212"/>
                        </a:lnTo>
                        <a:lnTo>
                          <a:pt x="1453" y="1201"/>
                        </a:lnTo>
                        <a:lnTo>
                          <a:pt x="1441" y="1190"/>
                        </a:lnTo>
                        <a:lnTo>
                          <a:pt x="1441" y="1190"/>
                        </a:lnTo>
                        <a:lnTo>
                          <a:pt x="1431" y="1178"/>
                        </a:lnTo>
                        <a:lnTo>
                          <a:pt x="1421" y="1166"/>
                        </a:lnTo>
                        <a:lnTo>
                          <a:pt x="1411" y="1153"/>
                        </a:lnTo>
                        <a:lnTo>
                          <a:pt x="1404" y="1141"/>
                        </a:lnTo>
                        <a:lnTo>
                          <a:pt x="1398" y="1129"/>
                        </a:lnTo>
                        <a:lnTo>
                          <a:pt x="1395" y="1117"/>
                        </a:lnTo>
                        <a:lnTo>
                          <a:pt x="1393" y="1107"/>
                        </a:lnTo>
                        <a:lnTo>
                          <a:pt x="1393" y="1103"/>
                        </a:lnTo>
                        <a:lnTo>
                          <a:pt x="1394" y="1100"/>
                        </a:lnTo>
                        <a:lnTo>
                          <a:pt x="1394" y="1100"/>
                        </a:lnTo>
                        <a:lnTo>
                          <a:pt x="1402" y="1096"/>
                        </a:lnTo>
                        <a:lnTo>
                          <a:pt x="1412" y="1093"/>
                        </a:lnTo>
                        <a:lnTo>
                          <a:pt x="1423" y="1092"/>
                        </a:lnTo>
                        <a:lnTo>
                          <a:pt x="1435" y="1091"/>
                        </a:lnTo>
                        <a:lnTo>
                          <a:pt x="1448" y="1091"/>
                        </a:lnTo>
                        <a:lnTo>
                          <a:pt x="1461" y="1092"/>
                        </a:lnTo>
                        <a:lnTo>
                          <a:pt x="1475" y="1093"/>
                        </a:lnTo>
                        <a:lnTo>
                          <a:pt x="1488" y="1096"/>
                        </a:lnTo>
                        <a:lnTo>
                          <a:pt x="1488" y="1096"/>
                        </a:lnTo>
                        <a:lnTo>
                          <a:pt x="1504" y="1099"/>
                        </a:lnTo>
                        <a:lnTo>
                          <a:pt x="1516" y="1099"/>
                        </a:lnTo>
                        <a:lnTo>
                          <a:pt x="1521" y="1097"/>
                        </a:lnTo>
                        <a:lnTo>
                          <a:pt x="1526" y="1096"/>
                        </a:lnTo>
                        <a:lnTo>
                          <a:pt x="1532" y="1093"/>
                        </a:lnTo>
                        <a:lnTo>
                          <a:pt x="1538" y="1088"/>
                        </a:lnTo>
                        <a:lnTo>
                          <a:pt x="1541" y="1081"/>
                        </a:lnTo>
                        <a:lnTo>
                          <a:pt x="1546" y="1068"/>
                        </a:lnTo>
                        <a:lnTo>
                          <a:pt x="1546" y="1068"/>
                        </a:lnTo>
                        <a:lnTo>
                          <a:pt x="1552" y="1055"/>
                        </a:lnTo>
                        <a:lnTo>
                          <a:pt x="1553" y="1048"/>
                        </a:lnTo>
                        <a:lnTo>
                          <a:pt x="1552" y="1041"/>
                        </a:lnTo>
                        <a:lnTo>
                          <a:pt x="1550" y="1033"/>
                        </a:lnTo>
                        <a:lnTo>
                          <a:pt x="1544" y="1026"/>
                        </a:lnTo>
                        <a:lnTo>
                          <a:pt x="1534" y="1018"/>
                        </a:lnTo>
                        <a:lnTo>
                          <a:pt x="1521" y="1009"/>
                        </a:lnTo>
                        <a:lnTo>
                          <a:pt x="1521" y="1009"/>
                        </a:lnTo>
                        <a:lnTo>
                          <a:pt x="1508" y="1002"/>
                        </a:lnTo>
                        <a:lnTo>
                          <a:pt x="1495" y="992"/>
                        </a:lnTo>
                        <a:lnTo>
                          <a:pt x="1483" y="982"/>
                        </a:lnTo>
                        <a:lnTo>
                          <a:pt x="1473" y="972"/>
                        </a:lnTo>
                        <a:lnTo>
                          <a:pt x="1465" y="962"/>
                        </a:lnTo>
                        <a:lnTo>
                          <a:pt x="1457" y="953"/>
                        </a:lnTo>
                        <a:lnTo>
                          <a:pt x="1454" y="943"/>
                        </a:lnTo>
                        <a:lnTo>
                          <a:pt x="1453" y="939"/>
                        </a:lnTo>
                        <a:lnTo>
                          <a:pt x="1453" y="935"/>
                        </a:lnTo>
                        <a:lnTo>
                          <a:pt x="1453" y="935"/>
                        </a:lnTo>
                        <a:lnTo>
                          <a:pt x="1459" y="930"/>
                        </a:lnTo>
                        <a:lnTo>
                          <a:pt x="1468" y="924"/>
                        </a:lnTo>
                        <a:lnTo>
                          <a:pt x="1478" y="920"/>
                        </a:lnTo>
                        <a:lnTo>
                          <a:pt x="1490" y="916"/>
                        </a:lnTo>
                        <a:lnTo>
                          <a:pt x="1502" y="912"/>
                        </a:lnTo>
                        <a:lnTo>
                          <a:pt x="1515" y="910"/>
                        </a:lnTo>
                        <a:lnTo>
                          <a:pt x="1529" y="908"/>
                        </a:lnTo>
                        <a:lnTo>
                          <a:pt x="1542" y="907"/>
                        </a:lnTo>
                        <a:lnTo>
                          <a:pt x="1542" y="907"/>
                        </a:lnTo>
                        <a:lnTo>
                          <a:pt x="1558" y="906"/>
                        </a:lnTo>
                        <a:lnTo>
                          <a:pt x="1570" y="902"/>
                        </a:lnTo>
                        <a:lnTo>
                          <a:pt x="1575" y="900"/>
                        </a:lnTo>
                        <a:lnTo>
                          <a:pt x="1578" y="898"/>
                        </a:lnTo>
                        <a:lnTo>
                          <a:pt x="1584" y="893"/>
                        </a:lnTo>
                        <a:lnTo>
                          <a:pt x="1588" y="886"/>
                        </a:lnTo>
                        <a:lnTo>
                          <a:pt x="1590" y="878"/>
                        </a:lnTo>
                        <a:lnTo>
                          <a:pt x="1591" y="865"/>
                        </a:lnTo>
                        <a:lnTo>
                          <a:pt x="1591" y="865"/>
                        </a:lnTo>
                        <a:lnTo>
                          <a:pt x="1592" y="851"/>
                        </a:lnTo>
                        <a:lnTo>
                          <a:pt x="1592" y="844"/>
                        </a:lnTo>
                        <a:lnTo>
                          <a:pt x="1590" y="837"/>
                        </a:lnTo>
                        <a:lnTo>
                          <a:pt x="1585" y="831"/>
                        </a:lnTo>
                        <a:lnTo>
                          <a:pt x="1578" y="824"/>
                        </a:lnTo>
                        <a:lnTo>
                          <a:pt x="1567" y="820"/>
                        </a:lnTo>
                        <a:lnTo>
                          <a:pt x="1552" y="814"/>
                        </a:lnTo>
                        <a:lnTo>
                          <a:pt x="1552" y="814"/>
                        </a:lnTo>
                        <a:lnTo>
                          <a:pt x="1536" y="810"/>
                        </a:lnTo>
                        <a:lnTo>
                          <a:pt x="1522" y="804"/>
                        </a:lnTo>
                        <a:lnTo>
                          <a:pt x="1508" y="798"/>
                        </a:lnTo>
                        <a:lnTo>
                          <a:pt x="1495" y="790"/>
                        </a:lnTo>
                        <a:lnTo>
                          <a:pt x="1483" y="783"/>
                        </a:lnTo>
                        <a:lnTo>
                          <a:pt x="1474" y="775"/>
                        </a:lnTo>
                        <a:lnTo>
                          <a:pt x="1469" y="767"/>
                        </a:lnTo>
                        <a:lnTo>
                          <a:pt x="1467" y="763"/>
                        </a:lnTo>
                        <a:lnTo>
                          <a:pt x="1466" y="760"/>
                        </a:lnTo>
                        <a:lnTo>
                          <a:pt x="1466" y="760"/>
                        </a:lnTo>
                        <a:lnTo>
                          <a:pt x="1471" y="752"/>
                        </a:lnTo>
                        <a:lnTo>
                          <a:pt x="1479" y="746"/>
                        </a:lnTo>
                        <a:lnTo>
                          <a:pt x="1487" y="739"/>
                        </a:lnTo>
                        <a:lnTo>
                          <a:pt x="1497" y="731"/>
                        </a:lnTo>
                        <a:lnTo>
                          <a:pt x="1509" y="726"/>
                        </a:lnTo>
                        <a:lnTo>
                          <a:pt x="1520" y="719"/>
                        </a:lnTo>
                        <a:lnTo>
                          <a:pt x="1533" y="714"/>
                        </a:lnTo>
                        <a:lnTo>
                          <a:pt x="1545" y="710"/>
                        </a:lnTo>
                        <a:lnTo>
                          <a:pt x="1545" y="710"/>
                        </a:lnTo>
                        <a:lnTo>
                          <a:pt x="1560" y="704"/>
                        </a:lnTo>
                        <a:lnTo>
                          <a:pt x="1571" y="699"/>
                        </a:lnTo>
                        <a:lnTo>
                          <a:pt x="1575" y="695"/>
                        </a:lnTo>
                        <a:lnTo>
                          <a:pt x="1578" y="692"/>
                        </a:lnTo>
                        <a:lnTo>
                          <a:pt x="1582" y="685"/>
                        </a:lnTo>
                        <a:lnTo>
                          <a:pt x="1584" y="678"/>
                        </a:lnTo>
                        <a:lnTo>
                          <a:pt x="1584" y="670"/>
                        </a:lnTo>
                        <a:lnTo>
                          <a:pt x="1582" y="657"/>
                        </a:lnTo>
                        <a:lnTo>
                          <a:pt x="1582" y="657"/>
                        </a:lnTo>
                        <a:lnTo>
                          <a:pt x="1580" y="643"/>
                        </a:lnTo>
                        <a:lnTo>
                          <a:pt x="1577" y="637"/>
                        </a:lnTo>
                        <a:lnTo>
                          <a:pt x="1573" y="630"/>
                        </a:lnTo>
                        <a:lnTo>
                          <a:pt x="1567" y="626"/>
                        </a:lnTo>
                        <a:lnTo>
                          <a:pt x="1558" y="621"/>
                        </a:lnTo>
                        <a:lnTo>
                          <a:pt x="1546" y="619"/>
                        </a:lnTo>
                        <a:lnTo>
                          <a:pt x="1531" y="618"/>
                        </a:lnTo>
                        <a:lnTo>
                          <a:pt x="1531" y="618"/>
                        </a:lnTo>
                        <a:lnTo>
                          <a:pt x="1515" y="618"/>
                        </a:lnTo>
                        <a:lnTo>
                          <a:pt x="1499" y="616"/>
                        </a:lnTo>
                        <a:lnTo>
                          <a:pt x="1484" y="614"/>
                        </a:lnTo>
                        <a:lnTo>
                          <a:pt x="1470" y="611"/>
                        </a:lnTo>
                        <a:lnTo>
                          <a:pt x="1457" y="606"/>
                        </a:lnTo>
                        <a:lnTo>
                          <a:pt x="1446" y="601"/>
                        </a:lnTo>
                        <a:lnTo>
                          <a:pt x="1438" y="594"/>
                        </a:lnTo>
                        <a:lnTo>
                          <a:pt x="1435" y="591"/>
                        </a:lnTo>
                        <a:lnTo>
                          <a:pt x="1434" y="588"/>
                        </a:lnTo>
                        <a:lnTo>
                          <a:pt x="1434" y="588"/>
                        </a:lnTo>
                        <a:lnTo>
                          <a:pt x="1436" y="580"/>
                        </a:lnTo>
                        <a:lnTo>
                          <a:pt x="1442" y="571"/>
                        </a:lnTo>
                        <a:lnTo>
                          <a:pt x="1448" y="563"/>
                        </a:lnTo>
                        <a:lnTo>
                          <a:pt x="1457" y="553"/>
                        </a:lnTo>
                        <a:lnTo>
                          <a:pt x="1466" y="544"/>
                        </a:lnTo>
                        <a:lnTo>
                          <a:pt x="1475" y="535"/>
                        </a:lnTo>
                        <a:lnTo>
                          <a:pt x="1486" y="527"/>
                        </a:lnTo>
                        <a:lnTo>
                          <a:pt x="1497" y="519"/>
                        </a:lnTo>
                        <a:lnTo>
                          <a:pt x="1497" y="519"/>
                        </a:lnTo>
                        <a:lnTo>
                          <a:pt x="1510" y="510"/>
                        </a:lnTo>
                        <a:lnTo>
                          <a:pt x="1519" y="502"/>
                        </a:lnTo>
                        <a:lnTo>
                          <a:pt x="1522" y="497"/>
                        </a:lnTo>
                        <a:lnTo>
                          <a:pt x="1524" y="493"/>
                        </a:lnTo>
                        <a:lnTo>
                          <a:pt x="1527" y="485"/>
                        </a:lnTo>
                        <a:lnTo>
                          <a:pt x="1527" y="479"/>
                        </a:lnTo>
                        <a:lnTo>
                          <a:pt x="1524" y="471"/>
                        </a:lnTo>
                        <a:lnTo>
                          <a:pt x="1519" y="458"/>
                        </a:lnTo>
                        <a:lnTo>
                          <a:pt x="1519" y="458"/>
                        </a:lnTo>
                        <a:lnTo>
                          <a:pt x="1514" y="446"/>
                        </a:lnTo>
                        <a:lnTo>
                          <a:pt x="1509" y="439"/>
                        </a:lnTo>
                        <a:lnTo>
                          <a:pt x="1504" y="435"/>
                        </a:lnTo>
                        <a:lnTo>
                          <a:pt x="1497" y="432"/>
                        </a:lnTo>
                        <a:lnTo>
                          <a:pt x="1487" y="430"/>
                        </a:lnTo>
                        <a:lnTo>
                          <a:pt x="1475" y="431"/>
                        </a:lnTo>
                        <a:lnTo>
                          <a:pt x="1459" y="435"/>
                        </a:lnTo>
                        <a:lnTo>
                          <a:pt x="1459" y="435"/>
                        </a:lnTo>
                        <a:lnTo>
                          <a:pt x="1444" y="438"/>
                        </a:lnTo>
                        <a:lnTo>
                          <a:pt x="1429" y="441"/>
                        </a:lnTo>
                        <a:lnTo>
                          <a:pt x="1413" y="442"/>
                        </a:lnTo>
                        <a:lnTo>
                          <a:pt x="1399" y="443"/>
                        </a:lnTo>
                        <a:lnTo>
                          <a:pt x="1385" y="442"/>
                        </a:lnTo>
                        <a:lnTo>
                          <a:pt x="1373" y="439"/>
                        </a:lnTo>
                        <a:lnTo>
                          <a:pt x="1364" y="435"/>
                        </a:lnTo>
                        <a:lnTo>
                          <a:pt x="1361" y="433"/>
                        </a:lnTo>
                        <a:lnTo>
                          <a:pt x="1358" y="431"/>
                        </a:lnTo>
                        <a:lnTo>
                          <a:pt x="1358" y="431"/>
                        </a:lnTo>
                        <a:lnTo>
                          <a:pt x="1359" y="422"/>
                        </a:lnTo>
                        <a:lnTo>
                          <a:pt x="1361" y="412"/>
                        </a:lnTo>
                        <a:lnTo>
                          <a:pt x="1365" y="401"/>
                        </a:lnTo>
                        <a:lnTo>
                          <a:pt x="1371" y="390"/>
                        </a:lnTo>
                        <a:lnTo>
                          <a:pt x="1377" y="380"/>
                        </a:lnTo>
                        <a:lnTo>
                          <a:pt x="1385" y="369"/>
                        </a:lnTo>
                        <a:lnTo>
                          <a:pt x="1393" y="358"/>
                        </a:lnTo>
                        <a:lnTo>
                          <a:pt x="1401" y="347"/>
                        </a:lnTo>
                        <a:lnTo>
                          <a:pt x="1401" y="347"/>
                        </a:lnTo>
                        <a:lnTo>
                          <a:pt x="1412" y="335"/>
                        </a:lnTo>
                        <a:lnTo>
                          <a:pt x="1418" y="324"/>
                        </a:lnTo>
                        <a:lnTo>
                          <a:pt x="1420" y="320"/>
                        </a:lnTo>
                        <a:lnTo>
                          <a:pt x="1421" y="315"/>
                        </a:lnTo>
                        <a:lnTo>
                          <a:pt x="1421" y="308"/>
                        </a:lnTo>
                        <a:lnTo>
                          <a:pt x="1419" y="300"/>
                        </a:lnTo>
                        <a:lnTo>
                          <a:pt x="1415" y="294"/>
                        </a:lnTo>
                        <a:lnTo>
                          <a:pt x="1407" y="283"/>
                        </a:lnTo>
                        <a:lnTo>
                          <a:pt x="1407" y="283"/>
                        </a:lnTo>
                        <a:lnTo>
                          <a:pt x="1398" y="272"/>
                        </a:lnTo>
                        <a:lnTo>
                          <a:pt x="1393" y="267"/>
                        </a:lnTo>
                        <a:lnTo>
                          <a:pt x="1386" y="264"/>
                        </a:lnTo>
                        <a:lnTo>
                          <a:pt x="1378" y="263"/>
                        </a:lnTo>
                        <a:lnTo>
                          <a:pt x="1369" y="264"/>
                        </a:lnTo>
                        <a:lnTo>
                          <a:pt x="1358" y="267"/>
                        </a:lnTo>
                        <a:lnTo>
                          <a:pt x="1344" y="275"/>
                        </a:lnTo>
                        <a:lnTo>
                          <a:pt x="1344" y="275"/>
                        </a:lnTo>
                        <a:close/>
                        <a:moveTo>
                          <a:pt x="1152" y="1215"/>
                        </a:moveTo>
                        <a:lnTo>
                          <a:pt x="1152" y="1215"/>
                        </a:lnTo>
                        <a:lnTo>
                          <a:pt x="1129" y="1233"/>
                        </a:lnTo>
                        <a:lnTo>
                          <a:pt x="1107" y="1249"/>
                        </a:lnTo>
                        <a:lnTo>
                          <a:pt x="1083" y="1264"/>
                        </a:lnTo>
                        <a:lnTo>
                          <a:pt x="1059" y="1278"/>
                        </a:lnTo>
                        <a:lnTo>
                          <a:pt x="1035" y="1290"/>
                        </a:lnTo>
                        <a:lnTo>
                          <a:pt x="1011" y="1302"/>
                        </a:lnTo>
                        <a:lnTo>
                          <a:pt x="986" y="1312"/>
                        </a:lnTo>
                        <a:lnTo>
                          <a:pt x="960" y="1321"/>
                        </a:lnTo>
                        <a:lnTo>
                          <a:pt x="935" y="1327"/>
                        </a:lnTo>
                        <a:lnTo>
                          <a:pt x="909" y="1334"/>
                        </a:lnTo>
                        <a:lnTo>
                          <a:pt x="883" y="1338"/>
                        </a:lnTo>
                        <a:lnTo>
                          <a:pt x="857" y="1343"/>
                        </a:lnTo>
                        <a:lnTo>
                          <a:pt x="830" y="1345"/>
                        </a:lnTo>
                        <a:lnTo>
                          <a:pt x="804" y="1346"/>
                        </a:lnTo>
                        <a:lnTo>
                          <a:pt x="777" y="1345"/>
                        </a:lnTo>
                        <a:lnTo>
                          <a:pt x="751" y="1344"/>
                        </a:lnTo>
                        <a:lnTo>
                          <a:pt x="725" y="1340"/>
                        </a:lnTo>
                        <a:lnTo>
                          <a:pt x="699" y="1337"/>
                        </a:lnTo>
                        <a:lnTo>
                          <a:pt x="674" y="1332"/>
                        </a:lnTo>
                        <a:lnTo>
                          <a:pt x="647" y="1325"/>
                        </a:lnTo>
                        <a:lnTo>
                          <a:pt x="622" y="1318"/>
                        </a:lnTo>
                        <a:lnTo>
                          <a:pt x="597" y="1308"/>
                        </a:lnTo>
                        <a:lnTo>
                          <a:pt x="572" y="1298"/>
                        </a:lnTo>
                        <a:lnTo>
                          <a:pt x="548" y="1286"/>
                        </a:lnTo>
                        <a:lnTo>
                          <a:pt x="525" y="1274"/>
                        </a:lnTo>
                        <a:lnTo>
                          <a:pt x="501" y="1260"/>
                        </a:lnTo>
                        <a:lnTo>
                          <a:pt x="480" y="1245"/>
                        </a:lnTo>
                        <a:lnTo>
                          <a:pt x="458" y="1228"/>
                        </a:lnTo>
                        <a:lnTo>
                          <a:pt x="436" y="1211"/>
                        </a:lnTo>
                        <a:lnTo>
                          <a:pt x="416" y="1192"/>
                        </a:lnTo>
                        <a:lnTo>
                          <a:pt x="396" y="1173"/>
                        </a:lnTo>
                        <a:lnTo>
                          <a:pt x="377" y="1151"/>
                        </a:lnTo>
                        <a:lnTo>
                          <a:pt x="377" y="1151"/>
                        </a:lnTo>
                        <a:lnTo>
                          <a:pt x="360" y="1129"/>
                        </a:lnTo>
                        <a:lnTo>
                          <a:pt x="343" y="1106"/>
                        </a:lnTo>
                        <a:lnTo>
                          <a:pt x="328" y="1083"/>
                        </a:lnTo>
                        <a:lnTo>
                          <a:pt x="314" y="1059"/>
                        </a:lnTo>
                        <a:lnTo>
                          <a:pt x="302" y="1035"/>
                        </a:lnTo>
                        <a:lnTo>
                          <a:pt x="291" y="1010"/>
                        </a:lnTo>
                        <a:lnTo>
                          <a:pt x="280" y="985"/>
                        </a:lnTo>
                        <a:lnTo>
                          <a:pt x="273" y="960"/>
                        </a:lnTo>
                        <a:lnTo>
                          <a:pt x="265" y="935"/>
                        </a:lnTo>
                        <a:lnTo>
                          <a:pt x="258" y="909"/>
                        </a:lnTo>
                        <a:lnTo>
                          <a:pt x="254" y="883"/>
                        </a:lnTo>
                        <a:lnTo>
                          <a:pt x="251" y="857"/>
                        </a:lnTo>
                        <a:lnTo>
                          <a:pt x="249" y="831"/>
                        </a:lnTo>
                        <a:lnTo>
                          <a:pt x="248" y="803"/>
                        </a:lnTo>
                        <a:lnTo>
                          <a:pt x="248" y="777"/>
                        </a:lnTo>
                        <a:lnTo>
                          <a:pt x="249" y="751"/>
                        </a:lnTo>
                        <a:lnTo>
                          <a:pt x="252" y="725"/>
                        </a:lnTo>
                        <a:lnTo>
                          <a:pt x="256" y="699"/>
                        </a:lnTo>
                        <a:lnTo>
                          <a:pt x="262" y="673"/>
                        </a:lnTo>
                        <a:lnTo>
                          <a:pt x="268" y="648"/>
                        </a:lnTo>
                        <a:lnTo>
                          <a:pt x="276" y="622"/>
                        </a:lnTo>
                        <a:lnTo>
                          <a:pt x="285" y="597"/>
                        </a:lnTo>
                        <a:lnTo>
                          <a:pt x="294" y="572"/>
                        </a:lnTo>
                        <a:lnTo>
                          <a:pt x="306" y="548"/>
                        </a:lnTo>
                        <a:lnTo>
                          <a:pt x="318" y="524"/>
                        </a:lnTo>
                        <a:lnTo>
                          <a:pt x="333" y="502"/>
                        </a:lnTo>
                        <a:lnTo>
                          <a:pt x="348" y="480"/>
                        </a:lnTo>
                        <a:lnTo>
                          <a:pt x="364" y="458"/>
                        </a:lnTo>
                        <a:lnTo>
                          <a:pt x="382" y="436"/>
                        </a:lnTo>
                        <a:lnTo>
                          <a:pt x="400" y="416"/>
                        </a:lnTo>
                        <a:lnTo>
                          <a:pt x="421" y="396"/>
                        </a:lnTo>
                        <a:lnTo>
                          <a:pt x="441" y="377"/>
                        </a:lnTo>
                        <a:lnTo>
                          <a:pt x="441" y="377"/>
                        </a:lnTo>
                        <a:lnTo>
                          <a:pt x="463" y="360"/>
                        </a:lnTo>
                        <a:lnTo>
                          <a:pt x="486" y="344"/>
                        </a:lnTo>
                        <a:lnTo>
                          <a:pt x="509" y="328"/>
                        </a:lnTo>
                        <a:lnTo>
                          <a:pt x="533" y="314"/>
                        </a:lnTo>
                        <a:lnTo>
                          <a:pt x="557" y="302"/>
                        </a:lnTo>
                        <a:lnTo>
                          <a:pt x="582" y="290"/>
                        </a:lnTo>
                        <a:lnTo>
                          <a:pt x="607" y="280"/>
                        </a:lnTo>
                        <a:lnTo>
                          <a:pt x="632" y="272"/>
                        </a:lnTo>
                        <a:lnTo>
                          <a:pt x="658" y="265"/>
                        </a:lnTo>
                        <a:lnTo>
                          <a:pt x="683" y="259"/>
                        </a:lnTo>
                        <a:lnTo>
                          <a:pt x="709" y="254"/>
                        </a:lnTo>
                        <a:lnTo>
                          <a:pt x="736" y="251"/>
                        </a:lnTo>
                        <a:lnTo>
                          <a:pt x="763" y="248"/>
                        </a:lnTo>
                        <a:lnTo>
                          <a:pt x="789" y="248"/>
                        </a:lnTo>
                        <a:lnTo>
                          <a:pt x="815" y="248"/>
                        </a:lnTo>
                        <a:lnTo>
                          <a:pt x="841" y="249"/>
                        </a:lnTo>
                        <a:lnTo>
                          <a:pt x="867" y="252"/>
                        </a:lnTo>
                        <a:lnTo>
                          <a:pt x="894" y="256"/>
                        </a:lnTo>
                        <a:lnTo>
                          <a:pt x="920" y="261"/>
                        </a:lnTo>
                        <a:lnTo>
                          <a:pt x="945" y="267"/>
                        </a:lnTo>
                        <a:lnTo>
                          <a:pt x="971" y="275"/>
                        </a:lnTo>
                        <a:lnTo>
                          <a:pt x="995" y="285"/>
                        </a:lnTo>
                        <a:lnTo>
                          <a:pt x="1020" y="295"/>
                        </a:lnTo>
                        <a:lnTo>
                          <a:pt x="1044" y="307"/>
                        </a:lnTo>
                        <a:lnTo>
                          <a:pt x="1068" y="319"/>
                        </a:lnTo>
                        <a:lnTo>
                          <a:pt x="1091" y="333"/>
                        </a:lnTo>
                        <a:lnTo>
                          <a:pt x="1114" y="348"/>
                        </a:lnTo>
                        <a:lnTo>
                          <a:pt x="1135" y="364"/>
                        </a:lnTo>
                        <a:lnTo>
                          <a:pt x="1156" y="382"/>
                        </a:lnTo>
                        <a:lnTo>
                          <a:pt x="1177" y="400"/>
                        </a:lnTo>
                        <a:lnTo>
                          <a:pt x="1197" y="420"/>
                        </a:lnTo>
                        <a:lnTo>
                          <a:pt x="1215" y="442"/>
                        </a:lnTo>
                        <a:lnTo>
                          <a:pt x="1215" y="442"/>
                        </a:lnTo>
                        <a:lnTo>
                          <a:pt x="1232" y="463"/>
                        </a:lnTo>
                        <a:lnTo>
                          <a:pt x="1250" y="486"/>
                        </a:lnTo>
                        <a:lnTo>
                          <a:pt x="1264" y="509"/>
                        </a:lnTo>
                        <a:lnTo>
                          <a:pt x="1278" y="533"/>
                        </a:lnTo>
                        <a:lnTo>
                          <a:pt x="1291" y="557"/>
                        </a:lnTo>
                        <a:lnTo>
                          <a:pt x="1302" y="582"/>
                        </a:lnTo>
                        <a:lnTo>
                          <a:pt x="1312" y="607"/>
                        </a:lnTo>
                        <a:lnTo>
                          <a:pt x="1321" y="632"/>
                        </a:lnTo>
                        <a:lnTo>
                          <a:pt x="1328" y="657"/>
                        </a:lnTo>
                        <a:lnTo>
                          <a:pt x="1334" y="683"/>
                        </a:lnTo>
                        <a:lnTo>
                          <a:pt x="1339" y="710"/>
                        </a:lnTo>
                        <a:lnTo>
                          <a:pt x="1342" y="736"/>
                        </a:lnTo>
                        <a:lnTo>
                          <a:pt x="1345" y="762"/>
                        </a:lnTo>
                        <a:lnTo>
                          <a:pt x="1346" y="789"/>
                        </a:lnTo>
                        <a:lnTo>
                          <a:pt x="1345" y="815"/>
                        </a:lnTo>
                        <a:lnTo>
                          <a:pt x="1344" y="841"/>
                        </a:lnTo>
                        <a:lnTo>
                          <a:pt x="1340" y="868"/>
                        </a:lnTo>
                        <a:lnTo>
                          <a:pt x="1337" y="894"/>
                        </a:lnTo>
                        <a:lnTo>
                          <a:pt x="1332" y="920"/>
                        </a:lnTo>
                        <a:lnTo>
                          <a:pt x="1325" y="945"/>
                        </a:lnTo>
                        <a:lnTo>
                          <a:pt x="1317" y="970"/>
                        </a:lnTo>
                        <a:lnTo>
                          <a:pt x="1309" y="995"/>
                        </a:lnTo>
                        <a:lnTo>
                          <a:pt x="1298" y="1020"/>
                        </a:lnTo>
                        <a:lnTo>
                          <a:pt x="1287" y="1044"/>
                        </a:lnTo>
                        <a:lnTo>
                          <a:pt x="1274" y="1068"/>
                        </a:lnTo>
                        <a:lnTo>
                          <a:pt x="1260" y="1091"/>
                        </a:lnTo>
                        <a:lnTo>
                          <a:pt x="1244" y="1114"/>
                        </a:lnTo>
                        <a:lnTo>
                          <a:pt x="1228" y="1136"/>
                        </a:lnTo>
                        <a:lnTo>
                          <a:pt x="1211" y="1156"/>
                        </a:lnTo>
                        <a:lnTo>
                          <a:pt x="1192" y="1177"/>
                        </a:lnTo>
                        <a:lnTo>
                          <a:pt x="1173" y="1197"/>
                        </a:lnTo>
                        <a:lnTo>
                          <a:pt x="1152" y="1215"/>
                        </a:lnTo>
                        <a:lnTo>
                          <a:pt x="1152" y="1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29" name="Freeform 41">
                    <a:extLst>
                      <a:ext uri="{FF2B5EF4-FFF2-40B4-BE49-F238E27FC236}">
                        <a16:creationId xmlns:a16="http://schemas.microsoft.com/office/drawing/2014/main" id="{FC689067-7047-45C2-ADE0-28F486822D76}"/>
                      </a:ext>
                    </a:extLst>
                  </p:cNvPr>
                  <p:cNvSpPr>
                    <a:spLocks noEditPoints="1"/>
                  </p:cNvSpPr>
                  <p:nvPr/>
                </p:nvSpPr>
                <p:spPr bwMode="auto">
                  <a:xfrm>
                    <a:off x="7983538" y="3525838"/>
                    <a:ext cx="447675" cy="449262"/>
                  </a:xfrm>
                  <a:custGeom>
                    <a:avLst/>
                    <a:gdLst>
                      <a:gd name="T0" fmla="*/ 848 w 1130"/>
                      <a:gd name="T1" fmla="*/ 186 h 1132"/>
                      <a:gd name="T2" fmla="*/ 846 w 1130"/>
                      <a:gd name="T3" fmla="*/ 72 h 1132"/>
                      <a:gd name="T4" fmla="*/ 749 w 1130"/>
                      <a:gd name="T5" fmla="*/ 124 h 1132"/>
                      <a:gd name="T6" fmla="*/ 711 w 1130"/>
                      <a:gd name="T7" fmla="*/ 32 h 1132"/>
                      <a:gd name="T8" fmla="*/ 635 w 1130"/>
                      <a:gd name="T9" fmla="*/ 38 h 1132"/>
                      <a:gd name="T10" fmla="*/ 568 w 1130"/>
                      <a:gd name="T11" fmla="*/ 85 h 1132"/>
                      <a:gd name="T12" fmla="*/ 494 w 1130"/>
                      <a:gd name="T13" fmla="*/ 2 h 1132"/>
                      <a:gd name="T14" fmla="*/ 453 w 1130"/>
                      <a:gd name="T15" fmla="*/ 109 h 1132"/>
                      <a:gd name="T16" fmla="*/ 365 w 1130"/>
                      <a:gd name="T17" fmla="*/ 44 h 1132"/>
                      <a:gd name="T18" fmla="*/ 314 w 1130"/>
                      <a:gd name="T19" fmla="*/ 97 h 1132"/>
                      <a:gd name="T20" fmla="*/ 278 w 1130"/>
                      <a:gd name="T21" fmla="*/ 169 h 1132"/>
                      <a:gd name="T22" fmla="*/ 175 w 1130"/>
                      <a:gd name="T23" fmla="*/ 155 h 1132"/>
                      <a:gd name="T24" fmla="*/ 206 w 1130"/>
                      <a:gd name="T25" fmla="*/ 275 h 1132"/>
                      <a:gd name="T26" fmla="*/ 197 w 1130"/>
                      <a:gd name="T27" fmla="*/ 287 h 1132"/>
                      <a:gd name="T28" fmla="*/ 73 w 1130"/>
                      <a:gd name="T29" fmla="*/ 283 h 1132"/>
                      <a:gd name="T30" fmla="*/ 112 w 1130"/>
                      <a:gd name="T31" fmla="*/ 380 h 1132"/>
                      <a:gd name="T32" fmla="*/ 51 w 1130"/>
                      <a:gd name="T33" fmla="*/ 433 h 1132"/>
                      <a:gd name="T34" fmla="*/ 10 w 1130"/>
                      <a:gd name="T35" fmla="*/ 495 h 1132"/>
                      <a:gd name="T36" fmla="*/ 94 w 1130"/>
                      <a:gd name="T37" fmla="*/ 564 h 1132"/>
                      <a:gd name="T38" fmla="*/ 0 w 1130"/>
                      <a:gd name="T39" fmla="*/ 629 h 1132"/>
                      <a:gd name="T40" fmla="*/ 99 w 1130"/>
                      <a:gd name="T41" fmla="*/ 682 h 1132"/>
                      <a:gd name="T42" fmla="*/ 69 w 1130"/>
                      <a:gd name="T43" fmla="*/ 758 h 1132"/>
                      <a:gd name="T44" fmla="*/ 80 w 1130"/>
                      <a:gd name="T45" fmla="*/ 832 h 1132"/>
                      <a:gd name="T46" fmla="*/ 179 w 1130"/>
                      <a:gd name="T47" fmla="*/ 849 h 1132"/>
                      <a:gd name="T48" fmla="*/ 151 w 1130"/>
                      <a:gd name="T49" fmla="*/ 956 h 1132"/>
                      <a:gd name="T50" fmla="*/ 263 w 1130"/>
                      <a:gd name="T51" fmla="*/ 931 h 1132"/>
                      <a:gd name="T52" fmla="*/ 270 w 1130"/>
                      <a:gd name="T53" fmla="*/ 1024 h 1132"/>
                      <a:gd name="T54" fmla="*/ 334 w 1130"/>
                      <a:gd name="T55" fmla="*/ 1059 h 1132"/>
                      <a:gd name="T56" fmla="*/ 419 w 1130"/>
                      <a:gd name="T57" fmla="*/ 1032 h 1132"/>
                      <a:gd name="T58" fmla="*/ 455 w 1130"/>
                      <a:gd name="T59" fmla="*/ 1124 h 1132"/>
                      <a:gd name="T60" fmla="*/ 538 w 1130"/>
                      <a:gd name="T61" fmla="*/ 1033 h 1132"/>
                      <a:gd name="T62" fmla="*/ 596 w 1130"/>
                      <a:gd name="T63" fmla="*/ 1121 h 1132"/>
                      <a:gd name="T64" fmla="*/ 665 w 1130"/>
                      <a:gd name="T65" fmla="*/ 1088 h 1132"/>
                      <a:gd name="T66" fmla="*/ 726 w 1130"/>
                      <a:gd name="T67" fmla="*/ 1038 h 1132"/>
                      <a:gd name="T68" fmla="*/ 811 w 1130"/>
                      <a:gd name="T69" fmla="*/ 1079 h 1132"/>
                      <a:gd name="T70" fmla="*/ 817 w 1130"/>
                      <a:gd name="T71" fmla="*/ 956 h 1132"/>
                      <a:gd name="T72" fmla="*/ 921 w 1130"/>
                      <a:gd name="T73" fmla="*/ 1001 h 1132"/>
                      <a:gd name="T74" fmla="*/ 951 w 1130"/>
                      <a:gd name="T75" fmla="*/ 933 h 1132"/>
                      <a:gd name="T76" fmla="*/ 939 w 1130"/>
                      <a:gd name="T77" fmla="*/ 844 h 1132"/>
                      <a:gd name="T78" fmla="*/ 1058 w 1130"/>
                      <a:gd name="T79" fmla="*/ 849 h 1132"/>
                      <a:gd name="T80" fmla="*/ 1025 w 1130"/>
                      <a:gd name="T81" fmla="*/ 761 h 1132"/>
                      <a:gd name="T82" fmla="*/ 1079 w 1130"/>
                      <a:gd name="T83" fmla="*/ 704 h 1132"/>
                      <a:gd name="T84" fmla="*/ 1116 w 1130"/>
                      <a:gd name="T85" fmla="*/ 639 h 1132"/>
                      <a:gd name="T86" fmla="*/ 1032 w 1130"/>
                      <a:gd name="T87" fmla="*/ 572 h 1132"/>
                      <a:gd name="T88" fmla="*/ 1129 w 1130"/>
                      <a:gd name="T89" fmla="*/ 497 h 1132"/>
                      <a:gd name="T90" fmla="*/ 1040 w 1130"/>
                      <a:gd name="T91" fmla="*/ 454 h 1132"/>
                      <a:gd name="T92" fmla="*/ 1074 w 1130"/>
                      <a:gd name="T93" fmla="*/ 372 h 1132"/>
                      <a:gd name="T94" fmla="*/ 1044 w 1130"/>
                      <a:gd name="T95" fmla="*/ 305 h 1132"/>
                      <a:gd name="T96" fmla="*/ 951 w 1130"/>
                      <a:gd name="T97" fmla="*/ 291 h 1132"/>
                      <a:gd name="T98" fmla="*/ 983 w 1130"/>
                      <a:gd name="T99" fmla="*/ 182 h 1132"/>
                      <a:gd name="T100" fmla="*/ 769 w 1130"/>
                      <a:gd name="T101" fmla="*/ 876 h 1132"/>
                      <a:gd name="T102" fmla="*/ 546 w 1130"/>
                      <a:gd name="T103" fmla="*/ 936 h 1132"/>
                      <a:gd name="T104" fmla="*/ 332 w 1130"/>
                      <a:gd name="T105" fmla="*/ 853 h 1132"/>
                      <a:gd name="T106" fmla="*/ 211 w 1130"/>
                      <a:gd name="T107" fmla="*/ 670 h 1132"/>
                      <a:gd name="T108" fmla="*/ 217 w 1130"/>
                      <a:gd name="T109" fmla="*/ 442 h 1132"/>
                      <a:gd name="T110" fmla="*/ 348 w 1130"/>
                      <a:gd name="T111" fmla="*/ 268 h 1132"/>
                      <a:gd name="T112" fmla="*/ 567 w 1130"/>
                      <a:gd name="T113" fmla="*/ 197 h 1132"/>
                      <a:gd name="T114" fmla="*/ 785 w 1130"/>
                      <a:gd name="T115" fmla="*/ 269 h 1132"/>
                      <a:gd name="T116" fmla="*/ 916 w 1130"/>
                      <a:gd name="T117" fmla="*/ 446 h 1132"/>
                      <a:gd name="T118" fmla="*/ 920 w 1130"/>
                      <a:gd name="T119" fmla="*/ 673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0" h="1132">
                        <a:moveTo>
                          <a:pt x="930" y="178"/>
                        </a:moveTo>
                        <a:lnTo>
                          <a:pt x="930" y="178"/>
                        </a:lnTo>
                        <a:lnTo>
                          <a:pt x="919" y="184"/>
                        </a:lnTo>
                        <a:lnTo>
                          <a:pt x="908" y="190"/>
                        </a:lnTo>
                        <a:lnTo>
                          <a:pt x="897" y="194"/>
                        </a:lnTo>
                        <a:lnTo>
                          <a:pt x="886" y="198"/>
                        </a:lnTo>
                        <a:lnTo>
                          <a:pt x="875" y="202"/>
                        </a:lnTo>
                        <a:lnTo>
                          <a:pt x="866" y="203"/>
                        </a:lnTo>
                        <a:lnTo>
                          <a:pt x="857" y="204"/>
                        </a:lnTo>
                        <a:lnTo>
                          <a:pt x="850" y="202"/>
                        </a:lnTo>
                        <a:lnTo>
                          <a:pt x="850" y="202"/>
                        </a:lnTo>
                        <a:lnTo>
                          <a:pt x="848" y="195"/>
                        </a:lnTo>
                        <a:lnTo>
                          <a:pt x="848" y="186"/>
                        </a:lnTo>
                        <a:lnTo>
                          <a:pt x="848" y="177"/>
                        </a:lnTo>
                        <a:lnTo>
                          <a:pt x="849" y="167"/>
                        </a:lnTo>
                        <a:lnTo>
                          <a:pt x="854" y="146"/>
                        </a:lnTo>
                        <a:lnTo>
                          <a:pt x="861" y="125"/>
                        </a:lnTo>
                        <a:lnTo>
                          <a:pt x="861" y="125"/>
                        </a:lnTo>
                        <a:lnTo>
                          <a:pt x="866" y="112"/>
                        </a:lnTo>
                        <a:lnTo>
                          <a:pt x="867" y="101"/>
                        </a:lnTo>
                        <a:lnTo>
                          <a:pt x="867" y="94"/>
                        </a:lnTo>
                        <a:lnTo>
                          <a:pt x="864" y="87"/>
                        </a:lnTo>
                        <a:lnTo>
                          <a:pt x="861" y="83"/>
                        </a:lnTo>
                        <a:lnTo>
                          <a:pt x="856" y="79"/>
                        </a:lnTo>
                        <a:lnTo>
                          <a:pt x="846" y="72"/>
                        </a:lnTo>
                        <a:lnTo>
                          <a:pt x="846" y="72"/>
                        </a:lnTo>
                        <a:lnTo>
                          <a:pt x="836" y="67"/>
                        </a:lnTo>
                        <a:lnTo>
                          <a:pt x="830" y="64"/>
                        </a:lnTo>
                        <a:lnTo>
                          <a:pt x="824" y="63"/>
                        </a:lnTo>
                        <a:lnTo>
                          <a:pt x="818" y="64"/>
                        </a:lnTo>
                        <a:lnTo>
                          <a:pt x="810" y="69"/>
                        </a:lnTo>
                        <a:lnTo>
                          <a:pt x="802" y="75"/>
                        </a:lnTo>
                        <a:lnTo>
                          <a:pt x="794" y="85"/>
                        </a:lnTo>
                        <a:lnTo>
                          <a:pt x="794" y="85"/>
                        </a:lnTo>
                        <a:lnTo>
                          <a:pt x="785" y="94"/>
                        </a:lnTo>
                        <a:lnTo>
                          <a:pt x="776" y="103"/>
                        </a:lnTo>
                        <a:lnTo>
                          <a:pt x="767" y="111"/>
                        </a:lnTo>
                        <a:lnTo>
                          <a:pt x="758" y="118"/>
                        </a:lnTo>
                        <a:lnTo>
                          <a:pt x="749" y="124"/>
                        </a:lnTo>
                        <a:lnTo>
                          <a:pt x="740" y="129"/>
                        </a:lnTo>
                        <a:lnTo>
                          <a:pt x="732" y="132"/>
                        </a:lnTo>
                        <a:lnTo>
                          <a:pt x="725" y="133"/>
                        </a:lnTo>
                        <a:lnTo>
                          <a:pt x="725" y="133"/>
                        </a:lnTo>
                        <a:lnTo>
                          <a:pt x="722" y="127"/>
                        </a:lnTo>
                        <a:lnTo>
                          <a:pt x="718" y="118"/>
                        </a:lnTo>
                        <a:lnTo>
                          <a:pt x="715" y="109"/>
                        </a:lnTo>
                        <a:lnTo>
                          <a:pt x="714" y="99"/>
                        </a:lnTo>
                        <a:lnTo>
                          <a:pt x="711" y="78"/>
                        </a:lnTo>
                        <a:lnTo>
                          <a:pt x="711" y="56"/>
                        </a:lnTo>
                        <a:lnTo>
                          <a:pt x="711" y="56"/>
                        </a:lnTo>
                        <a:lnTo>
                          <a:pt x="712" y="43"/>
                        </a:lnTo>
                        <a:lnTo>
                          <a:pt x="711" y="32"/>
                        </a:lnTo>
                        <a:lnTo>
                          <a:pt x="708" y="24"/>
                        </a:lnTo>
                        <a:lnTo>
                          <a:pt x="703" y="19"/>
                        </a:lnTo>
                        <a:lnTo>
                          <a:pt x="699" y="15"/>
                        </a:lnTo>
                        <a:lnTo>
                          <a:pt x="692" y="13"/>
                        </a:lnTo>
                        <a:lnTo>
                          <a:pt x="681" y="10"/>
                        </a:lnTo>
                        <a:lnTo>
                          <a:pt x="681" y="10"/>
                        </a:lnTo>
                        <a:lnTo>
                          <a:pt x="669" y="8"/>
                        </a:lnTo>
                        <a:lnTo>
                          <a:pt x="664" y="8"/>
                        </a:lnTo>
                        <a:lnTo>
                          <a:pt x="657" y="9"/>
                        </a:lnTo>
                        <a:lnTo>
                          <a:pt x="652" y="12"/>
                        </a:lnTo>
                        <a:lnTo>
                          <a:pt x="647" y="18"/>
                        </a:lnTo>
                        <a:lnTo>
                          <a:pt x="640" y="26"/>
                        </a:lnTo>
                        <a:lnTo>
                          <a:pt x="635" y="38"/>
                        </a:lnTo>
                        <a:lnTo>
                          <a:pt x="635" y="38"/>
                        </a:lnTo>
                        <a:lnTo>
                          <a:pt x="630" y="50"/>
                        </a:lnTo>
                        <a:lnTo>
                          <a:pt x="625" y="61"/>
                        </a:lnTo>
                        <a:lnTo>
                          <a:pt x="618" y="71"/>
                        </a:lnTo>
                        <a:lnTo>
                          <a:pt x="612" y="81"/>
                        </a:lnTo>
                        <a:lnTo>
                          <a:pt x="605" y="90"/>
                        </a:lnTo>
                        <a:lnTo>
                          <a:pt x="598" y="96"/>
                        </a:lnTo>
                        <a:lnTo>
                          <a:pt x="591" y="101"/>
                        </a:lnTo>
                        <a:lnTo>
                          <a:pt x="584" y="105"/>
                        </a:lnTo>
                        <a:lnTo>
                          <a:pt x="584" y="105"/>
                        </a:lnTo>
                        <a:lnTo>
                          <a:pt x="579" y="99"/>
                        </a:lnTo>
                        <a:lnTo>
                          <a:pt x="574" y="93"/>
                        </a:lnTo>
                        <a:lnTo>
                          <a:pt x="568" y="85"/>
                        </a:lnTo>
                        <a:lnTo>
                          <a:pt x="564" y="76"/>
                        </a:lnTo>
                        <a:lnTo>
                          <a:pt x="555" y="57"/>
                        </a:lnTo>
                        <a:lnTo>
                          <a:pt x="548" y="36"/>
                        </a:lnTo>
                        <a:lnTo>
                          <a:pt x="548" y="36"/>
                        </a:lnTo>
                        <a:lnTo>
                          <a:pt x="544" y="23"/>
                        </a:lnTo>
                        <a:lnTo>
                          <a:pt x="540" y="13"/>
                        </a:lnTo>
                        <a:lnTo>
                          <a:pt x="534" y="7"/>
                        </a:lnTo>
                        <a:lnTo>
                          <a:pt x="529" y="3"/>
                        </a:lnTo>
                        <a:lnTo>
                          <a:pt x="523" y="1"/>
                        </a:lnTo>
                        <a:lnTo>
                          <a:pt x="517" y="0"/>
                        </a:lnTo>
                        <a:lnTo>
                          <a:pt x="506" y="1"/>
                        </a:lnTo>
                        <a:lnTo>
                          <a:pt x="506" y="1"/>
                        </a:lnTo>
                        <a:lnTo>
                          <a:pt x="494" y="2"/>
                        </a:lnTo>
                        <a:lnTo>
                          <a:pt x="487" y="5"/>
                        </a:lnTo>
                        <a:lnTo>
                          <a:pt x="483" y="8"/>
                        </a:lnTo>
                        <a:lnTo>
                          <a:pt x="478" y="12"/>
                        </a:lnTo>
                        <a:lnTo>
                          <a:pt x="474" y="20"/>
                        </a:lnTo>
                        <a:lnTo>
                          <a:pt x="471" y="30"/>
                        </a:lnTo>
                        <a:lnTo>
                          <a:pt x="470" y="43"/>
                        </a:lnTo>
                        <a:lnTo>
                          <a:pt x="470" y="43"/>
                        </a:lnTo>
                        <a:lnTo>
                          <a:pt x="469" y="55"/>
                        </a:lnTo>
                        <a:lnTo>
                          <a:pt x="467" y="67"/>
                        </a:lnTo>
                        <a:lnTo>
                          <a:pt x="465" y="79"/>
                        </a:lnTo>
                        <a:lnTo>
                          <a:pt x="461" y="91"/>
                        </a:lnTo>
                        <a:lnTo>
                          <a:pt x="457" y="100"/>
                        </a:lnTo>
                        <a:lnTo>
                          <a:pt x="453" y="109"/>
                        </a:lnTo>
                        <a:lnTo>
                          <a:pt x="447" y="117"/>
                        </a:lnTo>
                        <a:lnTo>
                          <a:pt x="442" y="121"/>
                        </a:lnTo>
                        <a:lnTo>
                          <a:pt x="442" y="121"/>
                        </a:lnTo>
                        <a:lnTo>
                          <a:pt x="435" y="118"/>
                        </a:lnTo>
                        <a:lnTo>
                          <a:pt x="429" y="113"/>
                        </a:lnTo>
                        <a:lnTo>
                          <a:pt x="421" y="108"/>
                        </a:lnTo>
                        <a:lnTo>
                          <a:pt x="413" y="100"/>
                        </a:lnTo>
                        <a:lnTo>
                          <a:pt x="399" y="84"/>
                        </a:lnTo>
                        <a:lnTo>
                          <a:pt x="386" y="67"/>
                        </a:lnTo>
                        <a:lnTo>
                          <a:pt x="386" y="67"/>
                        </a:lnTo>
                        <a:lnTo>
                          <a:pt x="379" y="56"/>
                        </a:lnTo>
                        <a:lnTo>
                          <a:pt x="372" y="48"/>
                        </a:lnTo>
                        <a:lnTo>
                          <a:pt x="365" y="44"/>
                        </a:lnTo>
                        <a:lnTo>
                          <a:pt x="359" y="42"/>
                        </a:lnTo>
                        <a:lnTo>
                          <a:pt x="352" y="42"/>
                        </a:lnTo>
                        <a:lnTo>
                          <a:pt x="347" y="43"/>
                        </a:lnTo>
                        <a:lnTo>
                          <a:pt x="336" y="47"/>
                        </a:lnTo>
                        <a:lnTo>
                          <a:pt x="336" y="47"/>
                        </a:lnTo>
                        <a:lnTo>
                          <a:pt x="325" y="51"/>
                        </a:lnTo>
                        <a:lnTo>
                          <a:pt x="320" y="55"/>
                        </a:lnTo>
                        <a:lnTo>
                          <a:pt x="315" y="60"/>
                        </a:lnTo>
                        <a:lnTo>
                          <a:pt x="312" y="66"/>
                        </a:lnTo>
                        <a:lnTo>
                          <a:pt x="311" y="73"/>
                        </a:lnTo>
                        <a:lnTo>
                          <a:pt x="312" y="84"/>
                        </a:lnTo>
                        <a:lnTo>
                          <a:pt x="314" y="97"/>
                        </a:lnTo>
                        <a:lnTo>
                          <a:pt x="314" y="97"/>
                        </a:lnTo>
                        <a:lnTo>
                          <a:pt x="318" y="109"/>
                        </a:lnTo>
                        <a:lnTo>
                          <a:pt x="319" y="121"/>
                        </a:lnTo>
                        <a:lnTo>
                          <a:pt x="320" y="133"/>
                        </a:lnTo>
                        <a:lnTo>
                          <a:pt x="320" y="145"/>
                        </a:lnTo>
                        <a:lnTo>
                          <a:pt x="320" y="156"/>
                        </a:lnTo>
                        <a:lnTo>
                          <a:pt x="318" y="166"/>
                        </a:lnTo>
                        <a:lnTo>
                          <a:pt x="315" y="173"/>
                        </a:lnTo>
                        <a:lnTo>
                          <a:pt x="312" y="180"/>
                        </a:lnTo>
                        <a:lnTo>
                          <a:pt x="312" y="180"/>
                        </a:lnTo>
                        <a:lnTo>
                          <a:pt x="304" y="179"/>
                        </a:lnTo>
                        <a:lnTo>
                          <a:pt x="297" y="177"/>
                        </a:lnTo>
                        <a:lnTo>
                          <a:pt x="288" y="173"/>
                        </a:lnTo>
                        <a:lnTo>
                          <a:pt x="278" y="169"/>
                        </a:lnTo>
                        <a:lnTo>
                          <a:pt x="260" y="158"/>
                        </a:lnTo>
                        <a:lnTo>
                          <a:pt x="242" y="145"/>
                        </a:lnTo>
                        <a:lnTo>
                          <a:pt x="242" y="145"/>
                        </a:lnTo>
                        <a:lnTo>
                          <a:pt x="231" y="137"/>
                        </a:lnTo>
                        <a:lnTo>
                          <a:pt x="223" y="132"/>
                        </a:lnTo>
                        <a:lnTo>
                          <a:pt x="215" y="130"/>
                        </a:lnTo>
                        <a:lnTo>
                          <a:pt x="207" y="130"/>
                        </a:lnTo>
                        <a:lnTo>
                          <a:pt x="202" y="132"/>
                        </a:lnTo>
                        <a:lnTo>
                          <a:pt x="197" y="135"/>
                        </a:lnTo>
                        <a:lnTo>
                          <a:pt x="188" y="143"/>
                        </a:lnTo>
                        <a:lnTo>
                          <a:pt x="188" y="143"/>
                        </a:lnTo>
                        <a:lnTo>
                          <a:pt x="179" y="151"/>
                        </a:lnTo>
                        <a:lnTo>
                          <a:pt x="175" y="155"/>
                        </a:lnTo>
                        <a:lnTo>
                          <a:pt x="173" y="160"/>
                        </a:lnTo>
                        <a:lnTo>
                          <a:pt x="172" y="167"/>
                        </a:lnTo>
                        <a:lnTo>
                          <a:pt x="173" y="176"/>
                        </a:lnTo>
                        <a:lnTo>
                          <a:pt x="176" y="184"/>
                        </a:lnTo>
                        <a:lnTo>
                          <a:pt x="182" y="196"/>
                        </a:lnTo>
                        <a:lnTo>
                          <a:pt x="182" y="196"/>
                        </a:lnTo>
                        <a:lnTo>
                          <a:pt x="189" y="208"/>
                        </a:lnTo>
                        <a:lnTo>
                          <a:pt x="195" y="220"/>
                        </a:lnTo>
                        <a:lnTo>
                          <a:pt x="200" y="232"/>
                        </a:lnTo>
                        <a:lnTo>
                          <a:pt x="204" y="244"/>
                        </a:lnTo>
                        <a:lnTo>
                          <a:pt x="206" y="256"/>
                        </a:lnTo>
                        <a:lnTo>
                          <a:pt x="207" y="266"/>
                        </a:lnTo>
                        <a:lnTo>
                          <a:pt x="206" y="275"/>
                        </a:lnTo>
                        <a:lnTo>
                          <a:pt x="205" y="278"/>
                        </a:lnTo>
                        <a:lnTo>
                          <a:pt x="203" y="280"/>
                        </a:lnTo>
                        <a:lnTo>
                          <a:pt x="203" y="280"/>
                        </a:lnTo>
                        <a:lnTo>
                          <a:pt x="203" y="280"/>
                        </a:lnTo>
                        <a:lnTo>
                          <a:pt x="203" y="280"/>
                        </a:lnTo>
                        <a:lnTo>
                          <a:pt x="203" y="281"/>
                        </a:lnTo>
                        <a:lnTo>
                          <a:pt x="203" y="281"/>
                        </a:lnTo>
                        <a:lnTo>
                          <a:pt x="202" y="281"/>
                        </a:lnTo>
                        <a:lnTo>
                          <a:pt x="202" y="281"/>
                        </a:lnTo>
                        <a:lnTo>
                          <a:pt x="202" y="281"/>
                        </a:lnTo>
                        <a:lnTo>
                          <a:pt x="202" y="281"/>
                        </a:lnTo>
                        <a:lnTo>
                          <a:pt x="200" y="285"/>
                        </a:lnTo>
                        <a:lnTo>
                          <a:pt x="197" y="287"/>
                        </a:lnTo>
                        <a:lnTo>
                          <a:pt x="189" y="289"/>
                        </a:lnTo>
                        <a:lnTo>
                          <a:pt x="179" y="291"/>
                        </a:lnTo>
                        <a:lnTo>
                          <a:pt x="167" y="291"/>
                        </a:lnTo>
                        <a:lnTo>
                          <a:pt x="155" y="290"/>
                        </a:lnTo>
                        <a:lnTo>
                          <a:pt x="142" y="288"/>
                        </a:lnTo>
                        <a:lnTo>
                          <a:pt x="129" y="286"/>
                        </a:lnTo>
                        <a:lnTo>
                          <a:pt x="116" y="281"/>
                        </a:lnTo>
                        <a:lnTo>
                          <a:pt x="116" y="281"/>
                        </a:lnTo>
                        <a:lnTo>
                          <a:pt x="103" y="278"/>
                        </a:lnTo>
                        <a:lnTo>
                          <a:pt x="93" y="277"/>
                        </a:lnTo>
                        <a:lnTo>
                          <a:pt x="84" y="277"/>
                        </a:lnTo>
                        <a:lnTo>
                          <a:pt x="78" y="280"/>
                        </a:lnTo>
                        <a:lnTo>
                          <a:pt x="73" y="283"/>
                        </a:lnTo>
                        <a:lnTo>
                          <a:pt x="70" y="289"/>
                        </a:lnTo>
                        <a:lnTo>
                          <a:pt x="65" y="299"/>
                        </a:lnTo>
                        <a:lnTo>
                          <a:pt x="65" y="299"/>
                        </a:lnTo>
                        <a:lnTo>
                          <a:pt x="59" y="310"/>
                        </a:lnTo>
                        <a:lnTo>
                          <a:pt x="57" y="315"/>
                        </a:lnTo>
                        <a:lnTo>
                          <a:pt x="57" y="322"/>
                        </a:lnTo>
                        <a:lnTo>
                          <a:pt x="58" y="328"/>
                        </a:lnTo>
                        <a:lnTo>
                          <a:pt x="63" y="336"/>
                        </a:lnTo>
                        <a:lnTo>
                          <a:pt x="69" y="343"/>
                        </a:lnTo>
                        <a:lnTo>
                          <a:pt x="80" y="351"/>
                        </a:lnTo>
                        <a:lnTo>
                          <a:pt x="80" y="351"/>
                        </a:lnTo>
                        <a:lnTo>
                          <a:pt x="97" y="365"/>
                        </a:lnTo>
                        <a:lnTo>
                          <a:pt x="112" y="380"/>
                        </a:lnTo>
                        <a:lnTo>
                          <a:pt x="118" y="389"/>
                        </a:lnTo>
                        <a:lnTo>
                          <a:pt x="124" y="397"/>
                        </a:lnTo>
                        <a:lnTo>
                          <a:pt x="128" y="404"/>
                        </a:lnTo>
                        <a:lnTo>
                          <a:pt x="130" y="411"/>
                        </a:lnTo>
                        <a:lnTo>
                          <a:pt x="130" y="411"/>
                        </a:lnTo>
                        <a:lnTo>
                          <a:pt x="125" y="415"/>
                        </a:lnTo>
                        <a:lnTo>
                          <a:pt x="118" y="420"/>
                        </a:lnTo>
                        <a:lnTo>
                          <a:pt x="108" y="424"/>
                        </a:lnTo>
                        <a:lnTo>
                          <a:pt x="99" y="427"/>
                        </a:lnTo>
                        <a:lnTo>
                          <a:pt x="87" y="429"/>
                        </a:lnTo>
                        <a:lnTo>
                          <a:pt x="75" y="432"/>
                        </a:lnTo>
                        <a:lnTo>
                          <a:pt x="63" y="433"/>
                        </a:lnTo>
                        <a:lnTo>
                          <a:pt x="51" y="433"/>
                        </a:lnTo>
                        <a:lnTo>
                          <a:pt x="51" y="433"/>
                        </a:lnTo>
                        <a:lnTo>
                          <a:pt x="36" y="434"/>
                        </a:lnTo>
                        <a:lnTo>
                          <a:pt x="27" y="435"/>
                        </a:lnTo>
                        <a:lnTo>
                          <a:pt x="19" y="438"/>
                        </a:lnTo>
                        <a:lnTo>
                          <a:pt x="14" y="442"/>
                        </a:lnTo>
                        <a:lnTo>
                          <a:pt x="10" y="448"/>
                        </a:lnTo>
                        <a:lnTo>
                          <a:pt x="9" y="453"/>
                        </a:lnTo>
                        <a:lnTo>
                          <a:pt x="7" y="465"/>
                        </a:lnTo>
                        <a:lnTo>
                          <a:pt x="7" y="465"/>
                        </a:lnTo>
                        <a:lnTo>
                          <a:pt x="5" y="477"/>
                        </a:lnTo>
                        <a:lnTo>
                          <a:pt x="5" y="483"/>
                        </a:lnTo>
                        <a:lnTo>
                          <a:pt x="6" y="489"/>
                        </a:lnTo>
                        <a:lnTo>
                          <a:pt x="10" y="495"/>
                        </a:lnTo>
                        <a:lnTo>
                          <a:pt x="16" y="500"/>
                        </a:lnTo>
                        <a:lnTo>
                          <a:pt x="24" y="506"/>
                        </a:lnTo>
                        <a:lnTo>
                          <a:pt x="37" y="510"/>
                        </a:lnTo>
                        <a:lnTo>
                          <a:pt x="37" y="510"/>
                        </a:lnTo>
                        <a:lnTo>
                          <a:pt x="58" y="519"/>
                        </a:lnTo>
                        <a:lnTo>
                          <a:pt x="77" y="529"/>
                        </a:lnTo>
                        <a:lnTo>
                          <a:pt x="85" y="534"/>
                        </a:lnTo>
                        <a:lnTo>
                          <a:pt x="93" y="541"/>
                        </a:lnTo>
                        <a:lnTo>
                          <a:pt x="99" y="546"/>
                        </a:lnTo>
                        <a:lnTo>
                          <a:pt x="104" y="551"/>
                        </a:lnTo>
                        <a:lnTo>
                          <a:pt x="104" y="551"/>
                        </a:lnTo>
                        <a:lnTo>
                          <a:pt x="100" y="558"/>
                        </a:lnTo>
                        <a:lnTo>
                          <a:pt x="94" y="564"/>
                        </a:lnTo>
                        <a:lnTo>
                          <a:pt x="87" y="571"/>
                        </a:lnTo>
                        <a:lnTo>
                          <a:pt x="78" y="576"/>
                        </a:lnTo>
                        <a:lnTo>
                          <a:pt x="68" y="583"/>
                        </a:lnTo>
                        <a:lnTo>
                          <a:pt x="57" y="588"/>
                        </a:lnTo>
                        <a:lnTo>
                          <a:pt x="45" y="593"/>
                        </a:lnTo>
                        <a:lnTo>
                          <a:pt x="34" y="597"/>
                        </a:lnTo>
                        <a:lnTo>
                          <a:pt x="34" y="597"/>
                        </a:lnTo>
                        <a:lnTo>
                          <a:pt x="21" y="602"/>
                        </a:lnTo>
                        <a:lnTo>
                          <a:pt x="12" y="606"/>
                        </a:lnTo>
                        <a:lnTo>
                          <a:pt x="6" y="611"/>
                        </a:lnTo>
                        <a:lnTo>
                          <a:pt x="3" y="618"/>
                        </a:lnTo>
                        <a:lnTo>
                          <a:pt x="0" y="623"/>
                        </a:lnTo>
                        <a:lnTo>
                          <a:pt x="0" y="629"/>
                        </a:lnTo>
                        <a:lnTo>
                          <a:pt x="3" y="641"/>
                        </a:lnTo>
                        <a:lnTo>
                          <a:pt x="3" y="641"/>
                        </a:lnTo>
                        <a:lnTo>
                          <a:pt x="4" y="653"/>
                        </a:lnTo>
                        <a:lnTo>
                          <a:pt x="6" y="658"/>
                        </a:lnTo>
                        <a:lnTo>
                          <a:pt x="9" y="664"/>
                        </a:lnTo>
                        <a:lnTo>
                          <a:pt x="15" y="668"/>
                        </a:lnTo>
                        <a:lnTo>
                          <a:pt x="22" y="671"/>
                        </a:lnTo>
                        <a:lnTo>
                          <a:pt x="32" y="673"/>
                        </a:lnTo>
                        <a:lnTo>
                          <a:pt x="45" y="675"/>
                        </a:lnTo>
                        <a:lnTo>
                          <a:pt x="45" y="675"/>
                        </a:lnTo>
                        <a:lnTo>
                          <a:pt x="67" y="676"/>
                        </a:lnTo>
                        <a:lnTo>
                          <a:pt x="89" y="680"/>
                        </a:lnTo>
                        <a:lnTo>
                          <a:pt x="99" y="682"/>
                        </a:lnTo>
                        <a:lnTo>
                          <a:pt x="107" y="685"/>
                        </a:lnTo>
                        <a:lnTo>
                          <a:pt x="115" y="690"/>
                        </a:lnTo>
                        <a:lnTo>
                          <a:pt x="121" y="693"/>
                        </a:lnTo>
                        <a:lnTo>
                          <a:pt x="121" y="693"/>
                        </a:lnTo>
                        <a:lnTo>
                          <a:pt x="119" y="701"/>
                        </a:lnTo>
                        <a:lnTo>
                          <a:pt x="116" y="708"/>
                        </a:lnTo>
                        <a:lnTo>
                          <a:pt x="110" y="717"/>
                        </a:lnTo>
                        <a:lnTo>
                          <a:pt x="104" y="726"/>
                        </a:lnTo>
                        <a:lnTo>
                          <a:pt x="96" y="734"/>
                        </a:lnTo>
                        <a:lnTo>
                          <a:pt x="88" y="743"/>
                        </a:lnTo>
                        <a:lnTo>
                          <a:pt x="79" y="751"/>
                        </a:lnTo>
                        <a:lnTo>
                          <a:pt x="69" y="758"/>
                        </a:lnTo>
                        <a:lnTo>
                          <a:pt x="69" y="758"/>
                        </a:lnTo>
                        <a:lnTo>
                          <a:pt x="58" y="766"/>
                        </a:lnTo>
                        <a:lnTo>
                          <a:pt x="51" y="774"/>
                        </a:lnTo>
                        <a:lnTo>
                          <a:pt x="46" y="781"/>
                        </a:lnTo>
                        <a:lnTo>
                          <a:pt x="45" y="788"/>
                        </a:lnTo>
                        <a:lnTo>
                          <a:pt x="45" y="793"/>
                        </a:lnTo>
                        <a:lnTo>
                          <a:pt x="47" y="799"/>
                        </a:lnTo>
                        <a:lnTo>
                          <a:pt x="52" y="810"/>
                        </a:lnTo>
                        <a:lnTo>
                          <a:pt x="52" y="810"/>
                        </a:lnTo>
                        <a:lnTo>
                          <a:pt x="57" y="820"/>
                        </a:lnTo>
                        <a:lnTo>
                          <a:pt x="61" y="825"/>
                        </a:lnTo>
                        <a:lnTo>
                          <a:pt x="66" y="829"/>
                        </a:lnTo>
                        <a:lnTo>
                          <a:pt x="72" y="831"/>
                        </a:lnTo>
                        <a:lnTo>
                          <a:pt x="80" y="832"/>
                        </a:lnTo>
                        <a:lnTo>
                          <a:pt x="91" y="831"/>
                        </a:lnTo>
                        <a:lnTo>
                          <a:pt x="104" y="828"/>
                        </a:lnTo>
                        <a:lnTo>
                          <a:pt x="104" y="828"/>
                        </a:lnTo>
                        <a:lnTo>
                          <a:pt x="125" y="823"/>
                        </a:lnTo>
                        <a:lnTo>
                          <a:pt x="146" y="820"/>
                        </a:lnTo>
                        <a:lnTo>
                          <a:pt x="156" y="819"/>
                        </a:lnTo>
                        <a:lnTo>
                          <a:pt x="166" y="820"/>
                        </a:lnTo>
                        <a:lnTo>
                          <a:pt x="174" y="822"/>
                        </a:lnTo>
                        <a:lnTo>
                          <a:pt x="181" y="824"/>
                        </a:lnTo>
                        <a:lnTo>
                          <a:pt x="181" y="824"/>
                        </a:lnTo>
                        <a:lnTo>
                          <a:pt x="182" y="830"/>
                        </a:lnTo>
                        <a:lnTo>
                          <a:pt x="181" y="839"/>
                        </a:lnTo>
                        <a:lnTo>
                          <a:pt x="179" y="849"/>
                        </a:lnTo>
                        <a:lnTo>
                          <a:pt x="175" y="859"/>
                        </a:lnTo>
                        <a:lnTo>
                          <a:pt x="170" y="869"/>
                        </a:lnTo>
                        <a:lnTo>
                          <a:pt x="165" y="880"/>
                        </a:lnTo>
                        <a:lnTo>
                          <a:pt x="158" y="891"/>
                        </a:lnTo>
                        <a:lnTo>
                          <a:pt x="151" y="901"/>
                        </a:lnTo>
                        <a:lnTo>
                          <a:pt x="151" y="901"/>
                        </a:lnTo>
                        <a:lnTo>
                          <a:pt x="143" y="912"/>
                        </a:lnTo>
                        <a:lnTo>
                          <a:pt x="139" y="922"/>
                        </a:lnTo>
                        <a:lnTo>
                          <a:pt x="137" y="929"/>
                        </a:lnTo>
                        <a:lnTo>
                          <a:pt x="138" y="936"/>
                        </a:lnTo>
                        <a:lnTo>
                          <a:pt x="140" y="941"/>
                        </a:lnTo>
                        <a:lnTo>
                          <a:pt x="143" y="947"/>
                        </a:lnTo>
                        <a:lnTo>
                          <a:pt x="151" y="956"/>
                        </a:lnTo>
                        <a:lnTo>
                          <a:pt x="151" y="956"/>
                        </a:lnTo>
                        <a:lnTo>
                          <a:pt x="160" y="963"/>
                        </a:lnTo>
                        <a:lnTo>
                          <a:pt x="164" y="968"/>
                        </a:lnTo>
                        <a:lnTo>
                          <a:pt x="170" y="970"/>
                        </a:lnTo>
                        <a:lnTo>
                          <a:pt x="177" y="970"/>
                        </a:lnTo>
                        <a:lnTo>
                          <a:pt x="185" y="969"/>
                        </a:lnTo>
                        <a:lnTo>
                          <a:pt x="194" y="964"/>
                        </a:lnTo>
                        <a:lnTo>
                          <a:pt x="205" y="957"/>
                        </a:lnTo>
                        <a:lnTo>
                          <a:pt x="205" y="957"/>
                        </a:lnTo>
                        <a:lnTo>
                          <a:pt x="225" y="946"/>
                        </a:lnTo>
                        <a:lnTo>
                          <a:pt x="245" y="936"/>
                        </a:lnTo>
                        <a:lnTo>
                          <a:pt x="253" y="933"/>
                        </a:lnTo>
                        <a:lnTo>
                          <a:pt x="263" y="931"/>
                        </a:lnTo>
                        <a:lnTo>
                          <a:pt x="271" y="929"/>
                        </a:lnTo>
                        <a:lnTo>
                          <a:pt x="278" y="928"/>
                        </a:lnTo>
                        <a:lnTo>
                          <a:pt x="278" y="928"/>
                        </a:lnTo>
                        <a:lnTo>
                          <a:pt x="282" y="935"/>
                        </a:lnTo>
                        <a:lnTo>
                          <a:pt x="283" y="944"/>
                        </a:lnTo>
                        <a:lnTo>
                          <a:pt x="284" y="953"/>
                        </a:lnTo>
                        <a:lnTo>
                          <a:pt x="284" y="964"/>
                        </a:lnTo>
                        <a:lnTo>
                          <a:pt x="282" y="976"/>
                        </a:lnTo>
                        <a:lnTo>
                          <a:pt x="279" y="988"/>
                        </a:lnTo>
                        <a:lnTo>
                          <a:pt x="277" y="1000"/>
                        </a:lnTo>
                        <a:lnTo>
                          <a:pt x="274" y="1011"/>
                        </a:lnTo>
                        <a:lnTo>
                          <a:pt x="274" y="1011"/>
                        </a:lnTo>
                        <a:lnTo>
                          <a:pt x="270" y="1024"/>
                        </a:lnTo>
                        <a:lnTo>
                          <a:pt x="267" y="1035"/>
                        </a:lnTo>
                        <a:lnTo>
                          <a:pt x="268" y="1043"/>
                        </a:lnTo>
                        <a:lnTo>
                          <a:pt x="271" y="1049"/>
                        </a:lnTo>
                        <a:lnTo>
                          <a:pt x="275" y="1054"/>
                        </a:lnTo>
                        <a:lnTo>
                          <a:pt x="279" y="1058"/>
                        </a:lnTo>
                        <a:lnTo>
                          <a:pt x="290" y="1063"/>
                        </a:lnTo>
                        <a:lnTo>
                          <a:pt x="290" y="1063"/>
                        </a:lnTo>
                        <a:lnTo>
                          <a:pt x="300" y="1069"/>
                        </a:lnTo>
                        <a:lnTo>
                          <a:pt x="307" y="1071"/>
                        </a:lnTo>
                        <a:lnTo>
                          <a:pt x="312" y="1071"/>
                        </a:lnTo>
                        <a:lnTo>
                          <a:pt x="319" y="1070"/>
                        </a:lnTo>
                        <a:lnTo>
                          <a:pt x="326" y="1066"/>
                        </a:lnTo>
                        <a:lnTo>
                          <a:pt x="334" y="1059"/>
                        </a:lnTo>
                        <a:lnTo>
                          <a:pt x="343" y="1048"/>
                        </a:lnTo>
                        <a:lnTo>
                          <a:pt x="343" y="1048"/>
                        </a:lnTo>
                        <a:lnTo>
                          <a:pt x="357" y="1032"/>
                        </a:lnTo>
                        <a:lnTo>
                          <a:pt x="373" y="1017"/>
                        </a:lnTo>
                        <a:lnTo>
                          <a:pt x="381" y="1011"/>
                        </a:lnTo>
                        <a:lnTo>
                          <a:pt x="388" y="1006"/>
                        </a:lnTo>
                        <a:lnTo>
                          <a:pt x="396" y="1001"/>
                        </a:lnTo>
                        <a:lnTo>
                          <a:pt x="402" y="999"/>
                        </a:lnTo>
                        <a:lnTo>
                          <a:pt x="402" y="999"/>
                        </a:lnTo>
                        <a:lnTo>
                          <a:pt x="408" y="1005"/>
                        </a:lnTo>
                        <a:lnTo>
                          <a:pt x="412" y="1012"/>
                        </a:lnTo>
                        <a:lnTo>
                          <a:pt x="416" y="1021"/>
                        </a:lnTo>
                        <a:lnTo>
                          <a:pt x="419" y="1032"/>
                        </a:lnTo>
                        <a:lnTo>
                          <a:pt x="421" y="1043"/>
                        </a:lnTo>
                        <a:lnTo>
                          <a:pt x="422" y="1056"/>
                        </a:lnTo>
                        <a:lnTo>
                          <a:pt x="423" y="1068"/>
                        </a:lnTo>
                        <a:lnTo>
                          <a:pt x="423" y="1080"/>
                        </a:lnTo>
                        <a:lnTo>
                          <a:pt x="423" y="1080"/>
                        </a:lnTo>
                        <a:lnTo>
                          <a:pt x="424" y="1093"/>
                        </a:lnTo>
                        <a:lnTo>
                          <a:pt x="425" y="1104"/>
                        </a:lnTo>
                        <a:lnTo>
                          <a:pt x="429" y="1111"/>
                        </a:lnTo>
                        <a:lnTo>
                          <a:pt x="433" y="1116"/>
                        </a:lnTo>
                        <a:lnTo>
                          <a:pt x="438" y="1120"/>
                        </a:lnTo>
                        <a:lnTo>
                          <a:pt x="444" y="1121"/>
                        </a:lnTo>
                        <a:lnTo>
                          <a:pt x="455" y="1124"/>
                        </a:lnTo>
                        <a:lnTo>
                          <a:pt x="455" y="1124"/>
                        </a:lnTo>
                        <a:lnTo>
                          <a:pt x="467" y="1125"/>
                        </a:lnTo>
                        <a:lnTo>
                          <a:pt x="473" y="1125"/>
                        </a:lnTo>
                        <a:lnTo>
                          <a:pt x="479" y="1124"/>
                        </a:lnTo>
                        <a:lnTo>
                          <a:pt x="484" y="1121"/>
                        </a:lnTo>
                        <a:lnTo>
                          <a:pt x="491" y="1116"/>
                        </a:lnTo>
                        <a:lnTo>
                          <a:pt x="496" y="1106"/>
                        </a:lnTo>
                        <a:lnTo>
                          <a:pt x="501" y="1094"/>
                        </a:lnTo>
                        <a:lnTo>
                          <a:pt x="501" y="1094"/>
                        </a:lnTo>
                        <a:lnTo>
                          <a:pt x="509" y="1073"/>
                        </a:lnTo>
                        <a:lnTo>
                          <a:pt x="520" y="1055"/>
                        </a:lnTo>
                        <a:lnTo>
                          <a:pt x="526" y="1046"/>
                        </a:lnTo>
                        <a:lnTo>
                          <a:pt x="531" y="1038"/>
                        </a:lnTo>
                        <a:lnTo>
                          <a:pt x="538" y="1033"/>
                        </a:lnTo>
                        <a:lnTo>
                          <a:pt x="543" y="1029"/>
                        </a:lnTo>
                        <a:lnTo>
                          <a:pt x="543" y="1029"/>
                        </a:lnTo>
                        <a:lnTo>
                          <a:pt x="550" y="1032"/>
                        </a:lnTo>
                        <a:lnTo>
                          <a:pt x="556" y="1038"/>
                        </a:lnTo>
                        <a:lnTo>
                          <a:pt x="562" y="1046"/>
                        </a:lnTo>
                        <a:lnTo>
                          <a:pt x="568" y="1055"/>
                        </a:lnTo>
                        <a:lnTo>
                          <a:pt x="574" y="1064"/>
                        </a:lnTo>
                        <a:lnTo>
                          <a:pt x="579" y="1075"/>
                        </a:lnTo>
                        <a:lnTo>
                          <a:pt x="583" y="1087"/>
                        </a:lnTo>
                        <a:lnTo>
                          <a:pt x="588" y="1098"/>
                        </a:lnTo>
                        <a:lnTo>
                          <a:pt x="588" y="1098"/>
                        </a:lnTo>
                        <a:lnTo>
                          <a:pt x="592" y="1111"/>
                        </a:lnTo>
                        <a:lnTo>
                          <a:pt x="596" y="1121"/>
                        </a:lnTo>
                        <a:lnTo>
                          <a:pt x="602" y="1127"/>
                        </a:lnTo>
                        <a:lnTo>
                          <a:pt x="607" y="1131"/>
                        </a:lnTo>
                        <a:lnTo>
                          <a:pt x="613" y="1132"/>
                        </a:lnTo>
                        <a:lnTo>
                          <a:pt x="619" y="1132"/>
                        </a:lnTo>
                        <a:lnTo>
                          <a:pt x="631" y="1131"/>
                        </a:lnTo>
                        <a:lnTo>
                          <a:pt x="631" y="1131"/>
                        </a:lnTo>
                        <a:lnTo>
                          <a:pt x="642" y="1129"/>
                        </a:lnTo>
                        <a:lnTo>
                          <a:pt x="649" y="1128"/>
                        </a:lnTo>
                        <a:lnTo>
                          <a:pt x="654" y="1124"/>
                        </a:lnTo>
                        <a:lnTo>
                          <a:pt x="659" y="1119"/>
                        </a:lnTo>
                        <a:lnTo>
                          <a:pt x="662" y="1112"/>
                        </a:lnTo>
                        <a:lnTo>
                          <a:pt x="664" y="1102"/>
                        </a:lnTo>
                        <a:lnTo>
                          <a:pt x="665" y="1088"/>
                        </a:lnTo>
                        <a:lnTo>
                          <a:pt x="665" y="1088"/>
                        </a:lnTo>
                        <a:lnTo>
                          <a:pt x="667" y="1067"/>
                        </a:lnTo>
                        <a:lnTo>
                          <a:pt x="672" y="1045"/>
                        </a:lnTo>
                        <a:lnTo>
                          <a:pt x="674" y="1035"/>
                        </a:lnTo>
                        <a:lnTo>
                          <a:pt x="677" y="1026"/>
                        </a:lnTo>
                        <a:lnTo>
                          <a:pt x="681" y="1019"/>
                        </a:lnTo>
                        <a:lnTo>
                          <a:pt x="686" y="1013"/>
                        </a:lnTo>
                        <a:lnTo>
                          <a:pt x="686" y="1013"/>
                        </a:lnTo>
                        <a:lnTo>
                          <a:pt x="692" y="1014"/>
                        </a:lnTo>
                        <a:lnTo>
                          <a:pt x="700" y="1018"/>
                        </a:lnTo>
                        <a:lnTo>
                          <a:pt x="709" y="1023"/>
                        </a:lnTo>
                        <a:lnTo>
                          <a:pt x="717" y="1031"/>
                        </a:lnTo>
                        <a:lnTo>
                          <a:pt x="726" y="1038"/>
                        </a:lnTo>
                        <a:lnTo>
                          <a:pt x="734" y="1047"/>
                        </a:lnTo>
                        <a:lnTo>
                          <a:pt x="742" y="1057"/>
                        </a:lnTo>
                        <a:lnTo>
                          <a:pt x="749" y="1067"/>
                        </a:lnTo>
                        <a:lnTo>
                          <a:pt x="749" y="1067"/>
                        </a:lnTo>
                        <a:lnTo>
                          <a:pt x="758" y="1078"/>
                        </a:lnTo>
                        <a:lnTo>
                          <a:pt x="764" y="1084"/>
                        </a:lnTo>
                        <a:lnTo>
                          <a:pt x="772" y="1088"/>
                        </a:lnTo>
                        <a:lnTo>
                          <a:pt x="778" y="1091"/>
                        </a:lnTo>
                        <a:lnTo>
                          <a:pt x="784" y="1091"/>
                        </a:lnTo>
                        <a:lnTo>
                          <a:pt x="789" y="1088"/>
                        </a:lnTo>
                        <a:lnTo>
                          <a:pt x="800" y="1084"/>
                        </a:lnTo>
                        <a:lnTo>
                          <a:pt x="800" y="1084"/>
                        </a:lnTo>
                        <a:lnTo>
                          <a:pt x="811" y="1079"/>
                        </a:lnTo>
                        <a:lnTo>
                          <a:pt x="817" y="1075"/>
                        </a:lnTo>
                        <a:lnTo>
                          <a:pt x="820" y="1071"/>
                        </a:lnTo>
                        <a:lnTo>
                          <a:pt x="823" y="1064"/>
                        </a:lnTo>
                        <a:lnTo>
                          <a:pt x="824" y="1057"/>
                        </a:lnTo>
                        <a:lnTo>
                          <a:pt x="823" y="1046"/>
                        </a:lnTo>
                        <a:lnTo>
                          <a:pt x="820" y="1033"/>
                        </a:lnTo>
                        <a:lnTo>
                          <a:pt x="820" y="1033"/>
                        </a:lnTo>
                        <a:lnTo>
                          <a:pt x="815" y="1011"/>
                        </a:lnTo>
                        <a:lnTo>
                          <a:pt x="812" y="990"/>
                        </a:lnTo>
                        <a:lnTo>
                          <a:pt x="812" y="980"/>
                        </a:lnTo>
                        <a:lnTo>
                          <a:pt x="813" y="971"/>
                        </a:lnTo>
                        <a:lnTo>
                          <a:pt x="814" y="962"/>
                        </a:lnTo>
                        <a:lnTo>
                          <a:pt x="817" y="956"/>
                        </a:lnTo>
                        <a:lnTo>
                          <a:pt x="817" y="956"/>
                        </a:lnTo>
                        <a:lnTo>
                          <a:pt x="823" y="954"/>
                        </a:lnTo>
                        <a:lnTo>
                          <a:pt x="832" y="956"/>
                        </a:lnTo>
                        <a:lnTo>
                          <a:pt x="842" y="958"/>
                        </a:lnTo>
                        <a:lnTo>
                          <a:pt x="851" y="962"/>
                        </a:lnTo>
                        <a:lnTo>
                          <a:pt x="862" y="966"/>
                        </a:lnTo>
                        <a:lnTo>
                          <a:pt x="873" y="973"/>
                        </a:lnTo>
                        <a:lnTo>
                          <a:pt x="884" y="980"/>
                        </a:lnTo>
                        <a:lnTo>
                          <a:pt x="894" y="986"/>
                        </a:lnTo>
                        <a:lnTo>
                          <a:pt x="894" y="986"/>
                        </a:lnTo>
                        <a:lnTo>
                          <a:pt x="905" y="995"/>
                        </a:lnTo>
                        <a:lnTo>
                          <a:pt x="913" y="999"/>
                        </a:lnTo>
                        <a:lnTo>
                          <a:pt x="921" y="1001"/>
                        </a:lnTo>
                        <a:lnTo>
                          <a:pt x="928" y="1000"/>
                        </a:lnTo>
                        <a:lnTo>
                          <a:pt x="934" y="998"/>
                        </a:lnTo>
                        <a:lnTo>
                          <a:pt x="939" y="995"/>
                        </a:lnTo>
                        <a:lnTo>
                          <a:pt x="947" y="987"/>
                        </a:lnTo>
                        <a:lnTo>
                          <a:pt x="947" y="987"/>
                        </a:lnTo>
                        <a:lnTo>
                          <a:pt x="956" y="980"/>
                        </a:lnTo>
                        <a:lnTo>
                          <a:pt x="959" y="974"/>
                        </a:lnTo>
                        <a:lnTo>
                          <a:pt x="963" y="969"/>
                        </a:lnTo>
                        <a:lnTo>
                          <a:pt x="963" y="962"/>
                        </a:lnTo>
                        <a:lnTo>
                          <a:pt x="961" y="953"/>
                        </a:lnTo>
                        <a:lnTo>
                          <a:pt x="957" y="945"/>
                        </a:lnTo>
                        <a:lnTo>
                          <a:pt x="951" y="933"/>
                        </a:lnTo>
                        <a:lnTo>
                          <a:pt x="951" y="933"/>
                        </a:lnTo>
                        <a:lnTo>
                          <a:pt x="944" y="922"/>
                        </a:lnTo>
                        <a:lnTo>
                          <a:pt x="937" y="910"/>
                        </a:lnTo>
                        <a:lnTo>
                          <a:pt x="932" y="899"/>
                        </a:lnTo>
                        <a:lnTo>
                          <a:pt x="928" y="887"/>
                        </a:lnTo>
                        <a:lnTo>
                          <a:pt x="924" y="876"/>
                        </a:lnTo>
                        <a:lnTo>
                          <a:pt x="923" y="866"/>
                        </a:lnTo>
                        <a:lnTo>
                          <a:pt x="923" y="858"/>
                        </a:lnTo>
                        <a:lnTo>
                          <a:pt x="924" y="854"/>
                        </a:lnTo>
                        <a:lnTo>
                          <a:pt x="925" y="851"/>
                        </a:lnTo>
                        <a:lnTo>
                          <a:pt x="925" y="851"/>
                        </a:lnTo>
                        <a:lnTo>
                          <a:pt x="928" y="849"/>
                        </a:lnTo>
                        <a:lnTo>
                          <a:pt x="931" y="847"/>
                        </a:lnTo>
                        <a:lnTo>
                          <a:pt x="939" y="844"/>
                        </a:lnTo>
                        <a:lnTo>
                          <a:pt x="948" y="842"/>
                        </a:lnTo>
                        <a:lnTo>
                          <a:pt x="960" y="843"/>
                        </a:lnTo>
                        <a:lnTo>
                          <a:pt x="972" y="844"/>
                        </a:lnTo>
                        <a:lnTo>
                          <a:pt x="985" y="847"/>
                        </a:lnTo>
                        <a:lnTo>
                          <a:pt x="1000" y="850"/>
                        </a:lnTo>
                        <a:lnTo>
                          <a:pt x="1013" y="854"/>
                        </a:lnTo>
                        <a:lnTo>
                          <a:pt x="1013" y="854"/>
                        </a:lnTo>
                        <a:lnTo>
                          <a:pt x="1025" y="859"/>
                        </a:lnTo>
                        <a:lnTo>
                          <a:pt x="1035" y="861"/>
                        </a:lnTo>
                        <a:lnTo>
                          <a:pt x="1043" y="860"/>
                        </a:lnTo>
                        <a:lnTo>
                          <a:pt x="1050" y="858"/>
                        </a:lnTo>
                        <a:lnTo>
                          <a:pt x="1054" y="853"/>
                        </a:lnTo>
                        <a:lnTo>
                          <a:pt x="1058" y="849"/>
                        </a:lnTo>
                        <a:lnTo>
                          <a:pt x="1065" y="839"/>
                        </a:lnTo>
                        <a:lnTo>
                          <a:pt x="1065" y="839"/>
                        </a:lnTo>
                        <a:lnTo>
                          <a:pt x="1070" y="828"/>
                        </a:lnTo>
                        <a:lnTo>
                          <a:pt x="1073" y="823"/>
                        </a:lnTo>
                        <a:lnTo>
                          <a:pt x="1073" y="817"/>
                        </a:lnTo>
                        <a:lnTo>
                          <a:pt x="1071" y="811"/>
                        </a:lnTo>
                        <a:lnTo>
                          <a:pt x="1068" y="803"/>
                        </a:lnTo>
                        <a:lnTo>
                          <a:pt x="1061" y="795"/>
                        </a:lnTo>
                        <a:lnTo>
                          <a:pt x="1051" y="787"/>
                        </a:lnTo>
                        <a:lnTo>
                          <a:pt x="1051" y="787"/>
                        </a:lnTo>
                        <a:lnTo>
                          <a:pt x="1042" y="778"/>
                        </a:lnTo>
                        <a:lnTo>
                          <a:pt x="1032" y="770"/>
                        </a:lnTo>
                        <a:lnTo>
                          <a:pt x="1025" y="761"/>
                        </a:lnTo>
                        <a:lnTo>
                          <a:pt x="1017" y="752"/>
                        </a:lnTo>
                        <a:lnTo>
                          <a:pt x="1012" y="743"/>
                        </a:lnTo>
                        <a:lnTo>
                          <a:pt x="1006" y="734"/>
                        </a:lnTo>
                        <a:lnTo>
                          <a:pt x="1003" y="726"/>
                        </a:lnTo>
                        <a:lnTo>
                          <a:pt x="1002" y="719"/>
                        </a:lnTo>
                        <a:lnTo>
                          <a:pt x="1002" y="719"/>
                        </a:lnTo>
                        <a:lnTo>
                          <a:pt x="1008" y="715"/>
                        </a:lnTo>
                        <a:lnTo>
                          <a:pt x="1016" y="712"/>
                        </a:lnTo>
                        <a:lnTo>
                          <a:pt x="1026" y="709"/>
                        </a:lnTo>
                        <a:lnTo>
                          <a:pt x="1035" y="707"/>
                        </a:lnTo>
                        <a:lnTo>
                          <a:pt x="1056" y="704"/>
                        </a:lnTo>
                        <a:lnTo>
                          <a:pt x="1079" y="704"/>
                        </a:lnTo>
                        <a:lnTo>
                          <a:pt x="1079" y="704"/>
                        </a:lnTo>
                        <a:lnTo>
                          <a:pt x="1092" y="704"/>
                        </a:lnTo>
                        <a:lnTo>
                          <a:pt x="1103" y="703"/>
                        </a:lnTo>
                        <a:lnTo>
                          <a:pt x="1110" y="700"/>
                        </a:lnTo>
                        <a:lnTo>
                          <a:pt x="1115" y="695"/>
                        </a:lnTo>
                        <a:lnTo>
                          <a:pt x="1119" y="691"/>
                        </a:lnTo>
                        <a:lnTo>
                          <a:pt x="1122" y="684"/>
                        </a:lnTo>
                        <a:lnTo>
                          <a:pt x="1124" y="673"/>
                        </a:lnTo>
                        <a:lnTo>
                          <a:pt x="1124" y="673"/>
                        </a:lnTo>
                        <a:lnTo>
                          <a:pt x="1126" y="661"/>
                        </a:lnTo>
                        <a:lnTo>
                          <a:pt x="1126" y="656"/>
                        </a:lnTo>
                        <a:lnTo>
                          <a:pt x="1125" y="649"/>
                        </a:lnTo>
                        <a:lnTo>
                          <a:pt x="1122" y="644"/>
                        </a:lnTo>
                        <a:lnTo>
                          <a:pt x="1116" y="639"/>
                        </a:lnTo>
                        <a:lnTo>
                          <a:pt x="1107" y="633"/>
                        </a:lnTo>
                        <a:lnTo>
                          <a:pt x="1094" y="628"/>
                        </a:lnTo>
                        <a:lnTo>
                          <a:pt x="1094" y="628"/>
                        </a:lnTo>
                        <a:lnTo>
                          <a:pt x="1083" y="623"/>
                        </a:lnTo>
                        <a:lnTo>
                          <a:pt x="1073" y="617"/>
                        </a:lnTo>
                        <a:lnTo>
                          <a:pt x="1062" y="611"/>
                        </a:lnTo>
                        <a:lnTo>
                          <a:pt x="1052" y="605"/>
                        </a:lnTo>
                        <a:lnTo>
                          <a:pt x="1043" y="598"/>
                        </a:lnTo>
                        <a:lnTo>
                          <a:pt x="1037" y="591"/>
                        </a:lnTo>
                        <a:lnTo>
                          <a:pt x="1031" y="584"/>
                        </a:lnTo>
                        <a:lnTo>
                          <a:pt x="1028" y="578"/>
                        </a:lnTo>
                        <a:lnTo>
                          <a:pt x="1028" y="578"/>
                        </a:lnTo>
                        <a:lnTo>
                          <a:pt x="1032" y="572"/>
                        </a:lnTo>
                        <a:lnTo>
                          <a:pt x="1039" y="567"/>
                        </a:lnTo>
                        <a:lnTo>
                          <a:pt x="1046" y="561"/>
                        </a:lnTo>
                        <a:lnTo>
                          <a:pt x="1056" y="557"/>
                        </a:lnTo>
                        <a:lnTo>
                          <a:pt x="1076" y="547"/>
                        </a:lnTo>
                        <a:lnTo>
                          <a:pt x="1097" y="541"/>
                        </a:lnTo>
                        <a:lnTo>
                          <a:pt x="1097" y="541"/>
                        </a:lnTo>
                        <a:lnTo>
                          <a:pt x="1110" y="536"/>
                        </a:lnTo>
                        <a:lnTo>
                          <a:pt x="1118" y="532"/>
                        </a:lnTo>
                        <a:lnTo>
                          <a:pt x="1125" y="526"/>
                        </a:lnTo>
                        <a:lnTo>
                          <a:pt x="1128" y="521"/>
                        </a:lnTo>
                        <a:lnTo>
                          <a:pt x="1130" y="515"/>
                        </a:lnTo>
                        <a:lnTo>
                          <a:pt x="1130" y="509"/>
                        </a:lnTo>
                        <a:lnTo>
                          <a:pt x="1129" y="497"/>
                        </a:lnTo>
                        <a:lnTo>
                          <a:pt x="1129" y="497"/>
                        </a:lnTo>
                        <a:lnTo>
                          <a:pt x="1128" y="486"/>
                        </a:lnTo>
                        <a:lnTo>
                          <a:pt x="1127" y="480"/>
                        </a:lnTo>
                        <a:lnTo>
                          <a:pt x="1124" y="474"/>
                        </a:lnTo>
                        <a:lnTo>
                          <a:pt x="1118" y="470"/>
                        </a:lnTo>
                        <a:lnTo>
                          <a:pt x="1112" y="466"/>
                        </a:lnTo>
                        <a:lnTo>
                          <a:pt x="1101" y="464"/>
                        </a:lnTo>
                        <a:lnTo>
                          <a:pt x="1088" y="463"/>
                        </a:lnTo>
                        <a:lnTo>
                          <a:pt x="1088" y="463"/>
                        </a:lnTo>
                        <a:lnTo>
                          <a:pt x="1076" y="462"/>
                        </a:lnTo>
                        <a:lnTo>
                          <a:pt x="1064" y="460"/>
                        </a:lnTo>
                        <a:lnTo>
                          <a:pt x="1052" y="458"/>
                        </a:lnTo>
                        <a:lnTo>
                          <a:pt x="1040" y="454"/>
                        </a:lnTo>
                        <a:lnTo>
                          <a:pt x="1030" y="450"/>
                        </a:lnTo>
                        <a:lnTo>
                          <a:pt x="1021" y="446"/>
                        </a:lnTo>
                        <a:lnTo>
                          <a:pt x="1014" y="441"/>
                        </a:lnTo>
                        <a:lnTo>
                          <a:pt x="1009" y="436"/>
                        </a:lnTo>
                        <a:lnTo>
                          <a:pt x="1009" y="436"/>
                        </a:lnTo>
                        <a:lnTo>
                          <a:pt x="1013" y="429"/>
                        </a:lnTo>
                        <a:lnTo>
                          <a:pt x="1017" y="422"/>
                        </a:lnTo>
                        <a:lnTo>
                          <a:pt x="1022" y="415"/>
                        </a:lnTo>
                        <a:lnTo>
                          <a:pt x="1029" y="408"/>
                        </a:lnTo>
                        <a:lnTo>
                          <a:pt x="1045" y="392"/>
                        </a:lnTo>
                        <a:lnTo>
                          <a:pt x="1063" y="379"/>
                        </a:lnTo>
                        <a:lnTo>
                          <a:pt x="1063" y="379"/>
                        </a:lnTo>
                        <a:lnTo>
                          <a:pt x="1074" y="372"/>
                        </a:lnTo>
                        <a:lnTo>
                          <a:pt x="1081" y="364"/>
                        </a:lnTo>
                        <a:lnTo>
                          <a:pt x="1086" y="357"/>
                        </a:lnTo>
                        <a:lnTo>
                          <a:pt x="1088" y="351"/>
                        </a:lnTo>
                        <a:lnTo>
                          <a:pt x="1088" y="344"/>
                        </a:lnTo>
                        <a:lnTo>
                          <a:pt x="1086" y="339"/>
                        </a:lnTo>
                        <a:lnTo>
                          <a:pt x="1081" y="328"/>
                        </a:lnTo>
                        <a:lnTo>
                          <a:pt x="1081" y="328"/>
                        </a:lnTo>
                        <a:lnTo>
                          <a:pt x="1077" y="317"/>
                        </a:lnTo>
                        <a:lnTo>
                          <a:pt x="1074" y="313"/>
                        </a:lnTo>
                        <a:lnTo>
                          <a:pt x="1068" y="308"/>
                        </a:lnTo>
                        <a:lnTo>
                          <a:pt x="1063" y="305"/>
                        </a:lnTo>
                        <a:lnTo>
                          <a:pt x="1055" y="304"/>
                        </a:lnTo>
                        <a:lnTo>
                          <a:pt x="1044" y="305"/>
                        </a:lnTo>
                        <a:lnTo>
                          <a:pt x="1031" y="307"/>
                        </a:lnTo>
                        <a:lnTo>
                          <a:pt x="1031" y="307"/>
                        </a:lnTo>
                        <a:lnTo>
                          <a:pt x="1019" y="311"/>
                        </a:lnTo>
                        <a:lnTo>
                          <a:pt x="1007" y="313"/>
                        </a:lnTo>
                        <a:lnTo>
                          <a:pt x="995" y="314"/>
                        </a:lnTo>
                        <a:lnTo>
                          <a:pt x="983" y="314"/>
                        </a:lnTo>
                        <a:lnTo>
                          <a:pt x="972" y="314"/>
                        </a:lnTo>
                        <a:lnTo>
                          <a:pt x="963" y="313"/>
                        </a:lnTo>
                        <a:lnTo>
                          <a:pt x="954" y="310"/>
                        </a:lnTo>
                        <a:lnTo>
                          <a:pt x="948" y="306"/>
                        </a:lnTo>
                        <a:lnTo>
                          <a:pt x="948" y="306"/>
                        </a:lnTo>
                        <a:lnTo>
                          <a:pt x="948" y="300"/>
                        </a:lnTo>
                        <a:lnTo>
                          <a:pt x="951" y="291"/>
                        </a:lnTo>
                        <a:lnTo>
                          <a:pt x="954" y="282"/>
                        </a:lnTo>
                        <a:lnTo>
                          <a:pt x="958" y="273"/>
                        </a:lnTo>
                        <a:lnTo>
                          <a:pt x="969" y="254"/>
                        </a:lnTo>
                        <a:lnTo>
                          <a:pt x="982" y="237"/>
                        </a:lnTo>
                        <a:lnTo>
                          <a:pt x="982" y="237"/>
                        </a:lnTo>
                        <a:lnTo>
                          <a:pt x="990" y="226"/>
                        </a:lnTo>
                        <a:lnTo>
                          <a:pt x="995" y="216"/>
                        </a:lnTo>
                        <a:lnTo>
                          <a:pt x="996" y="208"/>
                        </a:lnTo>
                        <a:lnTo>
                          <a:pt x="996" y="202"/>
                        </a:lnTo>
                        <a:lnTo>
                          <a:pt x="995" y="196"/>
                        </a:lnTo>
                        <a:lnTo>
                          <a:pt x="992" y="191"/>
                        </a:lnTo>
                        <a:lnTo>
                          <a:pt x="983" y="182"/>
                        </a:lnTo>
                        <a:lnTo>
                          <a:pt x="983" y="182"/>
                        </a:lnTo>
                        <a:lnTo>
                          <a:pt x="976" y="173"/>
                        </a:lnTo>
                        <a:lnTo>
                          <a:pt x="971" y="169"/>
                        </a:lnTo>
                        <a:lnTo>
                          <a:pt x="966" y="167"/>
                        </a:lnTo>
                        <a:lnTo>
                          <a:pt x="959" y="166"/>
                        </a:lnTo>
                        <a:lnTo>
                          <a:pt x="951" y="167"/>
                        </a:lnTo>
                        <a:lnTo>
                          <a:pt x="941" y="171"/>
                        </a:lnTo>
                        <a:lnTo>
                          <a:pt x="930" y="178"/>
                        </a:lnTo>
                        <a:lnTo>
                          <a:pt x="930" y="178"/>
                        </a:lnTo>
                        <a:close/>
                        <a:moveTo>
                          <a:pt x="813" y="841"/>
                        </a:moveTo>
                        <a:lnTo>
                          <a:pt x="813" y="841"/>
                        </a:lnTo>
                        <a:lnTo>
                          <a:pt x="798" y="854"/>
                        </a:lnTo>
                        <a:lnTo>
                          <a:pt x="784" y="865"/>
                        </a:lnTo>
                        <a:lnTo>
                          <a:pt x="769" y="876"/>
                        </a:lnTo>
                        <a:lnTo>
                          <a:pt x="752" y="886"/>
                        </a:lnTo>
                        <a:lnTo>
                          <a:pt x="736" y="895"/>
                        </a:lnTo>
                        <a:lnTo>
                          <a:pt x="720" y="902"/>
                        </a:lnTo>
                        <a:lnTo>
                          <a:pt x="703" y="910"/>
                        </a:lnTo>
                        <a:lnTo>
                          <a:pt x="687" y="916"/>
                        </a:lnTo>
                        <a:lnTo>
                          <a:pt x="669" y="922"/>
                        </a:lnTo>
                        <a:lnTo>
                          <a:pt x="652" y="926"/>
                        </a:lnTo>
                        <a:lnTo>
                          <a:pt x="635" y="929"/>
                        </a:lnTo>
                        <a:lnTo>
                          <a:pt x="617" y="933"/>
                        </a:lnTo>
                        <a:lnTo>
                          <a:pt x="600" y="935"/>
                        </a:lnTo>
                        <a:lnTo>
                          <a:pt x="581" y="936"/>
                        </a:lnTo>
                        <a:lnTo>
                          <a:pt x="564" y="936"/>
                        </a:lnTo>
                        <a:lnTo>
                          <a:pt x="546" y="936"/>
                        </a:lnTo>
                        <a:lnTo>
                          <a:pt x="528" y="935"/>
                        </a:lnTo>
                        <a:lnTo>
                          <a:pt x="510" y="933"/>
                        </a:lnTo>
                        <a:lnTo>
                          <a:pt x="493" y="929"/>
                        </a:lnTo>
                        <a:lnTo>
                          <a:pt x="475" y="925"/>
                        </a:lnTo>
                        <a:lnTo>
                          <a:pt x="459" y="921"/>
                        </a:lnTo>
                        <a:lnTo>
                          <a:pt x="442" y="915"/>
                        </a:lnTo>
                        <a:lnTo>
                          <a:pt x="425" y="909"/>
                        </a:lnTo>
                        <a:lnTo>
                          <a:pt x="409" y="901"/>
                        </a:lnTo>
                        <a:lnTo>
                          <a:pt x="393" y="893"/>
                        </a:lnTo>
                        <a:lnTo>
                          <a:pt x="376" y="885"/>
                        </a:lnTo>
                        <a:lnTo>
                          <a:pt x="361" y="875"/>
                        </a:lnTo>
                        <a:lnTo>
                          <a:pt x="346" y="864"/>
                        </a:lnTo>
                        <a:lnTo>
                          <a:pt x="332" y="853"/>
                        </a:lnTo>
                        <a:lnTo>
                          <a:pt x="318" y="841"/>
                        </a:lnTo>
                        <a:lnTo>
                          <a:pt x="303" y="828"/>
                        </a:lnTo>
                        <a:lnTo>
                          <a:pt x="290" y="814"/>
                        </a:lnTo>
                        <a:lnTo>
                          <a:pt x="290" y="814"/>
                        </a:lnTo>
                        <a:lnTo>
                          <a:pt x="278" y="800"/>
                        </a:lnTo>
                        <a:lnTo>
                          <a:pt x="266" y="785"/>
                        </a:lnTo>
                        <a:lnTo>
                          <a:pt x="256" y="769"/>
                        </a:lnTo>
                        <a:lnTo>
                          <a:pt x="247" y="753"/>
                        </a:lnTo>
                        <a:lnTo>
                          <a:pt x="238" y="738"/>
                        </a:lnTo>
                        <a:lnTo>
                          <a:pt x="229" y="721"/>
                        </a:lnTo>
                        <a:lnTo>
                          <a:pt x="223" y="704"/>
                        </a:lnTo>
                        <a:lnTo>
                          <a:pt x="216" y="688"/>
                        </a:lnTo>
                        <a:lnTo>
                          <a:pt x="211" y="670"/>
                        </a:lnTo>
                        <a:lnTo>
                          <a:pt x="206" y="653"/>
                        </a:lnTo>
                        <a:lnTo>
                          <a:pt x="202" y="635"/>
                        </a:lnTo>
                        <a:lnTo>
                          <a:pt x="200" y="618"/>
                        </a:lnTo>
                        <a:lnTo>
                          <a:pt x="198" y="600"/>
                        </a:lnTo>
                        <a:lnTo>
                          <a:pt x="197" y="583"/>
                        </a:lnTo>
                        <a:lnTo>
                          <a:pt x="195" y="564"/>
                        </a:lnTo>
                        <a:lnTo>
                          <a:pt x="197" y="547"/>
                        </a:lnTo>
                        <a:lnTo>
                          <a:pt x="198" y="530"/>
                        </a:lnTo>
                        <a:lnTo>
                          <a:pt x="200" y="512"/>
                        </a:lnTo>
                        <a:lnTo>
                          <a:pt x="203" y="495"/>
                        </a:lnTo>
                        <a:lnTo>
                          <a:pt x="206" y="477"/>
                        </a:lnTo>
                        <a:lnTo>
                          <a:pt x="212" y="460"/>
                        </a:lnTo>
                        <a:lnTo>
                          <a:pt x="217" y="442"/>
                        </a:lnTo>
                        <a:lnTo>
                          <a:pt x="224" y="426"/>
                        </a:lnTo>
                        <a:lnTo>
                          <a:pt x="230" y="410"/>
                        </a:lnTo>
                        <a:lnTo>
                          <a:pt x="239" y="393"/>
                        </a:lnTo>
                        <a:lnTo>
                          <a:pt x="248" y="377"/>
                        </a:lnTo>
                        <a:lnTo>
                          <a:pt x="258" y="362"/>
                        </a:lnTo>
                        <a:lnTo>
                          <a:pt x="268" y="348"/>
                        </a:lnTo>
                        <a:lnTo>
                          <a:pt x="279" y="332"/>
                        </a:lnTo>
                        <a:lnTo>
                          <a:pt x="291" y="318"/>
                        </a:lnTo>
                        <a:lnTo>
                          <a:pt x="304" y="305"/>
                        </a:lnTo>
                        <a:lnTo>
                          <a:pt x="319" y="292"/>
                        </a:lnTo>
                        <a:lnTo>
                          <a:pt x="319" y="292"/>
                        </a:lnTo>
                        <a:lnTo>
                          <a:pt x="333" y="279"/>
                        </a:lnTo>
                        <a:lnTo>
                          <a:pt x="348" y="268"/>
                        </a:lnTo>
                        <a:lnTo>
                          <a:pt x="363" y="257"/>
                        </a:lnTo>
                        <a:lnTo>
                          <a:pt x="379" y="247"/>
                        </a:lnTo>
                        <a:lnTo>
                          <a:pt x="395" y="239"/>
                        </a:lnTo>
                        <a:lnTo>
                          <a:pt x="411" y="231"/>
                        </a:lnTo>
                        <a:lnTo>
                          <a:pt x="428" y="224"/>
                        </a:lnTo>
                        <a:lnTo>
                          <a:pt x="445" y="217"/>
                        </a:lnTo>
                        <a:lnTo>
                          <a:pt x="462" y="212"/>
                        </a:lnTo>
                        <a:lnTo>
                          <a:pt x="479" y="207"/>
                        </a:lnTo>
                        <a:lnTo>
                          <a:pt x="496" y="204"/>
                        </a:lnTo>
                        <a:lnTo>
                          <a:pt x="515" y="201"/>
                        </a:lnTo>
                        <a:lnTo>
                          <a:pt x="532" y="198"/>
                        </a:lnTo>
                        <a:lnTo>
                          <a:pt x="550" y="197"/>
                        </a:lnTo>
                        <a:lnTo>
                          <a:pt x="567" y="197"/>
                        </a:lnTo>
                        <a:lnTo>
                          <a:pt x="586" y="197"/>
                        </a:lnTo>
                        <a:lnTo>
                          <a:pt x="603" y="198"/>
                        </a:lnTo>
                        <a:lnTo>
                          <a:pt x="620" y="201"/>
                        </a:lnTo>
                        <a:lnTo>
                          <a:pt x="638" y="204"/>
                        </a:lnTo>
                        <a:lnTo>
                          <a:pt x="655" y="208"/>
                        </a:lnTo>
                        <a:lnTo>
                          <a:pt x="673" y="213"/>
                        </a:lnTo>
                        <a:lnTo>
                          <a:pt x="689" y="218"/>
                        </a:lnTo>
                        <a:lnTo>
                          <a:pt x="706" y="225"/>
                        </a:lnTo>
                        <a:lnTo>
                          <a:pt x="723" y="232"/>
                        </a:lnTo>
                        <a:lnTo>
                          <a:pt x="739" y="240"/>
                        </a:lnTo>
                        <a:lnTo>
                          <a:pt x="754" y="249"/>
                        </a:lnTo>
                        <a:lnTo>
                          <a:pt x="770" y="258"/>
                        </a:lnTo>
                        <a:lnTo>
                          <a:pt x="785" y="269"/>
                        </a:lnTo>
                        <a:lnTo>
                          <a:pt x="800" y="280"/>
                        </a:lnTo>
                        <a:lnTo>
                          <a:pt x="814" y="292"/>
                        </a:lnTo>
                        <a:lnTo>
                          <a:pt x="827" y="305"/>
                        </a:lnTo>
                        <a:lnTo>
                          <a:pt x="840" y="319"/>
                        </a:lnTo>
                        <a:lnTo>
                          <a:pt x="840" y="319"/>
                        </a:lnTo>
                        <a:lnTo>
                          <a:pt x="852" y="334"/>
                        </a:lnTo>
                        <a:lnTo>
                          <a:pt x="864" y="349"/>
                        </a:lnTo>
                        <a:lnTo>
                          <a:pt x="875" y="364"/>
                        </a:lnTo>
                        <a:lnTo>
                          <a:pt x="885" y="380"/>
                        </a:lnTo>
                        <a:lnTo>
                          <a:pt x="894" y="396"/>
                        </a:lnTo>
                        <a:lnTo>
                          <a:pt x="901" y="412"/>
                        </a:lnTo>
                        <a:lnTo>
                          <a:pt x="909" y="429"/>
                        </a:lnTo>
                        <a:lnTo>
                          <a:pt x="916" y="446"/>
                        </a:lnTo>
                        <a:lnTo>
                          <a:pt x="921" y="463"/>
                        </a:lnTo>
                        <a:lnTo>
                          <a:pt x="925" y="481"/>
                        </a:lnTo>
                        <a:lnTo>
                          <a:pt x="929" y="498"/>
                        </a:lnTo>
                        <a:lnTo>
                          <a:pt x="932" y="515"/>
                        </a:lnTo>
                        <a:lnTo>
                          <a:pt x="934" y="533"/>
                        </a:lnTo>
                        <a:lnTo>
                          <a:pt x="935" y="550"/>
                        </a:lnTo>
                        <a:lnTo>
                          <a:pt x="935" y="569"/>
                        </a:lnTo>
                        <a:lnTo>
                          <a:pt x="935" y="586"/>
                        </a:lnTo>
                        <a:lnTo>
                          <a:pt x="933" y="604"/>
                        </a:lnTo>
                        <a:lnTo>
                          <a:pt x="931" y="621"/>
                        </a:lnTo>
                        <a:lnTo>
                          <a:pt x="929" y="639"/>
                        </a:lnTo>
                        <a:lnTo>
                          <a:pt x="924" y="656"/>
                        </a:lnTo>
                        <a:lnTo>
                          <a:pt x="920" y="673"/>
                        </a:lnTo>
                        <a:lnTo>
                          <a:pt x="915" y="691"/>
                        </a:lnTo>
                        <a:lnTo>
                          <a:pt x="908" y="707"/>
                        </a:lnTo>
                        <a:lnTo>
                          <a:pt x="900" y="724"/>
                        </a:lnTo>
                        <a:lnTo>
                          <a:pt x="893" y="740"/>
                        </a:lnTo>
                        <a:lnTo>
                          <a:pt x="883" y="755"/>
                        </a:lnTo>
                        <a:lnTo>
                          <a:pt x="874" y="771"/>
                        </a:lnTo>
                        <a:lnTo>
                          <a:pt x="863" y="786"/>
                        </a:lnTo>
                        <a:lnTo>
                          <a:pt x="851" y="801"/>
                        </a:lnTo>
                        <a:lnTo>
                          <a:pt x="839" y="815"/>
                        </a:lnTo>
                        <a:lnTo>
                          <a:pt x="826" y="828"/>
                        </a:lnTo>
                        <a:lnTo>
                          <a:pt x="813" y="841"/>
                        </a:lnTo>
                        <a:lnTo>
                          <a:pt x="813" y="8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30" name="Freeform 42">
                    <a:extLst>
                      <a:ext uri="{FF2B5EF4-FFF2-40B4-BE49-F238E27FC236}">
                        <a16:creationId xmlns:a16="http://schemas.microsoft.com/office/drawing/2014/main" id="{301E2292-0F37-4998-8D79-85617590BB13}"/>
                      </a:ext>
                    </a:extLst>
                  </p:cNvPr>
                  <p:cNvSpPr>
                    <a:spLocks noEditPoints="1"/>
                  </p:cNvSpPr>
                  <p:nvPr/>
                </p:nvSpPr>
                <p:spPr bwMode="auto">
                  <a:xfrm>
                    <a:off x="8129588" y="3673475"/>
                    <a:ext cx="155575" cy="153987"/>
                  </a:xfrm>
                  <a:custGeom>
                    <a:avLst/>
                    <a:gdLst>
                      <a:gd name="T0" fmla="*/ 50 w 389"/>
                      <a:gd name="T1" fmla="*/ 63 h 388"/>
                      <a:gd name="T2" fmla="*/ 18 w 389"/>
                      <a:gd name="T3" fmla="*/ 111 h 388"/>
                      <a:gd name="T4" fmla="*/ 2 w 389"/>
                      <a:gd name="T5" fmla="*/ 164 h 388"/>
                      <a:gd name="T6" fmla="*/ 2 w 389"/>
                      <a:gd name="T7" fmla="*/ 221 h 388"/>
                      <a:gd name="T8" fmla="*/ 17 w 389"/>
                      <a:gd name="T9" fmla="*/ 275 h 388"/>
                      <a:gd name="T10" fmla="*/ 50 w 389"/>
                      <a:gd name="T11" fmla="*/ 323 h 388"/>
                      <a:gd name="T12" fmla="*/ 79 w 389"/>
                      <a:gd name="T13" fmla="*/ 351 h 388"/>
                      <a:gd name="T14" fmla="*/ 130 w 389"/>
                      <a:gd name="T15" fmla="*/ 377 h 388"/>
                      <a:gd name="T16" fmla="*/ 184 w 389"/>
                      <a:gd name="T17" fmla="*/ 388 h 388"/>
                      <a:gd name="T18" fmla="*/ 240 w 389"/>
                      <a:gd name="T19" fmla="*/ 383 h 388"/>
                      <a:gd name="T20" fmla="*/ 293 w 389"/>
                      <a:gd name="T21" fmla="*/ 361 h 388"/>
                      <a:gd name="T22" fmla="*/ 325 w 389"/>
                      <a:gd name="T23" fmla="*/ 339 h 388"/>
                      <a:gd name="T24" fmla="*/ 362 w 389"/>
                      <a:gd name="T25" fmla="*/ 293 h 388"/>
                      <a:gd name="T26" fmla="*/ 383 w 389"/>
                      <a:gd name="T27" fmla="*/ 240 h 388"/>
                      <a:gd name="T28" fmla="*/ 389 w 389"/>
                      <a:gd name="T29" fmla="*/ 185 h 388"/>
                      <a:gd name="T30" fmla="*/ 379 w 389"/>
                      <a:gd name="T31" fmla="*/ 130 h 388"/>
                      <a:gd name="T32" fmla="*/ 352 w 389"/>
                      <a:gd name="T33" fmla="*/ 79 h 388"/>
                      <a:gd name="T34" fmla="*/ 326 w 389"/>
                      <a:gd name="T35" fmla="*/ 50 h 388"/>
                      <a:gd name="T36" fmla="*/ 278 w 389"/>
                      <a:gd name="T37" fmla="*/ 17 h 388"/>
                      <a:gd name="T38" fmla="*/ 223 w 389"/>
                      <a:gd name="T39" fmla="*/ 1 h 388"/>
                      <a:gd name="T40" fmla="*/ 168 w 389"/>
                      <a:gd name="T41" fmla="*/ 1 h 388"/>
                      <a:gd name="T42" fmla="*/ 113 w 389"/>
                      <a:gd name="T43" fmla="*/ 17 h 388"/>
                      <a:gd name="T44" fmla="*/ 64 w 389"/>
                      <a:gd name="T45" fmla="*/ 49 h 388"/>
                      <a:gd name="T46" fmla="*/ 276 w 389"/>
                      <a:gd name="T47" fmla="*/ 283 h 388"/>
                      <a:gd name="T48" fmla="*/ 245 w 389"/>
                      <a:gd name="T49" fmla="*/ 304 h 388"/>
                      <a:gd name="T50" fmla="*/ 211 w 389"/>
                      <a:gd name="T51" fmla="*/ 313 h 388"/>
                      <a:gd name="T52" fmla="*/ 176 w 389"/>
                      <a:gd name="T53" fmla="*/ 313 h 388"/>
                      <a:gd name="T54" fmla="*/ 144 w 389"/>
                      <a:gd name="T55" fmla="*/ 303 h 388"/>
                      <a:gd name="T56" fmla="*/ 113 w 389"/>
                      <a:gd name="T57" fmla="*/ 283 h 388"/>
                      <a:gd name="T58" fmla="*/ 97 w 389"/>
                      <a:gd name="T59" fmla="*/ 264 h 388"/>
                      <a:gd name="T60" fmla="*/ 81 w 389"/>
                      <a:gd name="T61" fmla="*/ 233 h 388"/>
                      <a:gd name="T62" fmla="*/ 74 w 389"/>
                      <a:gd name="T63" fmla="*/ 199 h 388"/>
                      <a:gd name="T64" fmla="*/ 77 w 389"/>
                      <a:gd name="T65" fmla="*/ 164 h 388"/>
                      <a:gd name="T66" fmla="*/ 90 w 389"/>
                      <a:gd name="T67" fmla="*/ 132 h 388"/>
                      <a:gd name="T68" fmla="*/ 113 w 389"/>
                      <a:gd name="T69" fmla="*/ 103 h 388"/>
                      <a:gd name="T70" fmla="*/ 134 w 389"/>
                      <a:gd name="T71" fmla="*/ 89 h 388"/>
                      <a:gd name="T72" fmla="*/ 167 w 389"/>
                      <a:gd name="T73" fmla="*/ 76 h 388"/>
                      <a:gd name="T74" fmla="*/ 201 w 389"/>
                      <a:gd name="T75" fmla="*/ 73 h 388"/>
                      <a:gd name="T76" fmla="*/ 235 w 389"/>
                      <a:gd name="T77" fmla="*/ 79 h 388"/>
                      <a:gd name="T78" fmla="*/ 267 w 389"/>
                      <a:gd name="T79" fmla="*/ 97 h 388"/>
                      <a:gd name="T80" fmla="*/ 284 w 389"/>
                      <a:gd name="T81" fmla="*/ 113 h 388"/>
                      <a:gd name="T82" fmla="*/ 305 w 389"/>
                      <a:gd name="T83" fmla="*/ 144 h 388"/>
                      <a:gd name="T84" fmla="*/ 315 w 389"/>
                      <a:gd name="T85" fmla="*/ 177 h 388"/>
                      <a:gd name="T86" fmla="*/ 314 w 389"/>
                      <a:gd name="T87" fmla="*/ 211 h 388"/>
                      <a:gd name="T88" fmla="*/ 304 w 389"/>
                      <a:gd name="T89" fmla="*/ 245 h 388"/>
                      <a:gd name="T90" fmla="*/ 284 w 389"/>
                      <a:gd name="T91" fmla="*/ 27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89" h="388">
                        <a:moveTo>
                          <a:pt x="64" y="49"/>
                        </a:moveTo>
                        <a:lnTo>
                          <a:pt x="64" y="49"/>
                        </a:lnTo>
                        <a:lnTo>
                          <a:pt x="50" y="63"/>
                        </a:lnTo>
                        <a:lnTo>
                          <a:pt x="38" y="78"/>
                        </a:lnTo>
                        <a:lnTo>
                          <a:pt x="27" y="95"/>
                        </a:lnTo>
                        <a:lnTo>
                          <a:pt x="18" y="111"/>
                        </a:lnTo>
                        <a:lnTo>
                          <a:pt x="11" y="128"/>
                        </a:lnTo>
                        <a:lnTo>
                          <a:pt x="5" y="147"/>
                        </a:lnTo>
                        <a:lnTo>
                          <a:pt x="2" y="164"/>
                        </a:lnTo>
                        <a:lnTo>
                          <a:pt x="0" y="184"/>
                        </a:lnTo>
                        <a:lnTo>
                          <a:pt x="0" y="202"/>
                        </a:lnTo>
                        <a:lnTo>
                          <a:pt x="2" y="221"/>
                        </a:lnTo>
                        <a:lnTo>
                          <a:pt x="5" y="239"/>
                        </a:lnTo>
                        <a:lnTo>
                          <a:pt x="11" y="257"/>
                        </a:lnTo>
                        <a:lnTo>
                          <a:pt x="17" y="275"/>
                        </a:lnTo>
                        <a:lnTo>
                          <a:pt x="26" y="292"/>
                        </a:lnTo>
                        <a:lnTo>
                          <a:pt x="37" y="308"/>
                        </a:lnTo>
                        <a:lnTo>
                          <a:pt x="50" y="323"/>
                        </a:lnTo>
                        <a:lnTo>
                          <a:pt x="50" y="323"/>
                        </a:lnTo>
                        <a:lnTo>
                          <a:pt x="64" y="337"/>
                        </a:lnTo>
                        <a:lnTo>
                          <a:pt x="79" y="351"/>
                        </a:lnTo>
                        <a:lnTo>
                          <a:pt x="95" y="361"/>
                        </a:lnTo>
                        <a:lnTo>
                          <a:pt x="112" y="370"/>
                        </a:lnTo>
                        <a:lnTo>
                          <a:pt x="130" y="377"/>
                        </a:lnTo>
                        <a:lnTo>
                          <a:pt x="147" y="382"/>
                        </a:lnTo>
                        <a:lnTo>
                          <a:pt x="165" y="386"/>
                        </a:lnTo>
                        <a:lnTo>
                          <a:pt x="184" y="388"/>
                        </a:lnTo>
                        <a:lnTo>
                          <a:pt x="203" y="388"/>
                        </a:lnTo>
                        <a:lnTo>
                          <a:pt x="221" y="386"/>
                        </a:lnTo>
                        <a:lnTo>
                          <a:pt x="240" y="383"/>
                        </a:lnTo>
                        <a:lnTo>
                          <a:pt x="258" y="378"/>
                        </a:lnTo>
                        <a:lnTo>
                          <a:pt x="276" y="370"/>
                        </a:lnTo>
                        <a:lnTo>
                          <a:pt x="293" y="361"/>
                        </a:lnTo>
                        <a:lnTo>
                          <a:pt x="309" y="351"/>
                        </a:lnTo>
                        <a:lnTo>
                          <a:pt x="325" y="339"/>
                        </a:lnTo>
                        <a:lnTo>
                          <a:pt x="325" y="339"/>
                        </a:lnTo>
                        <a:lnTo>
                          <a:pt x="339" y="324"/>
                        </a:lnTo>
                        <a:lnTo>
                          <a:pt x="351" y="309"/>
                        </a:lnTo>
                        <a:lnTo>
                          <a:pt x="362" y="293"/>
                        </a:lnTo>
                        <a:lnTo>
                          <a:pt x="370" y="276"/>
                        </a:lnTo>
                        <a:lnTo>
                          <a:pt x="378" y="259"/>
                        </a:lnTo>
                        <a:lnTo>
                          <a:pt x="383" y="240"/>
                        </a:lnTo>
                        <a:lnTo>
                          <a:pt x="387" y="222"/>
                        </a:lnTo>
                        <a:lnTo>
                          <a:pt x="389" y="203"/>
                        </a:lnTo>
                        <a:lnTo>
                          <a:pt x="389" y="185"/>
                        </a:lnTo>
                        <a:lnTo>
                          <a:pt x="388" y="166"/>
                        </a:lnTo>
                        <a:lnTo>
                          <a:pt x="383" y="148"/>
                        </a:lnTo>
                        <a:lnTo>
                          <a:pt x="379" y="130"/>
                        </a:lnTo>
                        <a:lnTo>
                          <a:pt x="371" y="112"/>
                        </a:lnTo>
                        <a:lnTo>
                          <a:pt x="363" y="96"/>
                        </a:lnTo>
                        <a:lnTo>
                          <a:pt x="352" y="79"/>
                        </a:lnTo>
                        <a:lnTo>
                          <a:pt x="340" y="64"/>
                        </a:lnTo>
                        <a:lnTo>
                          <a:pt x="340" y="64"/>
                        </a:lnTo>
                        <a:lnTo>
                          <a:pt x="326" y="50"/>
                        </a:lnTo>
                        <a:lnTo>
                          <a:pt x="310" y="37"/>
                        </a:lnTo>
                        <a:lnTo>
                          <a:pt x="294" y="26"/>
                        </a:lnTo>
                        <a:lnTo>
                          <a:pt x="278" y="17"/>
                        </a:lnTo>
                        <a:lnTo>
                          <a:pt x="260" y="11"/>
                        </a:lnTo>
                        <a:lnTo>
                          <a:pt x="242" y="5"/>
                        </a:lnTo>
                        <a:lnTo>
                          <a:pt x="223" y="1"/>
                        </a:lnTo>
                        <a:lnTo>
                          <a:pt x="205" y="0"/>
                        </a:lnTo>
                        <a:lnTo>
                          <a:pt x="186" y="0"/>
                        </a:lnTo>
                        <a:lnTo>
                          <a:pt x="168" y="1"/>
                        </a:lnTo>
                        <a:lnTo>
                          <a:pt x="149" y="4"/>
                        </a:lnTo>
                        <a:lnTo>
                          <a:pt x="131" y="10"/>
                        </a:lnTo>
                        <a:lnTo>
                          <a:pt x="113" y="17"/>
                        </a:lnTo>
                        <a:lnTo>
                          <a:pt x="96" y="26"/>
                        </a:lnTo>
                        <a:lnTo>
                          <a:pt x="79" y="37"/>
                        </a:lnTo>
                        <a:lnTo>
                          <a:pt x="64" y="49"/>
                        </a:lnTo>
                        <a:lnTo>
                          <a:pt x="64" y="49"/>
                        </a:lnTo>
                        <a:close/>
                        <a:moveTo>
                          <a:pt x="276" y="283"/>
                        </a:moveTo>
                        <a:lnTo>
                          <a:pt x="276" y="283"/>
                        </a:lnTo>
                        <a:lnTo>
                          <a:pt x="266" y="292"/>
                        </a:lnTo>
                        <a:lnTo>
                          <a:pt x="256" y="298"/>
                        </a:lnTo>
                        <a:lnTo>
                          <a:pt x="245" y="304"/>
                        </a:lnTo>
                        <a:lnTo>
                          <a:pt x="234" y="308"/>
                        </a:lnTo>
                        <a:lnTo>
                          <a:pt x="223" y="311"/>
                        </a:lnTo>
                        <a:lnTo>
                          <a:pt x="211" y="313"/>
                        </a:lnTo>
                        <a:lnTo>
                          <a:pt x="199" y="315"/>
                        </a:lnTo>
                        <a:lnTo>
                          <a:pt x="188" y="315"/>
                        </a:lnTo>
                        <a:lnTo>
                          <a:pt x="176" y="313"/>
                        </a:lnTo>
                        <a:lnTo>
                          <a:pt x="165" y="311"/>
                        </a:lnTo>
                        <a:lnTo>
                          <a:pt x="155" y="308"/>
                        </a:lnTo>
                        <a:lnTo>
                          <a:pt x="144" y="303"/>
                        </a:lnTo>
                        <a:lnTo>
                          <a:pt x="133" y="297"/>
                        </a:lnTo>
                        <a:lnTo>
                          <a:pt x="123" y="291"/>
                        </a:lnTo>
                        <a:lnTo>
                          <a:pt x="113" y="283"/>
                        </a:lnTo>
                        <a:lnTo>
                          <a:pt x="104" y="274"/>
                        </a:lnTo>
                        <a:lnTo>
                          <a:pt x="104" y="274"/>
                        </a:lnTo>
                        <a:lnTo>
                          <a:pt x="97" y="264"/>
                        </a:lnTo>
                        <a:lnTo>
                          <a:pt x="90" y="255"/>
                        </a:lnTo>
                        <a:lnTo>
                          <a:pt x="85" y="244"/>
                        </a:lnTo>
                        <a:lnTo>
                          <a:pt x="81" y="233"/>
                        </a:lnTo>
                        <a:lnTo>
                          <a:pt x="77" y="222"/>
                        </a:lnTo>
                        <a:lnTo>
                          <a:pt x="75" y="210"/>
                        </a:lnTo>
                        <a:lnTo>
                          <a:pt x="74" y="199"/>
                        </a:lnTo>
                        <a:lnTo>
                          <a:pt x="74" y="187"/>
                        </a:lnTo>
                        <a:lnTo>
                          <a:pt x="75" y="176"/>
                        </a:lnTo>
                        <a:lnTo>
                          <a:pt x="77" y="164"/>
                        </a:lnTo>
                        <a:lnTo>
                          <a:pt x="81" y="153"/>
                        </a:lnTo>
                        <a:lnTo>
                          <a:pt x="85" y="142"/>
                        </a:lnTo>
                        <a:lnTo>
                          <a:pt x="90" y="132"/>
                        </a:lnTo>
                        <a:lnTo>
                          <a:pt x="97" y="122"/>
                        </a:lnTo>
                        <a:lnTo>
                          <a:pt x="104" y="113"/>
                        </a:lnTo>
                        <a:lnTo>
                          <a:pt x="113" y="103"/>
                        </a:lnTo>
                        <a:lnTo>
                          <a:pt x="113" y="103"/>
                        </a:lnTo>
                        <a:lnTo>
                          <a:pt x="123" y="96"/>
                        </a:lnTo>
                        <a:lnTo>
                          <a:pt x="134" y="89"/>
                        </a:lnTo>
                        <a:lnTo>
                          <a:pt x="144" y="84"/>
                        </a:lnTo>
                        <a:lnTo>
                          <a:pt x="155" y="79"/>
                        </a:lnTo>
                        <a:lnTo>
                          <a:pt x="167" y="76"/>
                        </a:lnTo>
                        <a:lnTo>
                          <a:pt x="177" y="74"/>
                        </a:lnTo>
                        <a:lnTo>
                          <a:pt x="189" y="73"/>
                        </a:lnTo>
                        <a:lnTo>
                          <a:pt x="201" y="73"/>
                        </a:lnTo>
                        <a:lnTo>
                          <a:pt x="212" y="74"/>
                        </a:lnTo>
                        <a:lnTo>
                          <a:pt x="224" y="76"/>
                        </a:lnTo>
                        <a:lnTo>
                          <a:pt x="235" y="79"/>
                        </a:lnTo>
                        <a:lnTo>
                          <a:pt x="246" y="85"/>
                        </a:lnTo>
                        <a:lnTo>
                          <a:pt x="256" y="90"/>
                        </a:lnTo>
                        <a:lnTo>
                          <a:pt x="267" y="97"/>
                        </a:lnTo>
                        <a:lnTo>
                          <a:pt x="276" y="104"/>
                        </a:lnTo>
                        <a:lnTo>
                          <a:pt x="284" y="113"/>
                        </a:lnTo>
                        <a:lnTo>
                          <a:pt x="284" y="113"/>
                        </a:lnTo>
                        <a:lnTo>
                          <a:pt x="292" y="123"/>
                        </a:lnTo>
                        <a:lnTo>
                          <a:pt x="298" y="133"/>
                        </a:lnTo>
                        <a:lnTo>
                          <a:pt x="305" y="144"/>
                        </a:lnTo>
                        <a:lnTo>
                          <a:pt x="309" y="154"/>
                        </a:lnTo>
                        <a:lnTo>
                          <a:pt x="313" y="165"/>
                        </a:lnTo>
                        <a:lnTo>
                          <a:pt x="315" y="177"/>
                        </a:lnTo>
                        <a:lnTo>
                          <a:pt x="316" y="188"/>
                        </a:lnTo>
                        <a:lnTo>
                          <a:pt x="315" y="200"/>
                        </a:lnTo>
                        <a:lnTo>
                          <a:pt x="314" y="211"/>
                        </a:lnTo>
                        <a:lnTo>
                          <a:pt x="311" y="223"/>
                        </a:lnTo>
                        <a:lnTo>
                          <a:pt x="308" y="234"/>
                        </a:lnTo>
                        <a:lnTo>
                          <a:pt x="304" y="245"/>
                        </a:lnTo>
                        <a:lnTo>
                          <a:pt x="298" y="256"/>
                        </a:lnTo>
                        <a:lnTo>
                          <a:pt x="292" y="266"/>
                        </a:lnTo>
                        <a:lnTo>
                          <a:pt x="284" y="274"/>
                        </a:lnTo>
                        <a:lnTo>
                          <a:pt x="276" y="283"/>
                        </a:lnTo>
                        <a:lnTo>
                          <a:pt x="276" y="2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31" name="Freeform 43">
                    <a:extLst>
                      <a:ext uri="{FF2B5EF4-FFF2-40B4-BE49-F238E27FC236}">
                        <a16:creationId xmlns:a16="http://schemas.microsoft.com/office/drawing/2014/main" id="{62EFA66F-567E-458A-8B10-86F93FEAB6EC}"/>
                      </a:ext>
                    </a:extLst>
                  </p:cNvPr>
                  <p:cNvSpPr>
                    <a:spLocks noEditPoints="1"/>
                  </p:cNvSpPr>
                  <p:nvPr/>
                </p:nvSpPr>
                <p:spPr bwMode="auto">
                  <a:xfrm>
                    <a:off x="6904038" y="4264025"/>
                    <a:ext cx="342900" cy="344487"/>
                  </a:xfrm>
                  <a:custGeom>
                    <a:avLst/>
                    <a:gdLst>
                      <a:gd name="T0" fmla="*/ 650 w 865"/>
                      <a:gd name="T1" fmla="*/ 127 h 867"/>
                      <a:gd name="T2" fmla="*/ 640 w 865"/>
                      <a:gd name="T3" fmla="*/ 50 h 867"/>
                      <a:gd name="T4" fmla="*/ 560 w 865"/>
                      <a:gd name="T5" fmla="*/ 100 h 867"/>
                      <a:gd name="T6" fmla="*/ 538 w 865"/>
                      <a:gd name="T7" fmla="*/ 14 h 867"/>
                      <a:gd name="T8" fmla="*/ 486 w 865"/>
                      <a:gd name="T9" fmla="*/ 29 h 867"/>
                      <a:gd name="T10" fmla="*/ 419 w 865"/>
                      <a:gd name="T11" fmla="*/ 27 h 867"/>
                      <a:gd name="T12" fmla="*/ 369 w 865"/>
                      <a:gd name="T13" fmla="*/ 5 h 867"/>
                      <a:gd name="T14" fmla="*/ 338 w 865"/>
                      <a:gd name="T15" fmla="*/ 93 h 867"/>
                      <a:gd name="T16" fmla="*/ 265 w 865"/>
                      <a:gd name="T17" fmla="*/ 33 h 867"/>
                      <a:gd name="T18" fmla="*/ 244 w 865"/>
                      <a:gd name="T19" fmla="*/ 111 h 867"/>
                      <a:gd name="T20" fmla="*/ 177 w 865"/>
                      <a:gd name="T21" fmla="*/ 104 h 867"/>
                      <a:gd name="T22" fmla="*/ 132 w 865"/>
                      <a:gd name="T23" fmla="*/ 134 h 867"/>
                      <a:gd name="T24" fmla="*/ 155 w 865"/>
                      <a:gd name="T25" fmla="*/ 215 h 867"/>
                      <a:gd name="T26" fmla="*/ 127 w 865"/>
                      <a:gd name="T27" fmla="*/ 222 h 867"/>
                      <a:gd name="T28" fmla="*/ 49 w 865"/>
                      <a:gd name="T29" fmla="*/ 229 h 867"/>
                      <a:gd name="T30" fmla="*/ 94 w 865"/>
                      <a:gd name="T31" fmla="*/ 303 h 867"/>
                      <a:gd name="T32" fmla="*/ 20 w 865"/>
                      <a:gd name="T33" fmla="*/ 333 h 867"/>
                      <a:gd name="T34" fmla="*/ 19 w 865"/>
                      <a:gd name="T35" fmla="*/ 387 h 867"/>
                      <a:gd name="T36" fmla="*/ 59 w 865"/>
                      <a:gd name="T37" fmla="*/ 441 h 867"/>
                      <a:gd name="T38" fmla="*/ 2 w 865"/>
                      <a:gd name="T39" fmla="*/ 500 h 867"/>
                      <a:gd name="T40" fmla="*/ 93 w 865"/>
                      <a:gd name="T41" fmla="*/ 530 h 867"/>
                      <a:gd name="T42" fmla="*/ 34 w 865"/>
                      <a:gd name="T43" fmla="*/ 602 h 867"/>
                      <a:gd name="T44" fmla="*/ 78 w 865"/>
                      <a:gd name="T45" fmla="*/ 634 h 867"/>
                      <a:gd name="T46" fmla="*/ 115 w 865"/>
                      <a:gd name="T47" fmla="*/ 689 h 867"/>
                      <a:gd name="T48" fmla="*/ 130 w 865"/>
                      <a:gd name="T49" fmla="*/ 742 h 867"/>
                      <a:gd name="T50" fmla="*/ 215 w 865"/>
                      <a:gd name="T51" fmla="*/ 716 h 867"/>
                      <a:gd name="T52" fmla="*/ 214 w 865"/>
                      <a:gd name="T53" fmla="*/ 809 h 867"/>
                      <a:gd name="T54" fmla="*/ 284 w 865"/>
                      <a:gd name="T55" fmla="*/ 779 h 867"/>
                      <a:gd name="T56" fmla="*/ 324 w 865"/>
                      <a:gd name="T57" fmla="*/ 837 h 867"/>
                      <a:gd name="T58" fmla="*/ 375 w 865"/>
                      <a:gd name="T59" fmla="*/ 854 h 867"/>
                      <a:gd name="T60" fmla="*/ 430 w 865"/>
                      <a:gd name="T61" fmla="*/ 801 h 867"/>
                      <a:gd name="T62" fmla="*/ 483 w 865"/>
                      <a:gd name="T63" fmla="*/ 866 h 867"/>
                      <a:gd name="T64" fmla="*/ 521 w 865"/>
                      <a:gd name="T65" fmla="*/ 780 h 867"/>
                      <a:gd name="T66" fmla="*/ 591 w 865"/>
                      <a:gd name="T67" fmla="*/ 833 h 867"/>
                      <a:gd name="T68" fmla="*/ 628 w 865"/>
                      <a:gd name="T69" fmla="*/ 791 h 867"/>
                      <a:gd name="T70" fmla="*/ 668 w 865"/>
                      <a:gd name="T71" fmla="*/ 744 h 867"/>
                      <a:gd name="T72" fmla="*/ 734 w 865"/>
                      <a:gd name="T73" fmla="*/ 746 h 867"/>
                      <a:gd name="T74" fmla="*/ 707 w 865"/>
                      <a:gd name="T75" fmla="*/ 657 h 867"/>
                      <a:gd name="T76" fmla="*/ 784 w 865"/>
                      <a:gd name="T77" fmla="*/ 657 h 867"/>
                      <a:gd name="T78" fmla="*/ 817 w 865"/>
                      <a:gd name="T79" fmla="*/ 614 h 867"/>
                      <a:gd name="T80" fmla="*/ 778 w 865"/>
                      <a:gd name="T81" fmla="*/ 545 h 867"/>
                      <a:gd name="T82" fmla="*/ 860 w 865"/>
                      <a:gd name="T83" fmla="*/ 515 h 867"/>
                      <a:gd name="T84" fmla="*/ 793 w 865"/>
                      <a:gd name="T85" fmla="*/ 452 h 867"/>
                      <a:gd name="T86" fmla="*/ 861 w 865"/>
                      <a:gd name="T87" fmla="*/ 403 h 867"/>
                      <a:gd name="T88" fmla="*/ 832 w 865"/>
                      <a:gd name="T89" fmla="*/ 354 h 867"/>
                      <a:gd name="T90" fmla="*/ 800 w 865"/>
                      <a:gd name="T91" fmla="*/ 301 h 867"/>
                      <a:gd name="T92" fmla="*/ 822 w 865"/>
                      <a:gd name="T93" fmla="*/ 238 h 867"/>
                      <a:gd name="T94" fmla="*/ 726 w 865"/>
                      <a:gd name="T95" fmla="*/ 234 h 867"/>
                      <a:gd name="T96" fmla="*/ 762 w 865"/>
                      <a:gd name="T97" fmla="*/ 149 h 867"/>
                      <a:gd name="T98" fmla="*/ 622 w 865"/>
                      <a:gd name="T99" fmla="*/ 644 h 867"/>
                      <a:gd name="T100" fmla="*/ 485 w 865"/>
                      <a:gd name="T101" fmla="*/ 711 h 867"/>
                      <a:gd name="T102" fmla="*/ 276 w 865"/>
                      <a:gd name="T103" fmla="*/ 670 h 867"/>
                      <a:gd name="T104" fmla="*/ 175 w 865"/>
                      <a:gd name="T105" fmla="*/ 552 h 867"/>
                      <a:gd name="T106" fmla="*/ 166 w 865"/>
                      <a:gd name="T107" fmla="*/ 339 h 867"/>
                      <a:gd name="T108" fmla="*/ 254 w 865"/>
                      <a:gd name="T109" fmla="*/ 213 h 867"/>
                      <a:gd name="T110" fmla="*/ 421 w 865"/>
                      <a:gd name="T111" fmla="*/ 150 h 867"/>
                      <a:gd name="T112" fmla="*/ 612 w 865"/>
                      <a:gd name="T113" fmla="*/ 215 h 867"/>
                      <a:gd name="T114" fmla="*/ 701 w 865"/>
                      <a:gd name="T115" fmla="*/ 341 h 867"/>
                      <a:gd name="T116" fmla="*/ 689 w 865"/>
                      <a:gd name="T117" fmla="*/ 55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5" h="867">
                        <a:moveTo>
                          <a:pt x="711" y="136"/>
                        </a:moveTo>
                        <a:lnTo>
                          <a:pt x="711" y="136"/>
                        </a:lnTo>
                        <a:lnTo>
                          <a:pt x="695" y="145"/>
                        </a:lnTo>
                        <a:lnTo>
                          <a:pt x="678" y="151"/>
                        </a:lnTo>
                        <a:lnTo>
                          <a:pt x="670" y="154"/>
                        </a:lnTo>
                        <a:lnTo>
                          <a:pt x="662" y="155"/>
                        </a:lnTo>
                        <a:lnTo>
                          <a:pt x="656" y="156"/>
                        </a:lnTo>
                        <a:lnTo>
                          <a:pt x="650" y="155"/>
                        </a:lnTo>
                        <a:lnTo>
                          <a:pt x="650" y="155"/>
                        </a:lnTo>
                        <a:lnTo>
                          <a:pt x="649" y="149"/>
                        </a:lnTo>
                        <a:lnTo>
                          <a:pt x="649" y="143"/>
                        </a:lnTo>
                        <a:lnTo>
                          <a:pt x="650" y="127"/>
                        </a:lnTo>
                        <a:lnTo>
                          <a:pt x="654" y="111"/>
                        </a:lnTo>
                        <a:lnTo>
                          <a:pt x="658" y="95"/>
                        </a:lnTo>
                        <a:lnTo>
                          <a:pt x="658" y="95"/>
                        </a:lnTo>
                        <a:lnTo>
                          <a:pt x="662" y="86"/>
                        </a:lnTo>
                        <a:lnTo>
                          <a:pt x="664" y="77"/>
                        </a:lnTo>
                        <a:lnTo>
                          <a:pt x="664" y="72"/>
                        </a:lnTo>
                        <a:lnTo>
                          <a:pt x="661" y="66"/>
                        </a:lnTo>
                        <a:lnTo>
                          <a:pt x="658" y="63"/>
                        </a:lnTo>
                        <a:lnTo>
                          <a:pt x="655" y="60"/>
                        </a:lnTo>
                        <a:lnTo>
                          <a:pt x="647" y="54"/>
                        </a:lnTo>
                        <a:lnTo>
                          <a:pt x="647" y="54"/>
                        </a:lnTo>
                        <a:lnTo>
                          <a:pt x="640" y="50"/>
                        </a:lnTo>
                        <a:lnTo>
                          <a:pt x="635" y="49"/>
                        </a:lnTo>
                        <a:lnTo>
                          <a:pt x="631" y="48"/>
                        </a:lnTo>
                        <a:lnTo>
                          <a:pt x="625" y="49"/>
                        </a:lnTo>
                        <a:lnTo>
                          <a:pt x="620" y="52"/>
                        </a:lnTo>
                        <a:lnTo>
                          <a:pt x="613" y="57"/>
                        </a:lnTo>
                        <a:lnTo>
                          <a:pt x="607" y="65"/>
                        </a:lnTo>
                        <a:lnTo>
                          <a:pt x="607" y="65"/>
                        </a:lnTo>
                        <a:lnTo>
                          <a:pt x="594" y="78"/>
                        </a:lnTo>
                        <a:lnTo>
                          <a:pt x="580" y="90"/>
                        </a:lnTo>
                        <a:lnTo>
                          <a:pt x="573" y="95"/>
                        </a:lnTo>
                        <a:lnTo>
                          <a:pt x="567" y="98"/>
                        </a:lnTo>
                        <a:lnTo>
                          <a:pt x="560" y="100"/>
                        </a:lnTo>
                        <a:lnTo>
                          <a:pt x="555" y="101"/>
                        </a:lnTo>
                        <a:lnTo>
                          <a:pt x="555" y="101"/>
                        </a:lnTo>
                        <a:lnTo>
                          <a:pt x="551" y="96"/>
                        </a:lnTo>
                        <a:lnTo>
                          <a:pt x="549" y="90"/>
                        </a:lnTo>
                        <a:lnTo>
                          <a:pt x="546" y="75"/>
                        </a:lnTo>
                        <a:lnTo>
                          <a:pt x="545" y="59"/>
                        </a:lnTo>
                        <a:lnTo>
                          <a:pt x="545" y="42"/>
                        </a:lnTo>
                        <a:lnTo>
                          <a:pt x="545" y="42"/>
                        </a:lnTo>
                        <a:lnTo>
                          <a:pt x="545" y="32"/>
                        </a:lnTo>
                        <a:lnTo>
                          <a:pt x="544" y="24"/>
                        </a:lnTo>
                        <a:lnTo>
                          <a:pt x="541" y="18"/>
                        </a:lnTo>
                        <a:lnTo>
                          <a:pt x="538" y="14"/>
                        </a:lnTo>
                        <a:lnTo>
                          <a:pt x="534" y="11"/>
                        </a:lnTo>
                        <a:lnTo>
                          <a:pt x="530" y="10"/>
                        </a:lnTo>
                        <a:lnTo>
                          <a:pt x="521" y="8"/>
                        </a:lnTo>
                        <a:lnTo>
                          <a:pt x="521" y="8"/>
                        </a:lnTo>
                        <a:lnTo>
                          <a:pt x="512" y="5"/>
                        </a:lnTo>
                        <a:lnTo>
                          <a:pt x="508" y="5"/>
                        </a:lnTo>
                        <a:lnTo>
                          <a:pt x="503" y="6"/>
                        </a:lnTo>
                        <a:lnTo>
                          <a:pt x="499" y="9"/>
                        </a:lnTo>
                        <a:lnTo>
                          <a:pt x="495" y="13"/>
                        </a:lnTo>
                        <a:lnTo>
                          <a:pt x="490" y="20"/>
                        </a:lnTo>
                        <a:lnTo>
                          <a:pt x="486" y="29"/>
                        </a:lnTo>
                        <a:lnTo>
                          <a:pt x="486" y="29"/>
                        </a:lnTo>
                        <a:lnTo>
                          <a:pt x="477" y="46"/>
                        </a:lnTo>
                        <a:lnTo>
                          <a:pt x="467" y="61"/>
                        </a:lnTo>
                        <a:lnTo>
                          <a:pt x="463" y="67"/>
                        </a:lnTo>
                        <a:lnTo>
                          <a:pt x="458" y="73"/>
                        </a:lnTo>
                        <a:lnTo>
                          <a:pt x="452" y="77"/>
                        </a:lnTo>
                        <a:lnTo>
                          <a:pt x="447" y="79"/>
                        </a:lnTo>
                        <a:lnTo>
                          <a:pt x="447" y="79"/>
                        </a:lnTo>
                        <a:lnTo>
                          <a:pt x="443" y="76"/>
                        </a:lnTo>
                        <a:lnTo>
                          <a:pt x="439" y="71"/>
                        </a:lnTo>
                        <a:lnTo>
                          <a:pt x="431" y="58"/>
                        </a:lnTo>
                        <a:lnTo>
                          <a:pt x="424" y="42"/>
                        </a:lnTo>
                        <a:lnTo>
                          <a:pt x="419" y="27"/>
                        </a:lnTo>
                        <a:lnTo>
                          <a:pt x="419" y="27"/>
                        </a:lnTo>
                        <a:lnTo>
                          <a:pt x="416" y="17"/>
                        </a:lnTo>
                        <a:lnTo>
                          <a:pt x="413" y="10"/>
                        </a:lnTo>
                        <a:lnTo>
                          <a:pt x="409" y="5"/>
                        </a:lnTo>
                        <a:lnTo>
                          <a:pt x="404" y="2"/>
                        </a:lnTo>
                        <a:lnTo>
                          <a:pt x="400" y="0"/>
                        </a:lnTo>
                        <a:lnTo>
                          <a:pt x="395" y="0"/>
                        </a:lnTo>
                        <a:lnTo>
                          <a:pt x="387" y="1"/>
                        </a:lnTo>
                        <a:lnTo>
                          <a:pt x="387" y="1"/>
                        </a:lnTo>
                        <a:lnTo>
                          <a:pt x="378" y="2"/>
                        </a:lnTo>
                        <a:lnTo>
                          <a:pt x="374" y="3"/>
                        </a:lnTo>
                        <a:lnTo>
                          <a:pt x="369" y="5"/>
                        </a:lnTo>
                        <a:lnTo>
                          <a:pt x="365" y="9"/>
                        </a:lnTo>
                        <a:lnTo>
                          <a:pt x="363" y="14"/>
                        </a:lnTo>
                        <a:lnTo>
                          <a:pt x="361" y="22"/>
                        </a:lnTo>
                        <a:lnTo>
                          <a:pt x="360" y="33"/>
                        </a:lnTo>
                        <a:lnTo>
                          <a:pt x="360" y="33"/>
                        </a:lnTo>
                        <a:lnTo>
                          <a:pt x="357" y="51"/>
                        </a:lnTo>
                        <a:lnTo>
                          <a:pt x="352" y="69"/>
                        </a:lnTo>
                        <a:lnTo>
                          <a:pt x="350" y="76"/>
                        </a:lnTo>
                        <a:lnTo>
                          <a:pt x="345" y="83"/>
                        </a:lnTo>
                        <a:lnTo>
                          <a:pt x="342" y="88"/>
                        </a:lnTo>
                        <a:lnTo>
                          <a:pt x="338" y="93"/>
                        </a:lnTo>
                        <a:lnTo>
                          <a:pt x="338" y="93"/>
                        </a:lnTo>
                        <a:lnTo>
                          <a:pt x="333" y="90"/>
                        </a:lnTo>
                        <a:lnTo>
                          <a:pt x="328" y="86"/>
                        </a:lnTo>
                        <a:lnTo>
                          <a:pt x="316" y="76"/>
                        </a:lnTo>
                        <a:lnTo>
                          <a:pt x="305" y="64"/>
                        </a:lnTo>
                        <a:lnTo>
                          <a:pt x="295" y="50"/>
                        </a:lnTo>
                        <a:lnTo>
                          <a:pt x="295" y="50"/>
                        </a:lnTo>
                        <a:lnTo>
                          <a:pt x="290" y="42"/>
                        </a:lnTo>
                        <a:lnTo>
                          <a:pt x="284" y="36"/>
                        </a:lnTo>
                        <a:lnTo>
                          <a:pt x="279" y="33"/>
                        </a:lnTo>
                        <a:lnTo>
                          <a:pt x="275" y="32"/>
                        </a:lnTo>
                        <a:lnTo>
                          <a:pt x="269" y="32"/>
                        </a:lnTo>
                        <a:lnTo>
                          <a:pt x="265" y="33"/>
                        </a:lnTo>
                        <a:lnTo>
                          <a:pt x="256" y="36"/>
                        </a:lnTo>
                        <a:lnTo>
                          <a:pt x="256" y="36"/>
                        </a:lnTo>
                        <a:lnTo>
                          <a:pt x="248" y="39"/>
                        </a:lnTo>
                        <a:lnTo>
                          <a:pt x="244" y="41"/>
                        </a:lnTo>
                        <a:lnTo>
                          <a:pt x="241" y="45"/>
                        </a:lnTo>
                        <a:lnTo>
                          <a:pt x="239" y="50"/>
                        </a:lnTo>
                        <a:lnTo>
                          <a:pt x="238" y="55"/>
                        </a:lnTo>
                        <a:lnTo>
                          <a:pt x="239" y="64"/>
                        </a:lnTo>
                        <a:lnTo>
                          <a:pt x="241" y="74"/>
                        </a:lnTo>
                        <a:lnTo>
                          <a:pt x="241" y="74"/>
                        </a:lnTo>
                        <a:lnTo>
                          <a:pt x="244" y="93"/>
                        </a:lnTo>
                        <a:lnTo>
                          <a:pt x="244" y="111"/>
                        </a:lnTo>
                        <a:lnTo>
                          <a:pt x="244" y="119"/>
                        </a:lnTo>
                        <a:lnTo>
                          <a:pt x="243" y="126"/>
                        </a:lnTo>
                        <a:lnTo>
                          <a:pt x="241" y="133"/>
                        </a:lnTo>
                        <a:lnTo>
                          <a:pt x="239" y="137"/>
                        </a:lnTo>
                        <a:lnTo>
                          <a:pt x="239" y="137"/>
                        </a:lnTo>
                        <a:lnTo>
                          <a:pt x="233" y="137"/>
                        </a:lnTo>
                        <a:lnTo>
                          <a:pt x="227" y="135"/>
                        </a:lnTo>
                        <a:lnTo>
                          <a:pt x="212" y="130"/>
                        </a:lnTo>
                        <a:lnTo>
                          <a:pt x="198" y="121"/>
                        </a:lnTo>
                        <a:lnTo>
                          <a:pt x="185" y="111"/>
                        </a:lnTo>
                        <a:lnTo>
                          <a:pt x="185" y="111"/>
                        </a:lnTo>
                        <a:lnTo>
                          <a:pt x="177" y="104"/>
                        </a:lnTo>
                        <a:lnTo>
                          <a:pt x="170" y="100"/>
                        </a:lnTo>
                        <a:lnTo>
                          <a:pt x="163" y="99"/>
                        </a:lnTo>
                        <a:lnTo>
                          <a:pt x="159" y="99"/>
                        </a:lnTo>
                        <a:lnTo>
                          <a:pt x="154" y="100"/>
                        </a:lnTo>
                        <a:lnTo>
                          <a:pt x="150" y="102"/>
                        </a:lnTo>
                        <a:lnTo>
                          <a:pt x="143" y="109"/>
                        </a:lnTo>
                        <a:lnTo>
                          <a:pt x="143" y="109"/>
                        </a:lnTo>
                        <a:lnTo>
                          <a:pt x="136" y="114"/>
                        </a:lnTo>
                        <a:lnTo>
                          <a:pt x="133" y="119"/>
                        </a:lnTo>
                        <a:lnTo>
                          <a:pt x="132" y="122"/>
                        </a:lnTo>
                        <a:lnTo>
                          <a:pt x="131" y="127"/>
                        </a:lnTo>
                        <a:lnTo>
                          <a:pt x="132" y="134"/>
                        </a:lnTo>
                        <a:lnTo>
                          <a:pt x="134" y="142"/>
                        </a:lnTo>
                        <a:lnTo>
                          <a:pt x="139" y="150"/>
                        </a:lnTo>
                        <a:lnTo>
                          <a:pt x="139" y="150"/>
                        </a:lnTo>
                        <a:lnTo>
                          <a:pt x="145" y="159"/>
                        </a:lnTo>
                        <a:lnTo>
                          <a:pt x="149" y="168"/>
                        </a:lnTo>
                        <a:lnTo>
                          <a:pt x="153" y="177"/>
                        </a:lnTo>
                        <a:lnTo>
                          <a:pt x="156" y="187"/>
                        </a:lnTo>
                        <a:lnTo>
                          <a:pt x="158" y="196"/>
                        </a:lnTo>
                        <a:lnTo>
                          <a:pt x="158" y="204"/>
                        </a:lnTo>
                        <a:lnTo>
                          <a:pt x="158" y="209"/>
                        </a:lnTo>
                        <a:lnTo>
                          <a:pt x="155" y="215"/>
                        </a:lnTo>
                        <a:lnTo>
                          <a:pt x="155" y="215"/>
                        </a:lnTo>
                        <a:lnTo>
                          <a:pt x="155" y="215"/>
                        </a:lnTo>
                        <a:lnTo>
                          <a:pt x="155" y="215"/>
                        </a:lnTo>
                        <a:lnTo>
                          <a:pt x="155" y="215"/>
                        </a:lnTo>
                        <a:lnTo>
                          <a:pt x="155" y="215"/>
                        </a:lnTo>
                        <a:lnTo>
                          <a:pt x="155" y="216"/>
                        </a:lnTo>
                        <a:lnTo>
                          <a:pt x="155" y="216"/>
                        </a:lnTo>
                        <a:lnTo>
                          <a:pt x="155" y="216"/>
                        </a:lnTo>
                        <a:lnTo>
                          <a:pt x="155" y="216"/>
                        </a:lnTo>
                        <a:lnTo>
                          <a:pt x="150" y="219"/>
                        </a:lnTo>
                        <a:lnTo>
                          <a:pt x="144" y="221"/>
                        </a:lnTo>
                        <a:lnTo>
                          <a:pt x="136" y="222"/>
                        </a:lnTo>
                        <a:lnTo>
                          <a:pt x="127" y="222"/>
                        </a:lnTo>
                        <a:lnTo>
                          <a:pt x="118" y="222"/>
                        </a:lnTo>
                        <a:lnTo>
                          <a:pt x="108" y="220"/>
                        </a:lnTo>
                        <a:lnTo>
                          <a:pt x="98" y="218"/>
                        </a:lnTo>
                        <a:lnTo>
                          <a:pt x="88" y="216"/>
                        </a:lnTo>
                        <a:lnTo>
                          <a:pt x="88" y="216"/>
                        </a:lnTo>
                        <a:lnTo>
                          <a:pt x="78" y="212"/>
                        </a:lnTo>
                        <a:lnTo>
                          <a:pt x="71" y="211"/>
                        </a:lnTo>
                        <a:lnTo>
                          <a:pt x="64" y="212"/>
                        </a:lnTo>
                        <a:lnTo>
                          <a:pt x="59" y="213"/>
                        </a:lnTo>
                        <a:lnTo>
                          <a:pt x="56" y="217"/>
                        </a:lnTo>
                        <a:lnTo>
                          <a:pt x="53" y="220"/>
                        </a:lnTo>
                        <a:lnTo>
                          <a:pt x="49" y="229"/>
                        </a:lnTo>
                        <a:lnTo>
                          <a:pt x="49" y="229"/>
                        </a:lnTo>
                        <a:lnTo>
                          <a:pt x="45" y="236"/>
                        </a:lnTo>
                        <a:lnTo>
                          <a:pt x="44" y="241"/>
                        </a:lnTo>
                        <a:lnTo>
                          <a:pt x="42" y="246"/>
                        </a:lnTo>
                        <a:lnTo>
                          <a:pt x="45" y="250"/>
                        </a:lnTo>
                        <a:lnTo>
                          <a:pt x="47" y="256"/>
                        </a:lnTo>
                        <a:lnTo>
                          <a:pt x="52" y="262"/>
                        </a:lnTo>
                        <a:lnTo>
                          <a:pt x="61" y="269"/>
                        </a:lnTo>
                        <a:lnTo>
                          <a:pt x="61" y="269"/>
                        </a:lnTo>
                        <a:lnTo>
                          <a:pt x="74" y="279"/>
                        </a:lnTo>
                        <a:lnTo>
                          <a:pt x="85" y="291"/>
                        </a:lnTo>
                        <a:lnTo>
                          <a:pt x="94" y="303"/>
                        </a:lnTo>
                        <a:lnTo>
                          <a:pt x="97" y="309"/>
                        </a:lnTo>
                        <a:lnTo>
                          <a:pt x="99" y="314"/>
                        </a:lnTo>
                        <a:lnTo>
                          <a:pt x="99" y="314"/>
                        </a:lnTo>
                        <a:lnTo>
                          <a:pt x="95" y="318"/>
                        </a:lnTo>
                        <a:lnTo>
                          <a:pt x="89" y="321"/>
                        </a:lnTo>
                        <a:lnTo>
                          <a:pt x="83" y="325"/>
                        </a:lnTo>
                        <a:lnTo>
                          <a:pt x="74" y="327"/>
                        </a:lnTo>
                        <a:lnTo>
                          <a:pt x="57" y="330"/>
                        </a:lnTo>
                        <a:lnTo>
                          <a:pt x="38" y="331"/>
                        </a:lnTo>
                        <a:lnTo>
                          <a:pt x="38" y="331"/>
                        </a:lnTo>
                        <a:lnTo>
                          <a:pt x="27" y="331"/>
                        </a:lnTo>
                        <a:lnTo>
                          <a:pt x="20" y="333"/>
                        </a:lnTo>
                        <a:lnTo>
                          <a:pt x="14" y="335"/>
                        </a:lnTo>
                        <a:lnTo>
                          <a:pt x="10" y="339"/>
                        </a:lnTo>
                        <a:lnTo>
                          <a:pt x="8" y="342"/>
                        </a:lnTo>
                        <a:lnTo>
                          <a:pt x="5" y="346"/>
                        </a:lnTo>
                        <a:lnTo>
                          <a:pt x="4" y="356"/>
                        </a:lnTo>
                        <a:lnTo>
                          <a:pt x="4" y="356"/>
                        </a:lnTo>
                        <a:lnTo>
                          <a:pt x="3" y="365"/>
                        </a:lnTo>
                        <a:lnTo>
                          <a:pt x="3" y="369"/>
                        </a:lnTo>
                        <a:lnTo>
                          <a:pt x="4" y="374"/>
                        </a:lnTo>
                        <a:lnTo>
                          <a:pt x="7" y="378"/>
                        </a:lnTo>
                        <a:lnTo>
                          <a:pt x="12" y="382"/>
                        </a:lnTo>
                        <a:lnTo>
                          <a:pt x="19" y="387"/>
                        </a:lnTo>
                        <a:lnTo>
                          <a:pt x="28" y="390"/>
                        </a:lnTo>
                        <a:lnTo>
                          <a:pt x="28" y="390"/>
                        </a:lnTo>
                        <a:lnTo>
                          <a:pt x="44" y="396"/>
                        </a:lnTo>
                        <a:lnTo>
                          <a:pt x="59" y="404"/>
                        </a:lnTo>
                        <a:lnTo>
                          <a:pt x="71" y="413"/>
                        </a:lnTo>
                        <a:lnTo>
                          <a:pt x="75" y="417"/>
                        </a:lnTo>
                        <a:lnTo>
                          <a:pt x="78" y="423"/>
                        </a:lnTo>
                        <a:lnTo>
                          <a:pt x="78" y="423"/>
                        </a:lnTo>
                        <a:lnTo>
                          <a:pt x="76" y="427"/>
                        </a:lnTo>
                        <a:lnTo>
                          <a:pt x="72" y="431"/>
                        </a:lnTo>
                        <a:lnTo>
                          <a:pt x="65" y="437"/>
                        </a:lnTo>
                        <a:lnTo>
                          <a:pt x="59" y="441"/>
                        </a:lnTo>
                        <a:lnTo>
                          <a:pt x="42" y="450"/>
                        </a:lnTo>
                        <a:lnTo>
                          <a:pt x="25" y="456"/>
                        </a:lnTo>
                        <a:lnTo>
                          <a:pt x="25" y="456"/>
                        </a:lnTo>
                        <a:lnTo>
                          <a:pt x="15" y="460"/>
                        </a:lnTo>
                        <a:lnTo>
                          <a:pt x="9" y="464"/>
                        </a:lnTo>
                        <a:lnTo>
                          <a:pt x="4" y="468"/>
                        </a:lnTo>
                        <a:lnTo>
                          <a:pt x="1" y="473"/>
                        </a:lnTo>
                        <a:lnTo>
                          <a:pt x="0" y="477"/>
                        </a:lnTo>
                        <a:lnTo>
                          <a:pt x="0" y="481"/>
                        </a:lnTo>
                        <a:lnTo>
                          <a:pt x="1" y="490"/>
                        </a:lnTo>
                        <a:lnTo>
                          <a:pt x="1" y="490"/>
                        </a:lnTo>
                        <a:lnTo>
                          <a:pt x="2" y="500"/>
                        </a:lnTo>
                        <a:lnTo>
                          <a:pt x="4" y="504"/>
                        </a:lnTo>
                        <a:lnTo>
                          <a:pt x="7" y="508"/>
                        </a:lnTo>
                        <a:lnTo>
                          <a:pt x="11" y="511"/>
                        </a:lnTo>
                        <a:lnTo>
                          <a:pt x="16" y="514"/>
                        </a:lnTo>
                        <a:lnTo>
                          <a:pt x="24" y="515"/>
                        </a:lnTo>
                        <a:lnTo>
                          <a:pt x="34" y="516"/>
                        </a:lnTo>
                        <a:lnTo>
                          <a:pt x="34" y="516"/>
                        </a:lnTo>
                        <a:lnTo>
                          <a:pt x="51" y="517"/>
                        </a:lnTo>
                        <a:lnTo>
                          <a:pt x="68" y="521"/>
                        </a:lnTo>
                        <a:lnTo>
                          <a:pt x="82" y="525"/>
                        </a:lnTo>
                        <a:lnTo>
                          <a:pt x="87" y="527"/>
                        </a:lnTo>
                        <a:lnTo>
                          <a:pt x="93" y="530"/>
                        </a:lnTo>
                        <a:lnTo>
                          <a:pt x="93" y="530"/>
                        </a:lnTo>
                        <a:lnTo>
                          <a:pt x="92" y="536"/>
                        </a:lnTo>
                        <a:lnTo>
                          <a:pt x="88" y="542"/>
                        </a:lnTo>
                        <a:lnTo>
                          <a:pt x="84" y="549"/>
                        </a:lnTo>
                        <a:lnTo>
                          <a:pt x="80" y="555"/>
                        </a:lnTo>
                        <a:lnTo>
                          <a:pt x="66" y="569"/>
                        </a:lnTo>
                        <a:lnTo>
                          <a:pt x="52" y="581"/>
                        </a:lnTo>
                        <a:lnTo>
                          <a:pt x="52" y="581"/>
                        </a:lnTo>
                        <a:lnTo>
                          <a:pt x="44" y="586"/>
                        </a:lnTo>
                        <a:lnTo>
                          <a:pt x="38" y="593"/>
                        </a:lnTo>
                        <a:lnTo>
                          <a:pt x="35" y="598"/>
                        </a:lnTo>
                        <a:lnTo>
                          <a:pt x="34" y="602"/>
                        </a:lnTo>
                        <a:lnTo>
                          <a:pt x="34" y="607"/>
                        </a:lnTo>
                        <a:lnTo>
                          <a:pt x="35" y="611"/>
                        </a:lnTo>
                        <a:lnTo>
                          <a:pt x="39" y="620"/>
                        </a:lnTo>
                        <a:lnTo>
                          <a:pt x="39" y="620"/>
                        </a:lnTo>
                        <a:lnTo>
                          <a:pt x="44" y="627"/>
                        </a:lnTo>
                        <a:lnTo>
                          <a:pt x="46" y="632"/>
                        </a:lnTo>
                        <a:lnTo>
                          <a:pt x="50" y="635"/>
                        </a:lnTo>
                        <a:lnTo>
                          <a:pt x="54" y="637"/>
                        </a:lnTo>
                        <a:lnTo>
                          <a:pt x="61" y="637"/>
                        </a:lnTo>
                        <a:lnTo>
                          <a:pt x="69" y="636"/>
                        </a:lnTo>
                        <a:lnTo>
                          <a:pt x="78" y="634"/>
                        </a:lnTo>
                        <a:lnTo>
                          <a:pt x="78" y="634"/>
                        </a:lnTo>
                        <a:lnTo>
                          <a:pt x="95" y="630"/>
                        </a:lnTo>
                        <a:lnTo>
                          <a:pt x="111" y="627"/>
                        </a:lnTo>
                        <a:lnTo>
                          <a:pt x="126" y="627"/>
                        </a:lnTo>
                        <a:lnTo>
                          <a:pt x="133" y="628"/>
                        </a:lnTo>
                        <a:lnTo>
                          <a:pt x="138" y="631"/>
                        </a:lnTo>
                        <a:lnTo>
                          <a:pt x="138" y="631"/>
                        </a:lnTo>
                        <a:lnTo>
                          <a:pt x="138" y="636"/>
                        </a:lnTo>
                        <a:lnTo>
                          <a:pt x="138" y="643"/>
                        </a:lnTo>
                        <a:lnTo>
                          <a:pt x="136" y="649"/>
                        </a:lnTo>
                        <a:lnTo>
                          <a:pt x="134" y="658"/>
                        </a:lnTo>
                        <a:lnTo>
                          <a:pt x="125" y="674"/>
                        </a:lnTo>
                        <a:lnTo>
                          <a:pt x="115" y="689"/>
                        </a:lnTo>
                        <a:lnTo>
                          <a:pt x="115" y="689"/>
                        </a:lnTo>
                        <a:lnTo>
                          <a:pt x="109" y="698"/>
                        </a:lnTo>
                        <a:lnTo>
                          <a:pt x="106" y="705"/>
                        </a:lnTo>
                        <a:lnTo>
                          <a:pt x="105" y="711"/>
                        </a:lnTo>
                        <a:lnTo>
                          <a:pt x="105" y="717"/>
                        </a:lnTo>
                        <a:lnTo>
                          <a:pt x="107" y="721"/>
                        </a:lnTo>
                        <a:lnTo>
                          <a:pt x="109" y="724"/>
                        </a:lnTo>
                        <a:lnTo>
                          <a:pt x="115" y="731"/>
                        </a:lnTo>
                        <a:lnTo>
                          <a:pt x="115" y="731"/>
                        </a:lnTo>
                        <a:lnTo>
                          <a:pt x="122" y="737"/>
                        </a:lnTo>
                        <a:lnTo>
                          <a:pt x="125" y="741"/>
                        </a:lnTo>
                        <a:lnTo>
                          <a:pt x="130" y="742"/>
                        </a:lnTo>
                        <a:lnTo>
                          <a:pt x="135" y="743"/>
                        </a:lnTo>
                        <a:lnTo>
                          <a:pt x="141" y="742"/>
                        </a:lnTo>
                        <a:lnTo>
                          <a:pt x="148" y="738"/>
                        </a:lnTo>
                        <a:lnTo>
                          <a:pt x="157" y="733"/>
                        </a:lnTo>
                        <a:lnTo>
                          <a:pt x="157" y="733"/>
                        </a:lnTo>
                        <a:lnTo>
                          <a:pt x="171" y="724"/>
                        </a:lnTo>
                        <a:lnTo>
                          <a:pt x="186" y="717"/>
                        </a:lnTo>
                        <a:lnTo>
                          <a:pt x="200" y="712"/>
                        </a:lnTo>
                        <a:lnTo>
                          <a:pt x="207" y="711"/>
                        </a:lnTo>
                        <a:lnTo>
                          <a:pt x="212" y="711"/>
                        </a:lnTo>
                        <a:lnTo>
                          <a:pt x="212" y="711"/>
                        </a:lnTo>
                        <a:lnTo>
                          <a:pt x="215" y="716"/>
                        </a:lnTo>
                        <a:lnTo>
                          <a:pt x="216" y="722"/>
                        </a:lnTo>
                        <a:lnTo>
                          <a:pt x="217" y="730"/>
                        </a:lnTo>
                        <a:lnTo>
                          <a:pt x="217" y="738"/>
                        </a:lnTo>
                        <a:lnTo>
                          <a:pt x="214" y="756"/>
                        </a:lnTo>
                        <a:lnTo>
                          <a:pt x="209" y="774"/>
                        </a:lnTo>
                        <a:lnTo>
                          <a:pt x="209" y="774"/>
                        </a:lnTo>
                        <a:lnTo>
                          <a:pt x="206" y="784"/>
                        </a:lnTo>
                        <a:lnTo>
                          <a:pt x="205" y="792"/>
                        </a:lnTo>
                        <a:lnTo>
                          <a:pt x="205" y="798"/>
                        </a:lnTo>
                        <a:lnTo>
                          <a:pt x="207" y="803"/>
                        </a:lnTo>
                        <a:lnTo>
                          <a:pt x="210" y="807"/>
                        </a:lnTo>
                        <a:lnTo>
                          <a:pt x="214" y="809"/>
                        </a:lnTo>
                        <a:lnTo>
                          <a:pt x="221" y="814"/>
                        </a:lnTo>
                        <a:lnTo>
                          <a:pt x="221" y="814"/>
                        </a:lnTo>
                        <a:lnTo>
                          <a:pt x="230" y="818"/>
                        </a:lnTo>
                        <a:lnTo>
                          <a:pt x="234" y="819"/>
                        </a:lnTo>
                        <a:lnTo>
                          <a:pt x="239" y="820"/>
                        </a:lnTo>
                        <a:lnTo>
                          <a:pt x="244" y="819"/>
                        </a:lnTo>
                        <a:lnTo>
                          <a:pt x="250" y="816"/>
                        </a:lnTo>
                        <a:lnTo>
                          <a:pt x="255" y="810"/>
                        </a:lnTo>
                        <a:lnTo>
                          <a:pt x="261" y="803"/>
                        </a:lnTo>
                        <a:lnTo>
                          <a:pt x="261" y="803"/>
                        </a:lnTo>
                        <a:lnTo>
                          <a:pt x="272" y="790"/>
                        </a:lnTo>
                        <a:lnTo>
                          <a:pt x="284" y="779"/>
                        </a:lnTo>
                        <a:lnTo>
                          <a:pt x="296" y="770"/>
                        </a:lnTo>
                        <a:lnTo>
                          <a:pt x="303" y="767"/>
                        </a:lnTo>
                        <a:lnTo>
                          <a:pt x="308" y="765"/>
                        </a:lnTo>
                        <a:lnTo>
                          <a:pt x="308" y="765"/>
                        </a:lnTo>
                        <a:lnTo>
                          <a:pt x="312" y="769"/>
                        </a:lnTo>
                        <a:lnTo>
                          <a:pt x="315" y="774"/>
                        </a:lnTo>
                        <a:lnTo>
                          <a:pt x="318" y="782"/>
                        </a:lnTo>
                        <a:lnTo>
                          <a:pt x="320" y="790"/>
                        </a:lnTo>
                        <a:lnTo>
                          <a:pt x="322" y="808"/>
                        </a:lnTo>
                        <a:lnTo>
                          <a:pt x="324" y="827"/>
                        </a:lnTo>
                        <a:lnTo>
                          <a:pt x="324" y="827"/>
                        </a:lnTo>
                        <a:lnTo>
                          <a:pt x="324" y="837"/>
                        </a:lnTo>
                        <a:lnTo>
                          <a:pt x="326" y="844"/>
                        </a:lnTo>
                        <a:lnTo>
                          <a:pt x="328" y="851"/>
                        </a:lnTo>
                        <a:lnTo>
                          <a:pt x="331" y="854"/>
                        </a:lnTo>
                        <a:lnTo>
                          <a:pt x="334" y="857"/>
                        </a:lnTo>
                        <a:lnTo>
                          <a:pt x="339" y="858"/>
                        </a:lnTo>
                        <a:lnTo>
                          <a:pt x="348" y="861"/>
                        </a:lnTo>
                        <a:lnTo>
                          <a:pt x="348" y="861"/>
                        </a:lnTo>
                        <a:lnTo>
                          <a:pt x="357" y="862"/>
                        </a:lnTo>
                        <a:lnTo>
                          <a:pt x="362" y="862"/>
                        </a:lnTo>
                        <a:lnTo>
                          <a:pt x="366" y="861"/>
                        </a:lnTo>
                        <a:lnTo>
                          <a:pt x="370" y="858"/>
                        </a:lnTo>
                        <a:lnTo>
                          <a:pt x="375" y="854"/>
                        </a:lnTo>
                        <a:lnTo>
                          <a:pt x="379" y="846"/>
                        </a:lnTo>
                        <a:lnTo>
                          <a:pt x="382" y="838"/>
                        </a:lnTo>
                        <a:lnTo>
                          <a:pt x="382" y="838"/>
                        </a:lnTo>
                        <a:lnTo>
                          <a:pt x="389" y="821"/>
                        </a:lnTo>
                        <a:lnTo>
                          <a:pt x="398" y="807"/>
                        </a:lnTo>
                        <a:lnTo>
                          <a:pt x="406" y="795"/>
                        </a:lnTo>
                        <a:lnTo>
                          <a:pt x="411" y="791"/>
                        </a:lnTo>
                        <a:lnTo>
                          <a:pt x="415" y="788"/>
                        </a:lnTo>
                        <a:lnTo>
                          <a:pt x="415" y="788"/>
                        </a:lnTo>
                        <a:lnTo>
                          <a:pt x="421" y="790"/>
                        </a:lnTo>
                        <a:lnTo>
                          <a:pt x="425" y="794"/>
                        </a:lnTo>
                        <a:lnTo>
                          <a:pt x="430" y="801"/>
                        </a:lnTo>
                        <a:lnTo>
                          <a:pt x="435" y="807"/>
                        </a:lnTo>
                        <a:lnTo>
                          <a:pt x="442" y="823"/>
                        </a:lnTo>
                        <a:lnTo>
                          <a:pt x="449" y="841"/>
                        </a:lnTo>
                        <a:lnTo>
                          <a:pt x="449" y="841"/>
                        </a:lnTo>
                        <a:lnTo>
                          <a:pt x="452" y="851"/>
                        </a:lnTo>
                        <a:lnTo>
                          <a:pt x="457" y="858"/>
                        </a:lnTo>
                        <a:lnTo>
                          <a:pt x="460" y="863"/>
                        </a:lnTo>
                        <a:lnTo>
                          <a:pt x="464" y="865"/>
                        </a:lnTo>
                        <a:lnTo>
                          <a:pt x="470" y="867"/>
                        </a:lnTo>
                        <a:lnTo>
                          <a:pt x="474" y="867"/>
                        </a:lnTo>
                        <a:lnTo>
                          <a:pt x="483" y="866"/>
                        </a:lnTo>
                        <a:lnTo>
                          <a:pt x="483" y="866"/>
                        </a:lnTo>
                        <a:lnTo>
                          <a:pt x="491" y="865"/>
                        </a:lnTo>
                        <a:lnTo>
                          <a:pt x="496" y="863"/>
                        </a:lnTo>
                        <a:lnTo>
                          <a:pt x="500" y="861"/>
                        </a:lnTo>
                        <a:lnTo>
                          <a:pt x="503" y="857"/>
                        </a:lnTo>
                        <a:lnTo>
                          <a:pt x="507" y="851"/>
                        </a:lnTo>
                        <a:lnTo>
                          <a:pt x="508" y="843"/>
                        </a:lnTo>
                        <a:lnTo>
                          <a:pt x="509" y="833"/>
                        </a:lnTo>
                        <a:lnTo>
                          <a:pt x="509" y="833"/>
                        </a:lnTo>
                        <a:lnTo>
                          <a:pt x="510" y="816"/>
                        </a:lnTo>
                        <a:lnTo>
                          <a:pt x="513" y="801"/>
                        </a:lnTo>
                        <a:lnTo>
                          <a:pt x="519" y="785"/>
                        </a:lnTo>
                        <a:lnTo>
                          <a:pt x="521" y="780"/>
                        </a:lnTo>
                        <a:lnTo>
                          <a:pt x="524" y="776"/>
                        </a:lnTo>
                        <a:lnTo>
                          <a:pt x="524" y="776"/>
                        </a:lnTo>
                        <a:lnTo>
                          <a:pt x="530" y="777"/>
                        </a:lnTo>
                        <a:lnTo>
                          <a:pt x="536" y="779"/>
                        </a:lnTo>
                        <a:lnTo>
                          <a:pt x="543" y="783"/>
                        </a:lnTo>
                        <a:lnTo>
                          <a:pt x="549" y="789"/>
                        </a:lnTo>
                        <a:lnTo>
                          <a:pt x="562" y="802"/>
                        </a:lnTo>
                        <a:lnTo>
                          <a:pt x="573" y="816"/>
                        </a:lnTo>
                        <a:lnTo>
                          <a:pt x="573" y="816"/>
                        </a:lnTo>
                        <a:lnTo>
                          <a:pt x="580" y="825"/>
                        </a:lnTo>
                        <a:lnTo>
                          <a:pt x="585" y="830"/>
                        </a:lnTo>
                        <a:lnTo>
                          <a:pt x="591" y="833"/>
                        </a:lnTo>
                        <a:lnTo>
                          <a:pt x="595" y="834"/>
                        </a:lnTo>
                        <a:lnTo>
                          <a:pt x="600" y="834"/>
                        </a:lnTo>
                        <a:lnTo>
                          <a:pt x="605" y="833"/>
                        </a:lnTo>
                        <a:lnTo>
                          <a:pt x="612" y="830"/>
                        </a:lnTo>
                        <a:lnTo>
                          <a:pt x="612" y="830"/>
                        </a:lnTo>
                        <a:lnTo>
                          <a:pt x="621" y="826"/>
                        </a:lnTo>
                        <a:lnTo>
                          <a:pt x="624" y="823"/>
                        </a:lnTo>
                        <a:lnTo>
                          <a:pt x="628" y="819"/>
                        </a:lnTo>
                        <a:lnTo>
                          <a:pt x="630" y="815"/>
                        </a:lnTo>
                        <a:lnTo>
                          <a:pt x="631" y="808"/>
                        </a:lnTo>
                        <a:lnTo>
                          <a:pt x="630" y="801"/>
                        </a:lnTo>
                        <a:lnTo>
                          <a:pt x="628" y="791"/>
                        </a:lnTo>
                        <a:lnTo>
                          <a:pt x="628" y="791"/>
                        </a:lnTo>
                        <a:lnTo>
                          <a:pt x="623" y="774"/>
                        </a:lnTo>
                        <a:lnTo>
                          <a:pt x="622" y="758"/>
                        </a:lnTo>
                        <a:lnTo>
                          <a:pt x="622" y="743"/>
                        </a:lnTo>
                        <a:lnTo>
                          <a:pt x="623" y="736"/>
                        </a:lnTo>
                        <a:lnTo>
                          <a:pt x="624" y="731"/>
                        </a:lnTo>
                        <a:lnTo>
                          <a:pt x="624" y="731"/>
                        </a:lnTo>
                        <a:lnTo>
                          <a:pt x="630" y="731"/>
                        </a:lnTo>
                        <a:lnTo>
                          <a:pt x="636" y="731"/>
                        </a:lnTo>
                        <a:lnTo>
                          <a:pt x="644" y="733"/>
                        </a:lnTo>
                        <a:lnTo>
                          <a:pt x="652" y="736"/>
                        </a:lnTo>
                        <a:lnTo>
                          <a:pt x="668" y="744"/>
                        </a:lnTo>
                        <a:lnTo>
                          <a:pt x="683" y="755"/>
                        </a:lnTo>
                        <a:lnTo>
                          <a:pt x="683" y="755"/>
                        </a:lnTo>
                        <a:lnTo>
                          <a:pt x="692" y="761"/>
                        </a:lnTo>
                        <a:lnTo>
                          <a:pt x="699" y="765"/>
                        </a:lnTo>
                        <a:lnTo>
                          <a:pt x="705" y="766"/>
                        </a:lnTo>
                        <a:lnTo>
                          <a:pt x="710" y="766"/>
                        </a:lnTo>
                        <a:lnTo>
                          <a:pt x="715" y="765"/>
                        </a:lnTo>
                        <a:lnTo>
                          <a:pt x="718" y="761"/>
                        </a:lnTo>
                        <a:lnTo>
                          <a:pt x="726" y="756"/>
                        </a:lnTo>
                        <a:lnTo>
                          <a:pt x="726" y="756"/>
                        </a:lnTo>
                        <a:lnTo>
                          <a:pt x="732" y="749"/>
                        </a:lnTo>
                        <a:lnTo>
                          <a:pt x="734" y="746"/>
                        </a:lnTo>
                        <a:lnTo>
                          <a:pt x="737" y="742"/>
                        </a:lnTo>
                        <a:lnTo>
                          <a:pt x="737" y="736"/>
                        </a:lnTo>
                        <a:lnTo>
                          <a:pt x="735" y="730"/>
                        </a:lnTo>
                        <a:lnTo>
                          <a:pt x="733" y="722"/>
                        </a:lnTo>
                        <a:lnTo>
                          <a:pt x="728" y="713"/>
                        </a:lnTo>
                        <a:lnTo>
                          <a:pt x="728" y="713"/>
                        </a:lnTo>
                        <a:lnTo>
                          <a:pt x="717" y="697"/>
                        </a:lnTo>
                        <a:lnTo>
                          <a:pt x="714" y="687"/>
                        </a:lnTo>
                        <a:lnTo>
                          <a:pt x="710" y="679"/>
                        </a:lnTo>
                        <a:lnTo>
                          <a:pt x="707" y="671"/>
                        </a:lnTo>
                        <a:lnTo>
                          <a:pt x="706" y="663"/>
                        </a:lnTo>
                        <a:lnTo>
                          <a:pt x="707" y="657"/>
                        </a:lnTo>
                        <a:lnTo>
                          <a:pt x="708" y="651"/>
                        </a:lnTo>
                        <a:lnTo>
                          <a:pt x="708" y="651"/>
                        </a:lnTo>
                        <a:lnTo>
                          <a:pt x="713" y="648"/>
                        </a:lnTo>
                        <a:lnTo>
                          <a:pt x="718" y="646"/>
                        </a:lnTo>
                        <a:lnTo>
                          <a:pt x="726" y="645"/>
                        </a:lnTo>
                        <a:lnTo>
                          <a:pt x="734" y="645"/>
                        </a:lnTo>
                        <a:lnTo>
                          <a:pt x="744" y="646"/>
                        </a:lnTo>
                        <a:lnTo>
                          <a:pt x="755" y="648"/>
                        </a:lnTo>
                        <a:lnTo>
                          <a:pt x="765" y="650"/>
                        </a:lnTo>
                        <a:lnTo>
                          <a:pt x="775" y="654"/>
                        </a:lnTo>
                        <a:lnTo>
                          <a:pt x="775" y="654"/>
                        </a:lnTo>
                        <a:lnTo>
                          <a:pt x="784" y="657"/>
                        </a:lnTo>
                        <a:lnTo>
                          <a:pt x="792" y="659"/>
                        </a:lnTo>
                        <a:lnTo>
                          <a:pt x="799" y="658"/>
                        </a:lnTo>
                        <a:lnTo>
                          <a:pt x="803" y="656"/>
                        </a:lnTo>
                        <a:lnTo>
                          <a:pt x="807" y="654"/>
                        </a:lnTo>
                        <a:lnTo>
                          <a:pt x="811" y="650"/>
                        </a:lnTo>
                        <a:lnTo>
                          <a:pt x="815" y="642"/>
                        </a:lnTo>
                        <a:lnTo>
                          <a:pt x="815" y="642"/>
                        </a:lnTo>
                        <a:lnTo>
                          <a:pt x="819" y="634"/>
                        </a:lnTo>
                        <a:lnTo>
                          <a:pt x="820" y="630"/>
                        </a:lnTo>
                        <a:lnTo>
                          <a:pt x="822" y="625"/>
                        </a:lnTo>
                        <a:lnTo>
                          <a:pt x="820" y="620"/>
                        </a:lnTo>
                        <a:lnTo>
                          <a:pt x="817" y="614"/>
                        </a:lnTo>
                        <a:lnTo>
                          <a:pt x="812" y="609"/>
                        </a:lnTo>
                        <a:lnTo>
                          <a:pt x="804" y="601"/>
                        </a:lnTo>
                        <a:lnTo>
                          <a:pt x="804" y="601"/>
                        </a:lnTo>
                        <a:lnTo>
                          <a:pt x="790" y="589"/>
                        </a:lnTo>
                        <a:lnTo>
                          <a:pt x="779" y="575"/>
                        </a:lnTo>
                        <a:lnTo>
                          <a:pt x="774" y="569"/>
                        </a:lnTo>
                        <a:lnTo>
                          <a:pt x="770" y="562"/>
                        </a:lnTo>
                        <a:lnTo>
                          <a:pt x="768" y="555"/>
                        </a:lnTo>
                        <a:lnTo>
                          <a:pt x="767" y="550"/>
                        </a:lnTo>
                        <a:lnTo>
                          <a:pt x="767" y="550"/>
                        </a:lnTo>
                        <a:lnTo>
                          <a:pt x="771" y="548"/>
                        </a:lnTo>
                        <a:lnTo>
                          <a:pt x="778" y="545"/>
                        </a:lnTo>
                        <a:lnTo>
                          <a:pt x="792" y="541"/>
                        </a:lnTo>
                        <a:lnTo>
                          <a:pt x="808" y="539"/>
                        </a:lnTo>
                        <a:lnTo>
                          <a:pt x="826" y="539"/>
                        </a:lnTo>
                        <a:lnTo>
                          <a:pt x="826" y="539"/>
                        </a:lnTo>
                        <a:lnTo>
                          <a:pt x="836" y="539"/>
                        </a:lnTo>
                        <a:lnTo>
                          <a:pt x="844" y="538"/>
                        </a:lnTo>
                        <a:lnTo>
                          <a:pt x="850" y="536"/>
                        </a:lnTo>
                        <a:lnTo>
                          <a:pt x="854" y="533"/>
                        </a:lnTo>
                        <a:lnTo>
                          <a:pt x="856" y="528"/>
                        </a:lnTo>
                        <a:lnTo>
                          <a:pt x="859" y="524"/>
                        </a:lnTo>
                        <a:lnTo>
                          <a:pt x="860" y="515"/>
                        </a:lnTo>
                        <a:lnTo>
                          <a:pt x="860" y="515"/>
                        </a:lnTo>
                        <a:lnTo>
                          <a:pt x="862" y="506"/>
                        </a:lnTo>
                        <a:lnTo>
                          <a:pt x="862" y="502"/>
                        </a:lnTo>
                        <a:lnTo>
                          <a:pt x="861" y="497"/>
                        </a:lnTo>
                        <a:lnTo>
                          <a:pt x="859" y="492"/>
                        </a:lnTo>
                        <a:lnTo>
                          <a:pt x="854" y="488"/>
                        </a:lnTo>
                        <a:lnTo>
                          <a:pt x="848" y="484"/>
                        </a:lnTo>
                        <a:lnTo>
                          <a:pt x="838" y="480"/>
                        </a:lnTo>
                        <a:lnTo>
                          <a:pt x="838" y="480"/>
                        </a:lnTo>
                        <a:lnTo>
                          <a:pt x="820" y="473"/>
                        </a:lnTo>
                        <a:lnTo>
                          <a:pt x="805" y="463"/>
                        </a:lnTo>
                        <a:lnTo>
                          <a:pt x="799" y="457"/>
                        </a:lnTo>
                        <a:lnTo>
                          <a:pt x="793" y="452"/>
                        </a:lnTo>
                        <a:lnTo>
                          <a:pt x="789" y="448"/>
                        </a:lnTo>
                        <a:lnTo>
                          <a:pt x="787" y="442"/>
                        </a:lnTo>
                        <a:lnTo>
                          <a:pt x="787" y="442"/>
                        </a:lnTo>
                        <a:lnTo>
                          <a:pt x="790" y="438"/>
                        </a:lnTo>
                        <a:lnTo>
                          <a:pt x="795" y="433"/>
                        </a:lnTo>
                        <a:lnTo>
                          <a:pt x="808" y="426"/>
                        </a:lnTo>
                        <a:lnTo>
                          <a:pt x="823" y="419"/>
                        </a:lnTo>
                        <a:lnTo>
                          <a:pt x="839" y="414"/>
                        </a:lnTo>
                        <a:lnTo>
                          <a:pt x="839" y="414"/>
                        </a:lnTo>
                        <a:lnTo>
                          <a:pt x="849" y="411"/>
                        </a:lnTo>
                        <a:lnTo>
                          <a:pt x="856" y="407"/>
                        </a:lnTo>
                        <a:lnTo>
                          <a:pt x="861" y="403"/>
                        </a:lnTo>
                        <a:lnTo>
                          <a:pt x="864" y="399"/>
                        </a:lnTo>
                        <a:lnTo>
                          <a:pt x="865" y="394"/>
                        </a:lnTo>
                        <a:lnTo>
                          <a:pt x="865" y="390"/>
                        </a:lnTo>
                        <a:lnTo>
                          <a:pt x="865" y="380"/>
                        </a:lnTo>
                        <a:lnTo>
                          <a:pt x="865" y="380"/>
                        </a:lnTo>
                        <a:lnTo>
                          <a:pt x="864" y="371"/>
                        </a:lnTo>
                        <a:lnTo>
                          <a:pt x="862" y="367"/>
                        </a:lnTo>
                        <a:lnTo>
                          <a:pt x="860" y="363"/>
                        </a:lnTo>
                        <a:lnTo>
                          <a:pt x="856" y="359"/>
                        </a:lnTo>
                        <a:lnTo>
                          <a:pt x="851" y="356"/>
                        </a:lnTo>
                        <a:lnTo>
                          <a:pt x="843" y="355"/>
                        </a:lnTo>
                        <a:lnTo>
                          <a:pt x="832" y="354"/>
                        </a:lnTo>
                        <a:lnTo>
                          <a:pt x="832" y="354"/>
                        </a:lnTo>
                        <a:lnTo>
                          <a:pt x="814" y="352"/>
                        </a:lnTo>
                        <a:lnTo>
                          <a:pt x="796" y="347"/>
                        </a:lnTo>
                        <a:lnTo>
                          <a:pt x="789" y="344"/>
                        </a:lnTo>
                        <a:lnTo>
                          <a:pt x="781" y="341"/>
                        </a:lnTo>
                        <a:lnTo>
                          <a:pt x="776" y="338"/>
                        </a:lnTo>
                        <a:lnTo>
                          <a:pt x="772" y="333"/>
                        </a:lnTo>
                        <a:lnTo>
                          <a:pt x="772" y="333"/>
                        </a:lnTo>
                        <a:lnTo>
                          <a:pt x="775" y="328"/>
                        </a:lnTo>
                        <a:lnTo>
                          <a:pt x="778" y="322"/>
                        </a:lnTo>
                        <a:lnTo>
                          <a:pt x="788" y="311"/>
                        </a:lnTo>
                        <a:lnTo>
                          <a:pt x="800" y="301"/>
                        </a:lnTo>
                        <a:lnTo>
                          <a:pt x="814" y="290"/>
                        </a:lnTo>
                        <a:lnTo>
                          <a:pt x="814" y="290"/>
                        </a:lnTo>
                        <a:lnTo>
                          <a:pt x="822" y="284"/>
                        </a:lnTo>
                        <a:lnTo>
                          <a:pt x="828" y="279"/>
                        </a:lnTo>
                        <a:lnTo>
                          <a:pt x="831" y="273"/>
                        </a:lnTo>
                        <a:lnTo>
                          <a:pt x="832" y="268"/>
                        </a:lnTo>
                        <a:lnTo>
                          <a:pt x="832" y="264"/>
                        </a:lnTo>
                        <a:lnTo>
                          <a:pt x="831" y="259"/>
                        </a:lnTo>
                        <a:lnTo>
                          <a:pt x="828" y="250"/>
                        </a:lnTo>
                        <a:lnTo>
                          <a:pt x="828" y="250"/>
                        </a:lnTo>
                        <a:lnTo>
                          <a:pt x="824" y="243"/>
                        </a:lnTo>
                        <a:lnTo>
                          <a:pt x="822" y="238"/>
                        </a:lnTo>
                        <a:lnTo>
                          <a:pt x="818" y="235"/>
                        </a:lnTo>
                        <a:lnTo>
                          <a:pt x="813" y="233"/>
                        </a:lnTo>
                        <a:lnTo>
                          <a:pt x="807" y="232"/>
                        </a:lnTo>
                        <a:lnTo>
                          <a:pt x="800" y="233"/>
                        </a:lnTo>
                        <a:lnTo>
                          <a:pt x="789" y="235"/>
                        </a:lnTo>
                        <a:lnTo>
                          <a:pt x="789" y="235"/>
                        </a:lnTo>
                        <a:lnTo>
                          <a:pt x="770" y="238"/>
                        </a:lnTo>
                        <a:lnTo>
                          <a:pt x="753" y="241"/>
                        </a:lnTo>
                        <a:lnTo>
                          <a:pt x="744" y="240"/>
                        </a:lnTo>
                        <a:lnTo>
                          <a:pt x="737" y="238"/>
                        </a:lnTo>
                        <a:lnTo>
                          <a:pt x="730" y="237"/>
                        </a:lnTo>
                        <a:lnTo>
                          <a:pt x="726" y="234"/>
                        </a:lnTo>
                        <a:lnTo>
                          <a:pt x="726" y="234"/>
                        </a:lnTo>
                        <a:lnTo>
                          <a:pt x="726" y="229"/>
                        </a:lnTo>
                        <a:lnTo>
                          <a:pt x="728" y="222"/>
                        </a:lnTo>
                        <a:lnTo>
                          <a:pt x="733" y="209"/>
                        </a:lnTo>
                        <a:lnTo>
                          <a:pt x="742" y="194"/>
                        </a:lnTo>
                        <a:lnTo>
                          <a:pt x="752" y="181"/>
                        </a:lnTo>
                        <a:lnTo>
                          <a:pt x="752" y="181"/>
                        </a:lnTo>
                        <a:lnTo>
                          <a:pt x="757" y="172"/>
                        </a:lnTo>
                        <a:lnTo>
                          <a:pt x="762" y="165"/>
                        </a:lnTo>
                        <a:lnTo>
                          <a:pt x="763" y="159"/>
                        </a:lnTo>
                        <a:lnTo>
                          <a:pt x="763" y="154"/>
                        </a:lnTo>
                        <a:lnTo>
                          <a:pt x="762" y="149"/>
                        </a:lnTo>
                        <a:lnTo>
                          <a:pt x="758" y="146"/>
                        </a:lnTo>
                        <a:lnTo>
                          <a:pt x="753" y="138"/>
                        </a:lnTo>
                        <a:lnTo>
                          <a:pt x="753" y="138"/>
                        </a:lnTo>
                        <a:lnTo>
                          <a:pt x="746" y="132"/>
                        </a:lnTo>
                        <a:lnTo>
                          <a:pt x="743" y="130"/>
                        </a:lnTo>
                        <a:lnTo>
                          <a:pt x="739" y="127"/>
                        </a:lnTo>
                        <a:lnTo>
                          <a:pt x="734" y="126"/>
                        </a:lnTo>
                        <a:lnTo>
                          <a:pt x="728" y="127"/>
                        </a:lnTo>
                        <a:lnTo>
                          <a:pt x="720" y="131"/>
                        </a:lnTo>
                        <a:lnTo>
                          <a:pt x="711" y="136"/>
                        </a:lnTo>
                        <a:lnTo>
                          <a:pt x="711" y="136"/>
                        </a:lnTo>
                        <a:close/>
                        <a:moveTo>
                          <a:pt x="622" y="644"/>
                        </a:moveTo>
                        <a:lnTo>
                          <a:pt x="622" y="644"/>
                        </a:lnTo>
                        <a:lnTo>
                          <a:pt x="611" y="654"/>
                        </a:lnTo>
                        <a:lnTo>
                          <a:pt x="599" y="662"/>
                        </a:lnTo>
                        <a:lnTo>
                          <a:pt x="587" y="671"/>
                        </a:lnTo>
                        <a:lnTo>
                          <a:pt x="575" y="677"/>
                        </a:lnTo>
                        <a:lnTo>
                          <a:pt x="563" y="685"/>
                        </a:lnTo>
                        <a:lnTo>
                          <a:pt x="551" y="691"/>
                        </a:lnTo>
                        <a:lnTo>
                          <a:pt x="538" y="696"/>
                        </a:lnTo>
                        <a:lnTo>
                          <a:pt x="525" y="701"/>
                        </a:lnTo>
                        <a:lnTo>
                          <a:pt x="512" y="706"/>
                        </a:lnTo>
                        <a:lnTo>
                          <a:pt x="499" y="709"/>
                        </a:lnTo>
                        <a:lnTo>
                          <a:pt x="485" y="711"/>
                        </a:lnTo>
                        <a:lnTo>
                          <a:pt x="472" y="715"/>
                        </a:lnTo>
                        <a:lnTo>
                          <a:pt x="445" y="717"/>
                        </a:lnTo>
                        <a:lnTo>
                          <a:pt x="417" y="717"/>
                        </a:lnTo>
                        <a:lnTo>
                          <a:pt x="390" y="713"/>
                        </a:lnTo>
                        <a:lnTo>
                          <a:pt x="364" y="708"/>
                        </a:lnTo>
                        <a:lnTo>
                          <a:pt x="351" y="705"/>
                        </a:lnTo>
                        <a:lnTo>
                          <a:pt x="338" y="700"/>
                        </a:lnTo>
                        <a:lnTo>
                          <a:pt x="325" y="696"/>
                        </a:lnTo>
                        <a:lnTo>
                          <a:pt x="313" y="689"/>
                        </a:lnTo>
                        <a:lnTo>
                          <a:pt x="300" y="684"/>
                        </a:lnTo>
                        <a:lnTo>
                          <a:pt x="288" y="677"/>
                        </a:lnTo>
                        <a:lnTo>
                          <a:pt x="276" y="670"/>
                        </a:lnTo>
                        <a:lnTo>
                          <a:pt x="265" y="661"/>
                        </a:lnTo>
                        <a:lnTo>
                          <a:pt x="253" y="652"/>
                        </a:lnTo>
                        <a:lnTo>
                          <a:pt x="243" y="644"/>
                        </a:lnTo>
                        <a:lnTo>
                          <a:pt x="232" y="634"/>
                        </a:lnTo>
                        <a:lnTo>
                          <a:pt x="222" y="623"/>
                        </a:lnTo>
                        <a:lnTo>
                          <a:pt x="222" y="623"/>
                        </a:lnTo>
                        <a:lnTo>
                          <a:pt x="212" y="612"/>
                        </a:lnTo>
                        <a:lnTo>
                          <a:pt x="204" y="600"/>
                        </a:lnTo>
                        <a:lnTo>
                          <a:pt x="196" y="588"/>
                        </a:lnTo>
                        <a:lnTo>
                          <a:pt x="188" y="576"/>
                        </a:lnTo>
                        <a:lnTo>
                          <a:pt x="181" y="564"/>
                        </a:lnTo>
                        <a:lnTo>
                          <a:pt x="175" y="552"/>
                        </a:lnTo>
                        <a:lnTo>
                          <a:pt x="170" y="539"/>
                        </a:lnTo>
                        <a:lnTo>
                          <a:pt x="165" y="526"/>
                        </a:lnTo>
                        <a:lnTo>
                          <a:pt x="160" y="513"/>
                        </a:lnTo>
                        <a:lnTo>
                          <a:pt x="157" y="500"/>
                        </a:lnTo>
                        <a:lnTo>
                          <a:pt x="155" y="486"/>
                        </a:lnTo>
                        <a:lnTo>
                          <a:pt x="153" y="473"/>
                        </a:lnTo>
                        <a:lnTo>
                          <a:pt x="149" y="445"/>
                        </a:lnTo>
                        <a:lnTo>
                          <a:pt x="149" y="418"/>
                        </a:lnTo>
                        <a:lnTo>
                          <a:pt x="153" y="391"/>
                        </a:lnTo>
                        <a:lnTo>
                          <a:pt x="158" y="365"/>
                        </a:lnTo>
                        <a:lnTo>
                          <a:pt x="161" y="352"/>
                        </a:lnTo>
                        <a:lnTo>
                          <a:pt x="166" y="339"/>
                        </a:lnTo>
                        <a:lnTo>
                          <a:pt x="171" y="326"/>
                        </a:lnTo>
                        <a:lnTo>
                          <a:pt x="177" y="314"/>
                        </a:lnTo>
                        <a:lnTo>
                          <a:pt x="182" y="301"/>
                        </a:lnTo>
                        <a:lnTo>
                          <a:pt x="190" y="289"/>
                        </a:lnTo>
                        <a:lnTo>
                          <a:pt x="196" y="277"/>
                        </a:lnTo>
                        <a:lnTo>
                          <a:pt x="205" y="266"/>
                        </a:lnTo>
                        <a:lnTo>
                          <a:pt x="214" y="254"/>
                        </a:lnTo>
                        <a:lnTo>
                          <a:pt x="222" y="244"/>
                        </a:lnTo>
                        <a:lnTo>
                          <a:pt x="233" y="233"/>
                        </a:lnTo>
                        <a:lnTo>
                          <a:pt x="243" y="223"/>
                        </a:lnTo>
                        <a:lnTo>
                          <a:pt x="243" y="223"/>
                        </a:lnTo>
                        <a:lnTo>
                          <a:pt x="254" y="213"/>
                        </a:lnTo>
                        <a:lnTo>
                          <a:pt x="266" y="205"/>
                        </a:lnTo>
                        <a:lnTo>
                          <a:pt x="278" y="197"/>
                        </a:lnTo>
                        <a:lnTo>
                          <a:pt x="290" y="189"/>
                        </a:lnTo>
                        <a:lnTo>
                          <a:pt x="302" y="182"/>
                        </a:lnTo>
                        <a:lnTo>
                          <a:pt x="315" y="176"/>
                        </a:lnTo>
                        <a:lnTo>
                          <a:pt x="327" y="171"/>
                        </a:lnTo>
                        <a:lnTo>
                          <a:pt x="340" y="165"/>
                        </a:lnTo>
                        <a:lnTo>
                          <a:pt x="353" y="161"/>
                        </a:lnTo>
                        <a:lnTo>
                          <a:pt x="366" y="158"/>
                        </a:lnTo>
                        <a:lnTo>
                          <a:pt x="380" y="156"/>
                        </a:lnTo>
                        <a:lnTo>
                          <a:pt x="393" y="154"/>
                        </a:lnTo>
                        <a:lnTo>
                          <a:pt x="421" y="150"/>
                        </a:lnTo>
                        <a:lnTo>
                          <a:pt x="448" y="150"/>
                        </a:lnTo>
                        <a:lnTo>
                          <a:pt x="475" y="154"/>
                        </a:lnTo>
                        <a:lnTo>
                          <a:pt x="501" y="159"/>
                        </a:lnTo>
                        <a:lnTo>
                          <a:pt x="514" y="162"/>
                        </a:lnTo>
                        <a:lnTo>
                          <a:pt x="527" y="167"/>
                        </a:lnTo>
                        <a:lnTo>
                          <a:pt x="540" y="172"/>
                        </a:lnTo>
                        <a:lnTo>
                          <a:pt x="552" y="177"/>
                        </a:lnTo>
                        <a:lnTo>
                          <a:pt x="565" y="183"/>
                        </a:lnTo>
                        <a:lnTo>
                          <a:pt x="577" y="191"/>
                        </a:lnTo>
                        <a:lnTo>
                          <a:pt x="589" y="197"/>
                        </a:lnTo>
                        <a:lnTo>
                          <a:pt x="600" y="206"/>
                        </a:lnTo>
                        <a:lnTo>
                          <a:pt x="612" y="215"/>
                        </a:lnTo>
                        <a:lnTo>
                          <a:pt x="623" y="223"/>
                        </a:lnTo>
                        <a:lnTo>
                          <a:pt x="633" y="234"/>
                        </a:lnTo>
                        <a:lnTo>
                          <a:pt x="643" y="244"/>
                        </a:lnTo>
                        <a:lnTo>
                          <a:pt x="643" y="244"/>
                        </a:lnTo>
                        <a:lnTo>
                          <a:pt x="653" y="255"/>
                        </a:lnTo>
                        <a:lnTo>
                          <a:pt x="661" y="267"/>
                        </a:lnTo>
                        <a:lnTo>
                          <a:pt x="670" y="279"/>
                        </a:lnTo>
                        <a:lnTo>
                          <a:pt x="677" y="291"/>
                        </a:lnTo>
                        <a:lnTo>
                          <a:pt x="684" y="303"/>
                        </a:lnTo>
                        <a:lnTo>
                          <a:pt x="690" y="316"/>
                        </a:lnTo>
                        <a:lnTo>
                          <a:pt x="695" y="328"/>
                        </a:lnTo>
                        <a:lnTo>
                          <a:pt x="701" y="341"/>
                        </a:lnTo>
                        <a:lnTo>
                          <a:pt x="705" y="354"/>
                        </a:lnTo>
                        <a:lnTo>
                          <a:pt x="708" y="367"/>
                        </a:lnTo>
                        <a:lnTo>
                          <a:pt x="710" y="381"/>
                        </a:lnTo>
                        <a:lnTo>
                          <a:pt x="714" y="394"/>
                        </a:lnTo>
                        <a:lnTo>
                          <a:pt x="716" y="421"/>
                        </a:lnTo>
                        <a:lnTo>
                          <a:pt x="716" y="449"/>
                        </a:lnTo>
                        <a:lnTo>
                          <a:pt x="713" y="476"/>
                        </a:lnTo>
                        <a:lnTo>
                          <a:pt x="707" y="502"/>
                        </a:lnTo>
                        <a:lnTo>
                          <a:pt x="704" y="515"/>
                        </a:lnTo>
                        <a:lnTo>
                          <a:pt x="699" y="528"/>
                        </a:lnTo>
                        <a:lnTo>
                          <a:pt x="695" y="541"/>
                        </a:lnTo>
                        <a:lnTo>
                          <a:pt x="689" y="553"/>
                        </a:lnTo>
                        <a:lnTo>
                          <a:pt x="683" y="566"/>
                        </a:lnTo>
                        <a:lnTo>
                          <a:pt x="677" y="578"/>
                        </a:lnTo>
                        <a:lnTo>
                          <a:pt x="669" y="590"/>
                        </a:lnTo>
                        <a:lnTo>
                          <a:pt x="660" y="601"/>
                        </a:lnTo>
                        <a:lnTo>
                          <a:pt x="652" y="613"/>
                        </a:lnTo>
                        <a:lnTo>
                          <a:pt x="643" y="624"/>
                        </a:lnTo>
                        <a:lnTo>
                          <a:pt x="633" y="634"/>
                        </a:lnTo>
                        <a:lnTo>
                          <a:pt x="622" y="644"/>
                        </a:lnTo>
                        <a:lnTo>
                          <a:pt x="622" y="6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32" name="Freeform 133">
                    <a:extLst>
                      <a:ext uri="{FF2B5EF4-FFF2-40B4-BE49-F238E27FC236}">
                        <a16:creationId xmlns:a16="http://schemas.microsoft.com/office/drawing/2014/main" id="{1331EC69-A682-47BC-97E4-6BC0B622D08D}"/>
                      </a:ext>
                    </a:extLst>
                  </p:cNvPr>
                  <p:cNvSpPr>
                    <a:spLocks/>
                  </p:cNvSpPr>
                  <p:nvPr/>
                </p:nvSpPr>
                <p:spPr bwMode="auto">
                  <a:xfrm>
                    <a:off x="7038975" y="4398963"/>
                    <a:ext cx="73025" cy="74612"/>
                  </a:xfrm>
                  <a:custGeom>
                    <a:avLst/>
                    <a:gdLst>
                      <a:gd name="T0" fmla="*/ 155 w 185"/>
                      <a:gd name="T1" fmla="*/ 161 h 185"/>
                      <a:gd name="T2" fmla="*/ 139 w 185"/>
                      <a:gd name="T3" fmla="*/ 172 h 185"/>
                      <a:gd name="T4" fmla="*/ 123 w 185"/>
                      <a:gd name="T5" fmla="*/ 180 h 185"/>
                      <a:gd name="T6" fmla="*/ 106 w 185"/>
                      <a:gd name="T7" fmla="*/ 184 h 185"/>
                      <a:gd name="T8" fmla="*/ 88 w 185"/>
                      <a:gd name="T9" fmla="*/ 185 h 185"/>
                      <a:gd name="T10" fmla="*/ 70 w 185"/>
                      <a:gd name="T11" fmla="*/ 182 h 185"/>
                      <a:gd name="T12" fmla="*/ 53 w 185"/>
                      <a:gd name="T13" fmla="*/ 176 h 185"/>
                      <a:gd name="T14" fmla="*/ 38 w 185"/>
                      <a:gd name="T15" fmla="*/ 167 h 185"/>
                      <a:gd name="T16" fmla="*/ 24 w 185"/>
                      <a:gd name="T17" fmla="*/ 155 h 185"/>
                      <a:gd name="T18" fmla="*/ 17 w 185"/>
                      <a:gd name="T19" fmla="*/ 147 h 185"/>
                      <a:gd name="T20" fmla="*/ 9 w 185"/>
                      <a:gd name="T21" fmla="*/ 132 h 185"/>
                      <a:gd name="T22" fmla="*/ 2 w 185"/>
                      <a:gd name="T23" fmla="*/ 114 h 185"/>
                      <a:gd name="T24" fmla="*/ 0 w 185"/>
                      <a:gd name="T25" fmla="*/ 97 h 185"/>
                      <a:gd name="T26" fmla="*/ 1 w 185"/>
                      <a:gd name="T27" fmla="*/ 78 h 185"/>
                      <a:gd name="T28" fmla="*/ 5 w 185"/>
                      <a:gd name="T29" fmla="*/ 62 h 185"/>
                      <a:gd name="T30" fmla="*/ 13 w 185"/>
                      <a:gd name="T31" fmla="*/ 46 h 185"/>
                      <a:gd name="T32" fmla="*/ 24 w 185"/>
                      <a:gd name="T33" fmla="*/ 30 h 185"/>
                      <a:gd name="T34" fmla="*/ 30 w 185"/>
                      <a:gd name="T35" fmla="*/ 24 h 185"/>
                      <a:gd name="T36" fmla="*/ 46 w 185"/>
                      <a:gd name="T37" fmla="*/ 13 h 185"/>
                      <a:gd name="T38" fmla="*/ 62 w 185"/>
                      <a:gd name="T39" fmla="*/ 5 h 185"/>
                      <a:gd name="T40" fmla="*/ 79 w 185"/>
                      <a:gd name="T41" fmla="*/ 1 h 185"/>
                      <a:gd name="T42" fmla="*/ 98 w 185"/>
                      <a:gd name="T43" fmla="*/ 0 h 185"/>
                      <a:gd name="T44" fmla="*/ 115 w 185"/>
                      <a:gd name="T45" fmla="*/ 3 h 185"/>
                      <a:gd name="T46" fmla="*/ 132 w 185"/>
                      <a:gd name="T47" fmla="*/ 9 h 185"/>
                      <a:gd name="T48" fmla="*/ 147 w 185"/>
                      <a:gd name="T49" fmla="*/ 18 h 185"/>
                      <a:gd name="T50" fmla="*/ 161 w 185"/>
                      <a:gd name="T51" fmla="*/ 30 h 185"/>
                      <a:gd name="T52" fmla="*/ 168 w 185"/>
                      <a:gd name="T53" fmla="*/ 38 h 185"/>
                      <a:gd name="T54" fmla="*/ 176 w 185"/>
                      <a:gd name="T55" fmla="*/ 54 h 185"/>
                      <a:gd name="T56" fmla="*/ 183 w 185"/>
                      <a:gd name="T57" fmla="*/ 71 h 185"/>
                      <a:gd name="T58" fmla="*/ 185 w 185"/>
                      <a:gd name="T59" fmla="*/ 88 h 185"/>
                      <a:gd name="T60" fmla="*/ 184 w 185"/>
                      <a:gd name="T61" fmla="*/ 107 h 185"/>
                      <a:gd name="T62" fmla="*/ 180 w 185"/>
                      <a:gd name="T63" fmla="*/ 124 h 185"/>
                      <a:gd name="T64" fmla="*/ 172 w 185"/>
                      <a:gd name="T65" fmla="*/ 139 h 185"/>
                      <a:gd name="T66" fmla="*/ 161 w 185"/>
                      <a:gd name="T67" fmla="*/ 155 h 185"/>
                      <a:gd name="T68" fmla="*/ 155 w 185"/>
                      <a:gd name="T69" fmla="*/ 16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 h="185">
                        <a:moveTo>
                          <a:pt x="155" y="161"/>
                        </a:moveTo>
                        <a:lnTo>
                          <a:pt x="155" y="161"/>
                        </a:lnTo>
                        <a:lnTo>
                          <a:pt x="147" y="168"/>
                        </a:lnTo>
                        <a:lnTo>
                          <a:pt x="139" y="172"/>
                        </a:lnTo>
                        <a:lnTo>
                          <a:pt x="132" y="176"/>
                        </a:lnTo>
                        <a:lnTo>
                          <a:pt x="123" y="180"/>
                        </a:lnTo>
                        <a:lnTo>
                          <a:pt x="114" y="183"/>
                        </a:lnTo>
                        <a:lnTo>
                          <a:pt x="106" y="184"/>
                        </a:lnTo>
                        <a:lnTo>
                          <a:pt x="97" y="185"/>
                        </a:lnTo>
                        <a:lnTo>
                          <a:pt x="88" y="185"/>
                        </a:lnTo>
                        <a:lnTo>
                          <a:pt x="78" y="184"/>
                        </a:lnTo>
                        <a:lnTo>
                          <a:pt x="70" y="182"/>
                        </a:lnTo>
                        <a:lnTo>
                          <a:pt x="62" y="180"/>
                        </a:lnTo>
                        <a:lnTo>
                          <a:pt x="53" y="176"/>
                        </a:lnTo>
                        <a:lnTo>
                          <a:pt x="46" y="172"/>
                        </a:lnTo>
                        <a:lnTo>
                          <a:pt x="38" y="167"/>
                        </a:lnTo>
                        <a:lnTo>
                          <a:pt x="30" y="161"/>
                        </a:lnTo>
                        <a:lnTo>
                          <a:pt x="24" y="155"/>
                        </a:lnTo>
                        <a:lnTo>
                          <a:pt x="24" y="155"/>
                        </a:lnTo>
                        <a:lnTo>
                          <a:pt x="17" y="147"/>
                        </a:lnTo>
                        <a:lnTo>
                          <a:pt x="13" y="139"/>
                        </a:lnTo>
                        <a:lnTo>
                          <a:pt x="9" y="132"/>
                        </a:lnTo>
                        <a:lnTo>
                          <a:pt x="5" y="123"/>
                        </a:lnTo>
                        <a:lnTo>
                          <a:pt x="2" y="114"/>
                        </a:lnTo>
                        <a:lnTo>
                          <a:pt x="1" y="106"/>
                        </a:lnTo>
                        <a:lnTo>
                          <a:pt x="0" y="97"/>
                        </a:lnTo>
                        <a:lnTo>
                          <a:pt x="0" y="88"/>
                        </a:lnTo>
                        <a:lnTo>
                          <a:pt x="1" y="78"/>
                        </a:lnTo>
                        <a:lnTo>
                          <a:pt x="3" y="70"/>
                        </a:lnTo>
                        <a:lnTo>
                          <a:pt x="5" y="62"/>
                        </a:lnTo>
                        <a:lnTo>
                          <a:pt x="9" y="53"/>
                        </a:lnTo>
                        <a:lnTo>
                          <a:pt x="13" y="46"/>
                        </a:lnTo>
                        <a:lnTo>
                          <a:pt x="18" y="38"/>
                        </a:lnTo>
                        <a:lnTo>
                          <a:pt x="24" y="30"/>
                        </a:lnTo>
                        <a:lnTo>
                          <a:pt x="30" y="24"/>
                        </a:lnTo>
                        <a:lnTo>
                          <a:pt x="30" y="24"/>
                        </a:lnTo>
                        <a:lnTo>
                          <a:pt x="38" y="17"/>
                        </a:lnTo>
                        <a:lnTo>
                          <a:pt x="46" y="13"/>
                        </a:lnTo>
                        <a:lnTo>
                          <a:pt x="54" y="9"/>
                        </a:lnTo>
                        <a:lnTo>
                          <a:pt x="62" y="5"/>
                        </a:lnTo>
                        <a:lnTo>
                          <a:pt x="71" y="2"/>
                        </a:lnTo>
                        <a:lnTo>
                          <a:pt x="79" y="1"/>
                        </a:lnTo>
                        <a:lnTo>
                          <a:pt x="88" y="0"/>
                        </a:lnTo>
                        <a:lnTo>
                          <a:pt x="98" y="0"/>
                        </a:lnTo>
                        <a:lnTo>
                          <a:pt x="107" y="1"/>
                        </a:lnTo>
                        <a:lnTo>
                          <a:pt x="115" y="3"/>
                        </a:lnTo>
                        <a:lnTo>
                          <a:pt x="124" y="5"/>
                        </a:lnTo>
                        <a:lnTo>
                          <a:pt x="132" y="9"/>
                        </a:lnTo>
                        <a:lnTo>
                          <a:pt x="139" y="13"/>
                        </a:lnTo>
                        <a:lnTo>
                          <a:pt x="147" y="18"/>
                        </a:lnTo>
                        <a:lnTo>
                          <a:pt x="155" y="24"/>
                        </a:lnTo>
                        <a:lnTo>
                          <a:pt x="161" y="30"/>
                        </a:lnTo>
                        <a:lnTo>
                          <a:pt x="161" y="30"/>
                        </a:lnTo>
                        <a:lnTo>
                          <a:pt x="168" y="38"/>
                        </a:lnTo>
                        <a:lnTo>
                          <a:pt x="172" y="46"/>
                        </a:lnTo>
                        <a:lnTo>
                          <a:pt x="176" y="54"/>
                        </a:lnTo>
                        <a:lnTo>
                          <a:pt x="180" y="62"/>
                        </a:lnTo>
                        <a:lnTo>
                          <a:pt x="183" y="71"/>
                        </a:lnTo>
                        <a:lnTo>
                          <a:pt x="184" y="79"/>
                        </a:lnTo>
                        <a:lnTo>
                          <a:pt x="185" y="88"/>
                        </a:lnTo>
                        <a:lnTo>
                          <a:pt x="185" y="98"/>
                        </a:lnTo>
                        <a:lnTo>
                          <a:pt x="184" y="107"/>
                        </a:lnTo>
                        <a:lnTo>
                          <a:pt x="182" y="115"/>
                        </a:lnTo>
                        <a:lnTo>
                          <a:pt x="180" y="124"/>
                        </a:lnTo>
                        <a:lnTo>
                          <a:pt x="176" y="132"/>
                        </a:lnTo>
                        <a:lnTo>
                          <a:pt x="172" y="139"/>
                        </a:lnTo>
                        <a:lnTo>
                          <a:pt x="167" y="147"/>
                        </a:lnTo>
                        <a:lnTo>
                          <a:pt x="161" y="155"/>
                        </a:lnTo>
                        <a:lnTo>
                          <a:pt x="155" y="161"/>
                        </a:lnTo>
                        <a:lnTo>
                          <a:pt x="155"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33" name="Freeform 134">
                    <a:extLst>
                      <a:ext uri="{FF2B5EF4-FFF2-40B4-BE49-F238E27FC236}">
                        <a16:creationId xmlns:a16="http://schemas.microsoft.com/office/drawing/2014/main" id="{D2F43D13-4C28-451D-ACB1-0BE146008F67}"/>
                      </a:ext>
                    </a:extLst>
                  </p:cNvPr>
                  <p:cNvSpPr>
                    <a:spLocks noEditPoints="1"/>
                  </p:cNvSpPr>
                  <p:nvPr/>
                </p:nvSpPr>
                <p:spPr bwMode="auto">
                  <a:xfrm>
                    <a:off x="6989763" y="3398838"/>
                    <a:ext cx="995362" cy="993775"/>
                  </a:xfrm>
                  <a:custGeom>
                    <a:avLst/>
                    <a:gdLst>
                      <a:gd name="T0" fmla="*/ 2102 w 2506"/>
                      <a:gd name="T1" fmla="*/ 329 h 2506"/>
                      <a:gd name="T2" fmla="*/ 1944 w 2506"/>
                      <a:gd name="T3" fmla="*/ 279 h 2506"/>
                      <a:gd name="T4" fmla="*/ 1820 w 2506"/>
                      <a:gd name="T5" fmla="*/ 255 h 2506"/>
                      <a:gd name="T6" fmla="*/ 1729 w 2506"/>
                      <a:gd name="T7" fmla="*/ 101 h 2506"/>
                      <a:gd name="T8" fmla="*/ 1601 w 2506"/>
                      <a:gd name="T9" fmla="*/ 52 h 2506"/>
                      <a:gd name="T10" fmla="*/ 1435 w 2506"/>
                      <a:gd name="T11" fmla="*/ 112 h 2506"/>
                      <a:gd name="T12" fmla="*/ 1319 w 2506"/>
                      <a:gd name="T13" fmla="*/ 82 h 2506"/>
                      <a:gd name="T14" fmla="*/ 1166 w 2506"/>
                      <a:gd name="T15" fmla="*/ 3 h 2506"/>
                      <a:gd name="T16" fmla="*/ 1032 w 2506"/>
                      <a:gd name="T17" fmla="*/ 34 h 2506"/>
                      <a:gd name="T18" fmla="*/ 910 w 2506"/>
                      <a:gd name="T19" fmla="*/ 163 h 2506"/>
                      <a:gd name="T20" fmla="*/ 774 w 2506"/>
                      <a:gd name="T21" fmla="*/ 136 h 2506"/>
                      <a:gd name="T22" fmla="*/ 625 w 2506"/>
                      <a:gd name="T23" fmla="*/ 168 h 2506"/>
                      <a:gd name="T24" fmla="*/ 523 w 2506"/>
                      <a:gd name="T25" fmla="*/ 282 h 2506"/>
                      <a:gd name="T26" fmla="*/ 479 w 2506"/>
                      <a:gd name="T27" fmla="*/ 412 h 2506"/>
                      <a:gd name="T28" fmla="*/ 311 w 2506"/>
                      <a:gd name="T29" fmla="*/ 464 h 2506"/>
                      <a:gd name="T30" fmla="*/ 208 w 2506"/>
                      <a:gd name="T31" fmla="*/ 560 h 2506"/>
                      <a:gd name="T32" fmla="*/ 183 w 2506"/>
                      <a:gd name="T33" fmla="*/ 723 h 2506"/>
                      <a:gd name="T34" fmla="*/ 177 w 2506"/>
                      <a:gd name="T35" fmla="*/ 849 h 2506"/>
                      <a:gd name="T36" fmla="*/ 41 w 2506"/>
                      <a:gd name="T37" fmla="*/ 963 h 2506"/>
                      <a:gd name="T38" fmla="*/ 12 w 2506"/>
                      <a:gd name="T39" fmla="*/ 1097 h 2506"/>
                      <a:gd name="T40" fmla="*/ 97 w 2506"/>
                      <a:gd name="T41" fmla="*/ 1252 h 2506"/>
                      <a:gd name="T42" fmla="*/ 85 w 2506"/>
                      <a:gd name="T43" fmla="*/ 1370 h 2506"/>
                      <a:gd name="T44" fmla="*/ 31 w 2506"/>
                      <a:gd name="T45" fmla="*/ 1534 h 2506"/>
                      <a:gd name="T46" fmla="*/ 84 w 2506"/>
                      <a:gd name="T47" fmla="*/ 1662 h 2506"/>
                      <a:gd name="T48" fmla="*/ 230 w 2506"/>
                      <a:gd name="T49" fmla="*/ 1763 h 2506"/>
                      <a:gd name="T50" fmla="*/ 224 w 2506"/>
                      <a:gd name="T51" fmla="*/ 1900 h 2506"/>
                      <a:gd name="T52" fmla="*/ 279 w 2506"/>
                      <a:gd name="T53" fmla="*/ 2043 h 2506"/>
                      <a:gd name="T54" fmla="*/ 407 w 2506"/>
                      <a:gd name="T55" fmla="*/ 2125 h 2506"/>
                      <a:gd name="T56" fmla="*/ 543 w 2506"/>
                      <a:gd name="T57" fmla="*/ 2148 h 2506"/>
                      <a:gd name="T58" fmla="*/ 620 w 2506"/>
                      <a:gd name="T59" fmla="*/ 2306 h 2506"/>
                      <a:gd name="T60" fmla="*/ 732 w 2506"/>
                      <a:gd name="T61" fmla="*/ 2393 h 2506"/>
                      <a:gd name="T62" fmla="*/ 898 w 2506"/>
                      <a:gd name="T63" fmla="*/ 2392 h 2506"/>
                      <a:gd name="T64" fmla="*/ 1022 w 2506"/>
                      <a:gd name="T65" fmla="*/ 2378 h 2506"/>
                      <a:gd name="T66" fmla="*/ 1156 w 2506"/>
                      <a:gd name="T67" fmla="*/ 2496 h 2506"/>
                      <a:gd name="T68" fmla="*/ 1293 w 2506"/>
                      <a:gd name="T69" fmla="*/ 2503 h 2506"/>
                      <a:gd name="T70" fmla="*/ 1433 w 2506"/>
                      <a:gd name="T71" fmla="*/ 2396 h 2506"/>
                      <a:gd name="T72" fmla="*/ 1551 w 2506"/>
                      <a:gd name="T73" fmla="*/ 2388 h 2506"/>
                      <a:gd name="T74" fmla="*/ 1721 w 2506"/>
                      <a:gd name="T75" fmla="*/ 2415 h 2506"/>
                      <a:gd name="T76" fmla="*/ 1840 w 2506"/>
                      <a:gd name="T77" fmla="*/ 2344 h 2506"/>
                      <a:gd name="T78" fmla="*/ 1916 w 2506"/>
                      <a:gd name="T79" fmla="*/ 2183 h 2506"/>
                      <a:gd name="T80" fmla="*/ 2052 w 2506"/>
                      <a:gd name="T81" fmla="*/ 2167 h 2506"/>
                      <a:gd name="T82" fmla="*/ 2185 w 2506"/>
                      <a:gd name="T83" fmla="*/ 2092 h 2506"/>
                      <a:gd name="T84" fmla="*/ 2246 w 2506"/>
                      <a:gd name="T85" fmla="*/ 1951 h 2506"/>
                      <a:gd name="T86" fmla="*/ 2249 w 2506"/>
                      <a:gd name="T87" fmla="*/ 1814 h 2506"/>
                      <a:gd name="T88" fmla="*/ 2392 w 2506"/>
                      <a:gd name="T89" fmla="*/ 1712 h 2506"/>
                      <a:gd name="T90" fmla="*/ 2461 w 2506"/>
                      <a:gd name="T91" fmla="*/ 1589 h 2506"/>
                      <a:gd name="T92" fmla="*/ 2434 w 2506"/>
                      <a:gd name="T93" fmla="*/ 1426 h 2506"/>
                      <a:gd name="T94" fmla="*/ 2400 w 2506"/>
                      <a:gd name="T95" fmla="*/ 1305 h 2506"/>
                      <a:gd name="T96" fmla="*/ 2495 w 2506"/>
                      <a:gd name="T97" fmla="*/ 1155 h 2506"/>
                      <a:gd name="T98" fmla="*/ 2481 w 2506"/>
                      <a:gd name="T99" fmla="*/ 1019 h 2506"/>
                      <a:gd name="T100" fmla="*/ 2353 w 2506"/>
                      <a:gd name="T101" fmla="*/ 897 h 2506"/>
                      <a:gd name="T102" fmla="*/ 2328 w 2506"/>
                      <a:gd name="T103" fmla="*/ 780 h 2506"/>
                      <a:gd name="T104" fmla="*/ 2327 w 2506"/>
                      <a:gd name="T105" fmla="*/ 609 h 2506"/>
                      <a:gd name="T106" fmla="*/ 2239 w 2506"/>
                      <a:gd name="T107" fmla="*/ 502 h 2506"/>
                      <a:gd name="T108" fmla="*/ 1771 w 2506"/>
                      <a:gd name="T109" fmla="*/ 2142 h 2506"/>
                      <a:gd name="T110" fmla="*/ 725 w 2506"/>
                      <a:gd name="T111" fmla="*/ 2136 h 2506"/>
                      <a:gd name="T112" fmla="*/ 265 w 2506"/>
                      <a:gd name="T113" fmla="*/ 1539 h 2506"/>
                      <a:gd name="T114" fmla="*/ 509 w 2506"/>
                      <a:gd name="T115" fmla="*/ 544 h 2506"/>
                      <a:gd name="T116" fmla="*/ 1211 w 2506"/>
                      <a:gd name="T117" fmla="*/ 225 h 2506"/>
                      <a:gd name="T118" fmla="*/ 2051 w 2506"/>
                      <a:gd name="T119" fmla="*/ 606 h 2506"/>
                      <a:gd name="T120" fmla="*/ 2261 w 2506"/>
                      <a:gd name="T121" fmla="*/ 1458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6" h="2506">
                        <a:moveTo>
                          <a:pt x="2167" y="453"/>
                        </a:moveTo>
                        <a:lnTo>
                          <a:pt x="2167" y="453"/>
                        </a:lnTo>
                        <a:lnTo>
                          <a:pt x="2148" y="463"/>
                        </a:lnTo>
                        <a:lnTo>
                          <a:pt x="2129" y="472"/>
                        </a:lnTo>
                        <a:lnTo>
                          <a:pt x="2110" y="477"/>
                        </a:lnTo>
                        <a:lnTo>
                          <a:pt x="2102" y="479"/>
                        </a:lnTo>
                        <a:lnTo>
                          <a:pt x="2094" y="479"/>
                        </a:lnTo>
                        <a:lnTo>
                          <a:pt x="2094" y="479"/>
                        </a:lnTo>
                        <a:lnTo>
                          <a:pt x="2068" y="452"/>
                        </a:lnTo>
                        <a:lnTo>
                          <a:pt x="2068" y="452"/>
                        </a:lnTo>
                        <a:lnTo>
                          <a:pt x="2069" y="444"/>
                        </a:lnTo>
                        <a:lnTo>
                          <a:pt x="2071" y="437"/>
                        </a:lnTo>
                        <a:lnTo>
                          <a:pt x="2078" y="418"/>
                        </a:lnTo>
                        <a:lnTo>
                          <a:pt x="2087" y="399"/>
                        </a:lnTo>
                        <a:lnTo>
                          <a:pt x="2098" y="381"/>
                        </a:lnTo>
                        <a:lnTo>
                          <a:pt x="2098" y="381"/>
                        </a:lnTo>
                        <a:lnTo>
                          <a:pt x="2105" y="368"/>
                        </a:lnTo>
                        <a:lnTo>
                          <a:pt x="2109" y="357"/>
                        </a:lnTo>
                        <a:lnTo>
                          <a:pt x="2110" y="349"/>
                        </a:lnTo>
                        <a:lnTo>
                          <a:pt x="2108" y="341"/>
                        </a:lnTo>
                        <a:lnTo>
                          <a:pt x="2106" y="334"/>
                        </a:lnTo>
                        <a:lnTo>
                          <a:pt x="2102" y="329"/>
                        </a:lnTo>
                        <a:lnTo>
                          <a:pt x="2092" y="320"/>
                        </a:lnTo>
                        <a:lnTo>
                          <a:pt x="2092" y="320"/>
                        </a:lnTo>
                        <a:lnTo>
                          <a:pt x="2082" y="312"/>
                        </a:lnTo>
                        <a:lnTo>
                          <a:pt x="2075" y="308"/>
                        </a:lnTo>
                        <a:lnTo>
                          <a:pt x="2069" y="306"/>
                        </a:lnTo>
                        <a:lnTo>
                          <a:pt x="2061" y="305"/>
                        </a:lnTo>
                        <a:lnTo>
                          <a:pt x="2052" y="307"/>
                        </a:lnTo>
                        <a:lnTo>
                          <a:pt x="2043" y="312"/>
                        </a:lnTo>
                        <a:lnTo>
                          <a:pt x="2031" y="320"/>
                        </a:lnTo>
                        <a:lnTo>
                          <a:pt x="2031" y="320"/>
                        </a:lnTo>
                        <a:lnTo>
                          <a:pt x="2013" y="333"/>
                        </a:lnTo>
                        <a:lnTo>
                          <a:pt x="1996" y="344"/>
                        </a:lnTo>
                        <a:lnTo>
                          <a:pt x="1978" y="353"/>
                        </a:lnTo>
                        <a:lnTo>
                          <a:pt x="1970" y="356"/>
                        </a:lnTo>
                        <a:lnTo>
                          <a:pt x="1962" y="357"/>
                        </a:lnTo>
                        <a:lnTo>
                          <a:pt x="1962" y="357"/>
                        </a:lnTo>
                        <a:lnTo>
                          <a:pt x="1933" y="334"/>
                        </a:lnTo>
                        <a:lnTo>
                          <a:pt x="1933" y="334"/>
                        </a:lnTo>
                        <a:lnTo>
                          <a:pt x="1933" y="327"/>
                        </a:lnTo>
                        <a:lnTo>
                          <a:pt x="1934" y="318"/>
                        </a:lnTo>
                        <a:lnTo>
                          <a:pt x="1937" y="300"/>
                        </a:lnTo>
                        <a:lnTo>
                          <a:pt x="1944" y="279"/>
                        </a:lnTo>
                        <a:lnTo>
                          <a:pt x="1951" y="259"/>
                        </a:lnTo>
                        <a:lnTo>
                          <a:pt x="1951" y="259"/>
                        </a:lnTo>
                        <a:lnTo>
                          <a:pt x="1957" y="246"/>
                        </a:lnTo>
                        <a:lnTo>
                          <a:pt x="1959" y="235"/>
                        </a:lnTo>
                        <a:lnTo>
                          <a:pt x="1958" y="225"/>
                        </a:lnTo>
                        <a:lnTo>
                          <a:pt x="1956" y="219"/>
                        </a:lnTo>
                        <a:lnTo>
                          <a:pt x="1951" y="212"/>
                        </a:lnTo>
                        <a:lnTo>
                          <a:pt x="1946" y="208"/>
                        </a:lnTo>
                        <a:lnTo>
                          <a:pt x="1935" y="200"/>
                        </a:lnTo>
                        <a:lnTo>
                          <a:pt x="1935" y="200"/>
                        </a:lnTo>
                        <a:lnTo>
                          <a:pt x="1924" y="194"/>
                        </a:lnTo>
                        <a:lnTo>
                          <a:pt x="1917" y="191"/>
                        </a:lnTo>
                        <a:lnTo>
                          <a:pt x="1911" y="190"/>
                        </a:lnTo>
                        <a:lnTo>
                          <a:pt x="1903" y="191"/>
                        </a:lnTo>
                        <a:lnTo>
                          <a:pt x="1894" y="194"/>
                        </a:lnTo>
                        <a:lnTo>
                          <a:pt x="1886" y="199"/>
                        </a:lnTo>
                        <a:lnTo>
                          <a:pt x="1875" y="210"/>
                        </a:lnTo>
                        <a:lnTo>
                          <a:pt x="1875" y="210"/>
                        </a:lnTo>
                        <a:lnTo>
                          <a:pt x="1861" y="225"/>
                        </a:lnTo>
                        <a:lnTo>
                          <a:pt x="1844" y="240"/>
                        </a:lnTo>
                        <a:lnTo>
                          <a:pt x="1828" y="251"/>
                        </a:lnTo>
                        <a:lnTo>
                          <a:pt x="1820" y="255"/>
                        </a:lnTo>
                        <a:lnTo>
                          <a:pt x="1814" y="257"/>
                        </a:lnTo>
                        <a:lnTo>
                          <a:pt x="1814" y="257"/>
                        </a:lnTo>
                        <a:lnTo>
                          <a:pt x="1781" y="240"/>
                        </a:lnTo>
                        <a:lnTo>
                          <a:pt x="1781" y="240"/>
                        </a:lnTo>
                        <a:lnTo>
                          <a:pt x="1779" y="232"/>
                        </a:lnTo>
                        <a:lnTo>
                          <a:pt x="1779" y="223"/>
                        </a:lnTo>
                        <a:lnTo>
                          <a:pt x="1779" y="204"/>
                        </a:lnTo>
                        <a:lnTo>
                          <a:pt x="1782" y="183"/>
                        </a:lnTo>
                        <a:lnTo>
                          <a:pt x="1787" y="162"/>
                        </a:lnTo>
                        <a:lnTo>
                          <a:pt x="1787" y="162"/>
                        </a:lnTo>
                        <a:lnTo>
                          <a:pt x="1790" y="148"/>
                        </a:lnTo>
                        <a:lnTo>
                          <a:pt x="1791" y="137"/>
                        </a:lnTo>
                        <a:lnTo>
                          <a:pt x="1789" y="129"/>
                        </a:lnTo>
                        <a:lnTo>
                          <a:pt x="1784" y="122"/>
                        </a:lnTo>
                        <a:lnTo>
                          <a:pt x="1780" y="117"/>
                        </a:lnTo>
                        <a:lnTo>
                          <a:pt x="1774" y="112"/>
                        </a:lnTo>
                        <a:lnTo>
                          <a:pt x="1762" y="107"/>
                        </a:lnTo>
                        <a:lnTo>
                          <a:pt x="1762" y="107"/>
                        </a:lnTo>
                        <a:lnTo>
                          <a:pt x="1750" y="102"/>
                        </a:lnTo>
                        <a:lnTo>
                          <a:pt x="1743" y="100"/>
                        </a:lnTo>
                        <a:lnTo>
                          <a:pt x="1737" y="100"/>
                        </a:lnTo>
                        <a:lnTo>
                          <a:pt x="1729" y="101"/>
                        </a:lnTo>
                        <a:lnTo>
                          <a:pt x="1721" y="106"/>
                        </a:lnTo>
                        <a:lnTo>
                          <a:pt x="1713" y="114"/>
                        </a:lnTo>
                        <a:lnTo>
                          <a:pt x="1704" y="125"/>
                        </a:lnTo>
                        <a:lnTo>
                          <a:pt x="1704" y="125"/>
                        </a:lnTo>
                        <a:lnTo>
                          <a:pt x="1692" y="143"/>
                        </a:lnTo>
                        <a:lnTo>
                          <a:pt x="1679" y="159"/>
                        </a:lnTo>
                        <a:lnTo>
                          <a:pt x="1665" y="173"/>
                        </a:lnTo>
                        <a:lnTo>
                          <a:pt x="1657" y="178"/>
                        </a:lnTo>
                        <a:lnTo>
                          <a:pt x="1650" y="182"/>
                        </a:lnTo>
                        <a:lnTo>
                          <a:pt x="1650" y="182"/>
                        </a:lnTo>
                        <a:lnTo>
                          <a:pt x="1616" y="170"/>
                        </a:lnTo>
                        <a:lnTo>
                          <a:pt x="1616" y="170"/>
                        </a:lnTo>
                        <a:lnTo>
                          <a:pt x="1613" y="162"/>
                        </a:lnTo>
                        <a:lnTo>
                          <a:pt x="1611" y="155"/>
                        </a:lnTo>
                        <a:lnTo>
                          <a:pt x="1609" y="135"/>
                        </a:lnTo>
                        <a:lnTo>
                          <a:pt x="1608" y="113"/>
                        </a:lnTo>
                        <a:lnTo>
                          <a:pt x="1609" y="93"/>
                        </a:lnTo>
                        <a:lnTo>
                          <a:pt x="1609" y="93"/>
                        </a:lnTo>
                        <a:lnTo>
                          <a:pt x="1610" y="77"/>
                        </a:lnTo>
                        <a:lnTo>
                          <a:pt x="1609" y="66"/>
                        </a:lnTo>
                        <a:lnTo>
                          <a:pt x="1606" y="59"/>
                        </a:lnTo>
                        <a:lnTo>
                          <a:pt x="1601" y="52"/>
                        </a:lnTo>
                        <a:lnTo>
                          <a:pt x="1595" y="48"/>
                        </a:lnTo>
                        <a:lnTo>
                          <a:pt x="1589" y="45"/>
                        </a:lnTo>
                        <a:lnTo>
                          <a:pt x="1576" y="41"/>
                        </a:lnTo>
                        <a:lnTo>
                          <a:pt x="1576" y="41"/>
                        </a:lnTo>
                        <a:lnTo>
                          <a:pt x="1563" y="38"/>
                        </a:lnTo>
                        <a:lnTo>
                          <a:pt x="1557" y="38"/>
                        </a:lnTo>
                        <a:lnTo>
                          <a:pt x="1549" y="38"/>
                        </a:lnTo>
                        <a:lnTo>
                          <a:pt x="1543" y="41"/>
                        </a:lnTo>
                        <a:lnTo>
                          <a:pt x="1535" y="47"/>
                        </a:lnTo>
                        <a:lnTo>
                          <a:pt x="1528" y="56"/>
                        </a:lnTo>
                        <a:lnTo>
                          <a:pt x="1522" y="69"/>
                        </a:lnTo>
                        <a:lnTo>
                          <a:pt x="1522" y="69"/>
                        </a:lnTo>
                        <a:lnTo>
                          <a:pt x="1513" y="88"/>
                        </a:lnTo>
                        <a:lnTo>
                          <a:pt x="1502" y="106"/>
                        </a:lnTo>
                        <a:lnTo>
                          <a:pt x="1490" y="122"/>
                        </a:lnTo>
                        <a:lnTo>
                          <a:pt x="1484" y="127"/>
                        </a:lnTo>
                        <a:lnTo>
                          <a:pt x="1478" y="133"/>
                        </a:lnTo>
                        <a:lnTo>
                          <a:pt x="1478" y="133"/>
                        </a:lnTo>
                        <a:lnTo>
                          <a:pt x="1442" y="126"/>
                        </a:lnTo>
                        <a:lnTo>
                          <a:pt x="1442" y="126"/>
                        </a:lnTo>
                        <a:lnTo>
                          <a:pt x="1438" y="120"/>
                        </a:lnTo>
                        <a:lnTo>
                          <a:pt x="1435" y="112"/>
                        </a:lnTo>
                        <a:lnTo>
                          <a:pt x="1429" y="93"/>
                        </a:lnTo>
                        <a:lnTo>
                          <a:pt x="1426" y="72"/>
                        </a:lnTo>
                        <a:lnTo>
                          <a:pt x="1424" y="51"/>
                        </a:lnTo>
                        <a:lnTo>
                          <a:pt x="1424" y="51"/>
                        </a:lnTo>
                        <a:lnTo>
                          <a:pt x="1422" y="36"/>
                        </a:lnTo>
                        <a:lnTo>
                          <a:pt x="1419" y="25"/>
                        </a:lnTo>
                        <a:lnTo>
                          <a:pt x="1414" y="17"/>
                        </a:lnTo>
                        <a:lnTo>
                          <a:pt x="1409" y="13"/>
                        </a:lnTo>
                        <a:lnTo>
                          <a:pt x="1403" y="10"/>
                        </a:lnTo>
                        <a:lnTo>
                          <a:pt x="1395" y="8"/>
                        </a:lnTo>
                        <a:lnTo>
                          <a:pt x="1382" y="5"/>
                        </a:lnTo>
                        <a:lnTo>
                          <a:pt x="1382" y="5"/>
                        </a:lnTo>
                        <a:lnTo>
                          <a:pt x="1369" y="4"/>
                        </a:lnTo>
                        <a:lnTo>
                          <a:pt x="1363" y="5"/>
                        </a:lnTo>
                        <a:lnTo>
                          <a:pt x="1356" y="7"/>
                        </a:lnTo>
                        <a:lnTo>
                          <a:pt x="1350" y="11"/>
                        </a:lnTo>
                        <a:lnTo>
                          <a:pt x="1343" y="17"/>
                        </a:lnTo>
                        <a:lnTo>
                          <a:pt x="1338" y="27"/>
                        </a:lnTo>
                        <a:lnTo>
                          <a:pt x="1333" y="41"/>
                        </a:lnTo>
                        <a:lnTo>
                          <a:pt x="1333" y="41"/>
                        </a:lnTo>
                        <a:lnTo>
                          <a:pt x="1327" y="62"/>
                        </a:lnTo>
                        <a:lnTo>
                          <a:pt x="1319" y="82"/>
                        </a:lnTo>
                        <a:lnTo>
                          <a:pt x="1311" y="99"/>
                        </a:lnTo>
                        <a:lnTo>
                          <a:pt x="1305" y="106"/>
                        </a:lnTo>
                        <a:lnTo>
                          <a:pt x="1300" y="111"/>
                        </a:lnTo>
                        <a:lnTo>
                          <a:pt x="1300" y="111"/>
                        </a:lnTo>
                        <a:lnTo>
                          <a:pt x="1263" y="110"/>
                        </a:lnTo>
                        <a:lnTo>
                          <a:pt x="1263" y="110"/>
                        </a:lnTo>
                        <a:lnTo>
                          <a:pt x="1258" y="105"/>
                        </a:lnTo>
                        <a:lnTo>
                          <a:pt x="1254" y="97"/>
                        </a:lnTo>
                        <a:lnTo>
                          <a:pt x="1245" y="80"/>
                        </a:lnTo>
                        <a:lnTo>
                          <a:pt x="1239" y="60"/>
                        </a:lnTo>
                        <a:lnTo>
                          <a:pt x="1233" y="39"/>
                        </a:lnTo>
                        <a:lnTo>
                          <a:pt x="1233" y="39"/>
                        </a:lnTo>
                        <a:lnTo>
                          <a:pt x="1230" y="25"/>
                        </a:lnTo>
                        <a:lnTo>
                          <a:pt x="1224" y="14"/>
                        </a:lnTo>
                        <a:lnTo>
                          <a:pt x="1219" y="8"/>
                        </a:lnTo>
                        <a:lnTo>
                          <a:pt x="1212" y="3"/>
                        </a:lnTo>
                        <a:lnTo>
                          <a:pt x="1206" y="1"/>
                        </a:lnTo>
                        <a:lnTo>
                          <a:pt x="1199" y="0"/>
                        </a:lnTo>
                        <a:lnTo>
                          <a:pt x="1186" y="1"/>
                        </a:lnTo>
                        <a:lnTo>
                          <a:pt x="1186" y="1"/>
                        </a:lnTo>
                        <a:lnTo>
                          <a:pt x="1173" y="2"/>
                        </a:lnTo>
                        <a:lnTo>
                          <a:pt x="1166" y="3"/>
                        </a:lnTo>
                        <a:lnTo>
                          <a:pt x="1160" y="7"/>
                        </a:lnTo>
                        <a:lnTo>
                          <a:pt x="1154" y="11"/>
                        </a:lnTo>
                        <a:lnTo>
                          <a:pt x="1149" y="19"/>
                        </a:lnTo>
                        <a:lnTo>
                          <a:pt x="1145" y="29"/>
                        </a:lnTo>
                        <a:lnTo>
                          <a:pt x="1143" y="44"/>
                        </a:lnTo>
                        <a:lnTo>
                          <a:pt x="1143" y="44"/>
                        </a:lnTo>
                        <a:lnTo>
                          <a:pt x="1139" y="64"/>
                        </a:lnTo>
                        <a:lnTo>
                          <a:pt x="1135" y="85"/>
                        </a:lnTo>
                        <a:lnTo>
                          <a:pt x="1129" y="103"/>
                        </a:lnTo>
                        <a:lnTo>
                          <a:pt x="1125" y="112"/>
                        </a:lnTo>
                        <a:lnTo>
                          <a:pt x="1121" y="119"/>
                        </a:lnTo>
                        <a:lnTo>
                          <a:pt x="1121" y="119"/>
                        </a:lnTo>
                        <a:lnTo>
                          <a:pt x="1084" y="123"/>
                        </a:lnTo>
                        <a:lnTo>
                          <a:pt x="1084" y="123"/>
                        </a:lnTo>
                        <a:lnTo>
                          <a:pt x="1078" y="118"/>
                        </a:lnTo>
                        <a:lnTo>
                          <a:pt x="1073" y="111"/>
                        </a:lnTo>
                        <a:lnTo>
                          <a:pt x="1062" y="95"/>
                        </a:lnTo>
                        <a:lnTo>
                          <a:pt x="1052" y="76"/>
                        </a:lnTo>
                        <a:lnTo>
                          <a:pt x="1044" y="57"/>
                        </a:lnTo>
                        <a:lnTo>
                          <a:pt x="1044" y="57"/>
                        </a:lnTo>
                        <a:lnTo>
                          <a:pt x="1038" y="44"/>
                        </a:lnTo>
                        <a:lnTo>
                          <a:pt x="1032" y="34"/>
                        </a:lnTo>
                        <a:lnTo>
                          <a:pt x="1025" y="28"/>
                        </a:lnTo>
                        <a:lnTo>
                          <a:pt x="1017" y="25"/>
                        </a:lnTo>
                        <a:lnTo>
                          <a:pt x="1011" y="24"/>
                        </a:lnTo>
                        <a:lnTo>
                          <a:pt x="1004" y="24"/>
                        </a:lnTo>
                        <a:lnTo>
                          <a:pt x="991" y="27"/>
                        </a:lnTo>
                        <a:lnTo>
                          <a:pt x="991" y="27"/>
                        </a:lnTo>
                        <a:lnTo>
                          <a:pt x="978" y="29"/>
                        </a:lnTo>
                        <a:lnTo>
                          <a:pt x="972" y="33"/>
                        </a:lnTo>
                        <a:lnTo>
                          <a:pt x="966" y="36"/>
                        </a:lnTo>
                        <a:lnTo>
                          <a:pt x="961" y="41"/>
                        </a:lnTo>
                        <a:lnTo>
                          <a:pt x="958" y="50"/>
                        </a:lnTo>
                        <a:lnTo>
                          <a:pt x="955" y="61"/>
                        </a:lnTo>
                        <a:lnTo>
                          <a:pt x="955" y="75"/>
                        </a:lnTo>
                        <a:lnTo>
                          <a:pt x="955" y="75"/>
                        </a:lnTo>
                        <a:lnTo>
                          <a:pt x="955" y="97"/>
                        </a:lnTo>
                        <a:lnTo>
                          <a:pt x="954" y="118"/>
                        </a:lnTo>
                        <a:lnTo>
                          <a:pt x="951" y="137"/>
                        </a:lnTo>
                        <a:lnTo>
                          <a:pt x="948" y="145"/>
                        </a:lnTo>
                        <a:lnTo>
                          <a:pt x="946" y="153"/>
                        </a:lnTo>
                        <a:lnTo>
                          <a:pt x="946" y="153"/>
                        </a:lnTo>
                        <a:lnTo>
                          <a:pt x="910" y="163"/>
                        </a:lnTo>
                        <a:lnTo>
                          <a:pt x="910" y="163"/>
                        </a:lnTo>
                        <a:lnTo>
                          <a:pt x="903" y="159"/>
                        </a:lnTo>
                        <a:lnTo>
                          <a:pt x="896" y="154"/>
                        </a:lnTo>
                        <a:lnTo>
                          <a:pt x="883" y="139"/>
                        </a:lnTo>
                        <a:lnTo>
                          <a:pt x="870" y="122"/>
                        </a:lnTo>
                        <a:lnTo>
                          <a:pt x="859" y="105"/>
                        </a:lnTo>
                        <a:lnTo>
                          <a:pt x="859" y="105"/>
                        </a:lnTo>
                        <a:lnTo>
                          <a:pt x="851" y="92"/>
                        </a:lnTo>
                        <a:lnTo>
                          <a:pt x="843" y="84"/>
                        </a:lnTo>
                        <a:lnTo>
                          <a:pt x="835" y="80"/>
                        </a:lnTo>
                        <a:lnTo>
                          <a:pt x="829" y="77"/>
                        </a:lnTo>
                        <a:lnTo>
                          <a:pt x="821" y="77"/>
                        </a:lnTo>
                        <a:lnTo>
                          <a:pt x="815" y="78"/>
                        </a:lnTo>
                        <a:lnTo>
                          <a:pt x="803" y="83"/>
                        </a:lnTo>
                        <a:lnTo>
                          <a:pt x="803" y="83"/>
                        </a:lnTo>
                        <a:lnTo>
                          <a:pt x="790" y="87"/>
                        </a:lnTo>
                        <a:lnTo>
                          <a:pt x="784" y="92"/>
                        </a:lnTo>
                        <a:lnTo>
                          <a:pt x="779" y="96"/>
                        </a:lnTo>
                        <a:lnTo>
                          <a:pt x="774" y="102"/>
                        </a:lnTo>
                        <a:lnTo>
                          <a:pt x="772" y="111"/>
                        </a:lnTo>
                        <a:lnTo>
                          <a:pt x="772" y="122"/>
                        </a:lnTo>
                        <a:lnTo>
                          <a:pt x="774" y="136"/>
                        </a:lnTo>
                        <a:lnTo>
                          <a:pt x="774" y="136"/>
                        </a:lnTo>
                        <a:lnTo>
                          <a:pt x="778" y="158"/>
                        </a:lnTo>
                        <a:lnTo>
                          <a:pt x="780" y="179"/>
                        </a:lnTo>
                        <a:lnTo>
                          <a:pt x="780" y="198"/>
                        </a:lnTo>
                        <a:lnTo>
                          <a:pt x="779" y="206"/>
                        </a:lnTo>
                        <a:lnTo>
                          <a:pt x="777" y="214"/>
                        </a:lnTo>
                        <a:lnTo>
                          <a:pt x="777" y="214"/>
                        </a:lnTo>
                        <a:lnTo>
                          <a:pt x="743" y="230"/>
                        </a:lnTo>
                        <a:lnTo>
                          <a:pt x="743" y="230"/>
                        </a:lnTo>
                        <a:lnTo>
                          <a:pt x="736" y="227"/>
                        </a:lnTo>
                        <a:lnTo>
                          <a:pt x="729" y="222"/>
                        </a:lnTo>
                        <a:lnTo>
                          <a:pt x="713" y="210"/>
                        </a:lnTo>
                        <a:lnTo>
                          <a:pt x="698" y="196"/>
                        </a:lnTo>
                        <a:lnTo>
                          <a:pt x="684" y="180"/>
                        </a:lnTo>
                        <a:lnTo>
                          <a:pt x="684" y="180"/>
                        </a:lnTo>
                        <a:lnTo>
                          <a:pt x="674" y="169"/>
                        </a:lnTo>
                        <a:lnTo>
                          <a:pt x="666" y="162"/>
                        </a:lnTo>
                        <a:lnTo>
                          <a:pt x="658" y="159"/>
                        </a:lnTo>
                        <a:lnTo>
                          <a:pt x="650" y="158"/>
                        </a:lnTo>
                        <a:lnTo>
                          <a:pt x="643" y="159"/>
                        </a:lnTo>
                        <a:lnTo>
                          <a:pt x="636" y="161"/>
                        </a:lnTo>
                        <a:lnTo>
                          <a:pt x="625" y="168"/>
                        </a:lnTo>
                        <a:lnTo>
                          <a:pt x="625" y="168"/>
                        </a:lnTo>
                        <a:lnTo>
                          <a:pt x="613" y="174"/>
                        </a:lnTo>
                        <a:lnTo>
                          <a:pt x="608" y="179"/>
                        </a:lnTo>
                        <a:lnTo>
                          <a:pt x="603" y="184"/>
                        </a:lnTo>
                        <a:lnTo>
                          <a:pt x="600" y="192"/>
                        </a:lnTo>
                        <a:lnTo>
                          <a:pt x="600" y="200"/>
                        </a:lnTo>
                        <a:lnTo>
                          <a:pt x="601" y="211"/>
                        </a:lnTo>
                        <a:lnTo>
                          <a:pt x="606" y="225"/>
                        </a:lnTo>
                        <a:lnTo>
                          <a:pt x="606" y="225"/>
                        </a:lnTo>
                        <a:lnTo>
                          <a:pt x="613" y="245"/>
                        </a:lnTo>
                        <a:lnTo>
                          <a:pt x="618" y="266"/>
                        </a:lnTo>
                        <a:lnTo>
                          <a:pt x="621" y="285"/>
                        </a:lnTo>
                        <a:lnTo>
                          <a:pt x="621" y="294"/>
                        </a:lnTo>
                        <a:lnTo>
                          <a:pt x="620" y="302"/>
                        </a:lnTo>
                        <a:lnTo>
                          <a:pt x="620" y="302"/>
                        </a:lnTo>
                        <a:lnTo>
                          <a:pt x="589" y="322"/>
                        </a:lnTo>
                        <a:lnTo>
                          <a:pt x="589" y="322"/>
                        </a:lnTo>
                        <a:lnTo>
                          <a:pt x="583" y="320"/>
                        </a:lnTo>
                        <a:lnTo>
                          <a:pt x="574" y="317"/>
                        </a:lnTo>
                        <a:lnTo>
                          <a:pt x="558" y="308"/>
                        </a:lnTo>
                        <a:lnTo>
                          <a:pt x="540" y="296"/>
                        </a:lnTo>
                        <a:lnTo>
                          <a:pt x="523" y="282"/>
                        </a:lnTo>
                        <a:lnTo>
                          <a:pt x="523" y="282"/>
                        </a:lnTo>
                        <a:lnTo>
                          <a:pt x="512" y="273"/>
                        </a:lnTo>
                        <a:lnTo>
                          <a:pt x="502" y="268"/>
                        </a:lnTo>
                        <a:lnTo>
                          <a:pt x="493" y="265"/>
                        </a:lnTo>
                        <a:lnTo>
                          <a:pt x="486" y="266"/>
                        </a:lnTo>
                        <a:lnTo>
                          <a:pt x="479" y="268"/>
                        </a:lnTo>
                        <a:lnTo>
                          <a:pt x="473" y="271"/>
                        </a:lnTo>
                        <a:lnTo>
                          <a:pt x="463" y="279"/>
                        </a:lnTo>
                        <a:lnTo>
                          <a:pt x="463" y="279"/>
                        </a:lnTo>
                        <a:lnTo>
                          <a:pt x="453" y="288"/>
                        </a:lnTo>
                        <a:lnTo>
                          <a:pt x="448" y="293"/>
                        </a:lnTo>
                        <a:lnTo>
                          <a:pt x="444" y="300"/>
                        </a:lnTo>
                        <a:lnTo>
                          <a:pt x="442" y="306"/>
                        </a:lnTo>
                        <a:lnTo>
                          <a:pt x="443" y="316"/>
                        </a:lnTo>
                        <a:lnTo>
                          <a:pt x="447" y="327"/>
                        </a:lnTo>
                        <a:lnTo>
                          <a:pt x="453" y="339"/>
                        </a:lnTo>
                        <a:lnTo>
                          <a:pt x="453" y="339"/>
                        </a:lnTo>
                        <a:lnTo>
                          <a:pt x="463" y="358"/>
                        </a:lnTo>
                        <a:lnTo>
                          <a:pt x="472" y="378"/>
                        </a:lnTo>
                        <a:lnTo>
                          <a:pt x="477" y="397"/>
                        </a:lnTo>
                        <a:lnTo>
                          <a:pt x="478" y="404"/>
                        </a:lnTo>
                        <a:lnTo>
                          <a:pt x="479" y="412"/>
                        </a:lnTo>
                        <a:lnTo>
                          <a:pt x="479" y="412"/>
                        </a:lnTo>
                        <a:lnTo>
                          <a:pt x="452" y="438"/>
                        </a:lnTo>
                        <a:lnTo>
                          <a:pt x="452" y="438"/>
                        </a:lnTo>
                        <a:lnTo>
                          <a:pt x="444" y="437"/>
                        </a:lnTo>
                        <a:lnTo>
                          <a:pt x="436" y="435"/>
                        </a:lnTo>
                        <a:lnTo>
                          <a:pt x="418" y="428"/>
                        </a:lnTo>
                        <a:lnTo>
                          <a:pt x="399" y="419"/>
                        </a:lnTo>
                        <a:lnTo>
                          <a:pt x="380" y="409"/>
                        </a:lnTo>
                        <a:lnTo>
                          <a:pt x="380" y="409"/>
                        </a:lnTo>
                        <a:lnTo>
                          <a:pt x="368" y="401"/>
                        </a:lnTo>
                        <a:lnTo>
                          <a:pt x="357" y="397"/>
                        </a:lnTo>
                        <a:lnTo>
                          <a:pt x="348" y="397"/>
                        </a:lnTo>
                        <a:lnTo>
                          <a:pt x="341" y="398"/>
                        </a:lnTo>
                        <a:lnTo>
                          <a:pt x="334" y="401"/>
                        </a:lnTo>
                        <a:lnTo>
                          <a:pt x="329" y="405"/>
                        </a:lnTo>
                        <a:lnTo>
                          <a:pt x="320" y="415"/>
                        </a:lnTo>
                        <a:lnTo>
                          <a:pt x="320" y="415"/>
                        </a:lnTo>
                        <a:lnTo>
                          <a:pt x="311" y="425"/>
                        </a:lnTo>
                        <a:lnTo>
                          <a:pt x="307" y="430"/>
                        </a:lnTo>
                        <a:lnTo>
                          <a:pt x="305" y="437"/>
                        </a:lnTo>
                        <a:lnTo>
                          <a:pt x="305" y="444"/>
                        </a:lnTo>
                        <a:lnTo>
                          <a:pt x="306" y="453"/>
                        </a:lnTo>
                        <a:lnTo>
                          <a:pt x="311" y="464"/>
                        </a:lnTo>
                        <a:lnTo>
                          <a:pt x="320" y="475"/>
                        </a:lnTo>
                        <a:lnTo>
                          <a:pt x="320" y="475"/>
                        </a:lnTo>
                        <a:lnTo>
                          <a:pt x="332" y="492"/>
                        </a:lnTo>
                        <a:lnTo>
                          <a:pt x="344" y="511"/>
                        </a:lnTo>
                        <a:lnTo>
                          <a:pt x="353" y="528"/>
                        </a:lnTo>
                        <a:lnTo>
                          <a:pt x="355" y="536"/>
                        </a:lnTo>
                        <a:lnTo>
                          <a:pt x="357" y="544"/>
                        </a:lnTo>
                        <a:lnTo>
                          <a:pt x="357" y="544"/>
                        </a:lnTo>
                        <a:lnTo>
                          <a:pt x="334" y="573"/>
                        </a:lnTo>
                        <a:lnTo>
                          <a:pt x="334" y="573"/>
                        </a:lnTo>
                        <a:lnTo>
                          <a:pt x="327" y="573"/>
                        </a:lnTo>
                        <a:lnTo>
                          <a:pt x="318" y="573"/>
                        </a:lnTo>
                        <a:lnTo>
                          <a:pt x="298" y="569"/>
                        </a:lnTo>
                        <a:lnTo>
                          <a:pt x="279" y="563"/>
                        </a:lnTo>
                        <a:lnTo>
                          <a:pt x="259" y="556"/>
                        </a:lnTo>
                        <a:lnTo>
                          <a:pt x="259" y="556"/>
                        </a:lnTo>
                        <a:lnTo>
                          <a:pt x="245" y="550"/>
                        </a:lnTo>
                        <a:lnTo>
                          <a:pt x="234" y="548"/>
                        </a:lnTo>
                        <a:lnTo>
                          <a:pt x="225" y="548"/>
                        </a:lnTo>
                        <a:lnTo>
                          <a:pt x="218" y="551"/>
                        </a:lnTo>
                        <a:lnTo>
                          <a:pt x="212" y="554"/>
                        </a:lnTo>
                        <a:lnTo>
                          <a:pt x="208" y="560"/>
                        </a:lnTo>
                        <a:lnTo>
                          <a:pt x="200" y="571"/>
                        </a:lnTo>
                        <a:lnTo>
                          <a:pt x="200" y="571"/>
                        </a:lnTo>
                        <a:lnTo>
                          <a:pt x="194" y="582"/>
                        </a:lnTo>
                        <a:lnTo>
                          <a:pt x="190" y="588"/>
                        </a:lnTo>
                        <a:lnTo>
                          <a:pt x="189" y="596"/>
                        </a:lnTo>
                        <a:lnTo>
                          <a:pt x="189" y="604"/>
                        </a:lnTo>
                        <a:lnTo>
                          <a:pt x="193" y="611"/>
                        </a:lnTo>
                        <a:lnTo>
                          <a:pt x="199" y="621"/>
                        </a:lnTo>
                        <a:lnTo>
                          <a:pt x="210" y="631"/>
                        </a:lnTo>
                        <a:lnTo>
                          <a:pt x="210" y="631"/>
                        </a:lnTo>
                        <a:lnTo>
                          <a:pt x="225" y="646"/>
                        </a:lnTo>
                        <a:lnTo>
                          <a:pt x="238" y="662"/>
                        </a:lnTo>
                        <a:lnTo>
                          <a:pt x="250" y="678"/>
                        </a:lnTo>
                        <a:lnTo>
                          <a:pt x="254" y="685"/>
                        </a:lnTo>
                        <a:lnTo>
                          <a:pt x="257" y="693"/>
                        </a:lnTo>
                        <a:lnTo>
                          <a:pt x="257" y="693"/>
                        </a:lnTo>
                        <a:lnTo>
                          <a:pt x="240" y="726"/>
                        </a:lnTo>
                        <a:lnTo>
                          <a:pt x="240" y="726"/>
                        </a:lnTo>
                        <a:lnTo>
                          <a:pt x="232" y="727"/>
                        </a:lnTo>
                        <a:lnTo>
                          <a:pt x="223" y="728"/>
                        </a:lnTo>
                        <a:lnTo>
                          <a:pt x="204" y="727"/>
                        </a:lnTo>
                        <a:lnTo>
                          <a:pt x="183" y="723"/>
                        </a:lnTo>
                        <a:lnTo>
                          <a:pt x="162" y="719"/>
                        </a:lnTo>
                        <a:lnTo>
                          <a:pt x="162" y="719"/>
                        </a:lnTo>
                        <a:lnTo>
                          <a:pt x="148" y="716"/>
                        </a:lnTo>
                        <a:lnTo>
                          <a:pt x="136" y="716"/>
                        </a:lnTo>
                        <a:lnTo>
                          <a:pt x="127" y="718"/>
                        </a:lnTo>
                        <a:lnTo>
                          <a:pt x="121" y="721"/>
                        </a:lnTo>
                        <a:lnTo>
                          <a:pt x="116" y="727"/>
                        </a:lnTo>
                        <a:lnTo>
                          <a:pt x="112" y="732"/>
                        </a:lnTo>
                        <a:lnTo>
                          <a:pt x="107" y="744"/>
                        </a:lnTo>
                        <a:lnTo>
                          <a:pt x="107" y="744"/>
                        </a:lnTo>
                        <a:lnTo>
                          <a:pt x="101" y="756"/>
                        </a:lnTo>
                        <a:lnTo>
                          <a:pt x="100" y="763"/>
                        </a:lnTo>
                        <a:lnTo>
                          <a:pt x="99" y="770"/>
                        </a:lnTo>
                        <a:lnTo>
                          <a:pt x="101" y="778"/>
                        </a:lnTo>
                        <a:lnTo>
                          <a:pt x="105" y="785"/>
                        </a:lnTo>
                        <a:lnTo>
                          <a:pt x="113" y="793"/>
                        </a:lnTo>
                        <a:lnTo>
                          <a:pt x="125" y="802"/>
                        </a:lnTo>
                        <a:lnTo>
                          <a:pt x="125" y="802"/>
                        </a:lnTo>
                        <a:lnTo>
                          <a:pt x="143" y="814"/>
                        </a:lnTo>
                        <a:lnTo>
                          <a:pt x="159" y="828"/>
                        </a:lnTo>
                        <a:lnTo>
                          <a:pt x="172" y="842"/>
                        </a:lnTo>
                        <a:lnTo>
                          <a:pt x="177" y="849"/>
                        </a:lnTo>
                        <a:lnTo>
                          <a:pt x="182" y="855"/>
                        </a:lnTo>
                        <a:lnTo>
                          <a:pt x="182" y="855"/>
                        </a:lnTo>
                        <a:lnTo>
                          <a:pt x="170" y="890"/>
                        </a:lnTo>
                        <a:lnTo>
                          <a:pt x="170" y="890"/>
                        </a:lnTo>
                        <a:lnTo>
                          <a:pt x="162" y="892"/>
                        </a:lnTo>
                        <a:lnTo>
                          <a:pt x="153" y="894"/>
                        </a:lnTo>
                        <a:lnTo>
                          <a:pt x="134" y="898"/>
                        </a:lnTo>
                        <a:lnTo>
                          <a:pt x="113" y="898"/>
                        </a:lnTo>
                        <a:lnTo>
                          <a:pt x="91" y="897"/>
                        </a:lnTo>
                        <a:lnTo>
                          <a:pt x="91" y="897"/>
                        </a:lnTo>
                        <a:lnTo>
                          <a:pt x="77" y="895"/>
                        </a:lnTo>
                        <a:lnTo>
                          <a:pt x="66" y="897"/>
                        </a:lnTo>
                        <a:lnTo>
                          <a:pt x="58" y="900"/>
                        </a:lnTo>
                        <a:lnTo>
                          <a:pt x="52" y="905"/>
                        </a:lnTo>
                        <a:lnTo>
                          <a:pt x="48" y="911"/>
                        </a:lnTo>
                        <a:lnTo>
                          <a:pt x="44" y="917"/>
                        </a:lnTo>
                        <a:lnTo>
                          <a:pt x="41" y="929"/>
                        </a:lnTo>
                        <a:lnTo>
                          <a:pt x="41" y="929"/>
                        </a:lnTo>
                        <a:lnTo>
                          <a:pt x="38" y="942"/>
                        </a:lnTo>
                        <a:lnTo>
                          <a:pt x="37" y="949"/>
                        </a:lnTo>
                        <a:lnTo>
                          <a:pt x="38" y="956"/>
                        </a:lnTo>
                        <a:lnTo>
                          <a:pt x="41" y="963"/>
                        </a:lnTo>
                        <a:lnTo>
                          <a:pt x="47" y="971"/>
                        </a:lnTo>
                        <a:lnTo>
                          <a:pt x="55" y="977"/>
                        </a:lnTo>
                        <a:lnTo>
                          <a:pt x="68" y="984"/>
                        </a:lnTo>
                        <a:lnTo>
                          <a:pt x="68" y="984"/>
                        </a:lnTo>
                        <a:lnTo>
                          <a:pt x="88" y="994"/>
                        </a:lnTo>
                        <a:lnTo>
                          <a:pt x="105" y="1004"/>
                        </a:lnTo>
                        <a:lnTo>
                          <a:pt x="121" y="1015"/>
                        </a:lnTo>
                        <a:lnTo>
                          <a:pt x="127" y="1022"/>
                        </a:lnTo>
                        <a:lnTo>
                          <a:pt x="133" y="1027"/>
                        </a:lnTo>
                        <a:lnTo>
                          <a:pt x="133" y="1027"/>
                        </a:lnTo>
                        <a:lnTo>
                          <a:pt x="126" y="1064"/>
                        </a:lnTo>
                        <a:lnTo>
                          <a:pt x="126" y="1064"/>
                        </a:lnTo>
                        <a:lnTo>
                          <a:pt x="120" y="1068"/>
                        </a:lnTo>
                        <a:lnTo>
                          <a:pt x="111" y="1071"/>
                        </a:lnTo>
                        <a:lnTo>
                          <a:pt x="92" y="1076"/>
                        </a:lnTo>
                        <a:lnTo>
                          <a:pt x="72" y="1081"/>
                        </a:lnTo>
                        <a:lnTo>
                          <a:pt x="50" y="1083"/>
                        </a:lnTo>
                        <a:lnTo>
                          <a:pt x="50" y="1083"/>
                        </a:lnTo>
                        <a:lnTo>
                          <a:pt x="36" y="1084"/>
                        </a:lnTo>
                        <a:lnTo>
                          <a:pt x="25" y="1087"/>
                        </a:lnTo>
                        <a:lnTo>
                          <a:pt x="17" y="1092"/>
                        </a:lnTo>
                        <a:lnTo>
                          <a:pt x="12" y="1097"/>
                        </a:lnTo>
                        <a:lnTo>
                          <a:pt x="9" y="1104"/>
                        </a:lnTo>
                        <a:lnTo>
                          <a:pt x="6" y="1110"/>
                        </a:lnTo>
                        <a:lnTo>
                          <a:pt x="5" y="1123"/>
                        </a:lnTo>
                        <a:lnTo>
                          <a:pt x="5" y="1123"/>
                        </a:lnTo>
                        <a:lnTo>
                          <a:pt x="4" y="1136"/>
                        </a:lnTo>
                        <a:lnTo>
                          <a:pt x="4" y="1143"/>
                        </a:lnTo>
                        <a:lnTo>
                          <a:pt x="6" y="1150"/>
                        </a:lnTo>
                        <a:lnTo>
                          <a:pt x="11" y="1157"/>
                        </a:lnTo>
                        <a:lnTo>
                          <a:pt x="17" y="1162"/>
                        </a:lnTo>
                        <a:lnTo>
                          <a:pt x="27" y="1168"/>
                        </a:lnTo>
                        <a:lnTo>
                          <a:pt x="41" y="1172"/>
                        </a:lnTo>
                        <a:lnTo>
                          <a:pt x="41" y="1172"/>
                        </a:lnTo>
                        <a:lnTo>
                          <a:pt x="61" y="1179"/>
                        </a:lnTo>
                        <a:lnTo>
                          <a:pt x="82" y="1186"/>
                        </a:lnTo>
                        <a:lnTo>
                          <a:pt x="98" y="1196"/>
                        </a:lnTo>
                        <a:lnTo>
                          <a:pt x="105" y="1200"/>
                        </a:lnTo>
                        <a:lnTo>
                          <a:pt x="111" y="1206"/>
                        </a:lnTo>
                        <a:lnTo>
                          <a:pt x="111" y="1206"/>
                        </a:lnTo>
                        <a:lnTo>
                          <a:pt x="110" y="1243"/>
                        </a:lnTo>
                        <a:lnTo>
                          <a:pt x="110" y="1243"/>
                        </a:lnTo>
                        <a:lnTo>
                          <a:pt x="103" y="1247"/>
                        </a:lnTo>
                        <a:lnTo>
                          <a:pt x="97" y="1252"/>
                        </a:lnTo>
                        <a:lnTo>
                          <a:pt x="79" y="1260"/>
                        </a:lnTo>
                        <a:lnTo>
                          <a:pt x="59" y="1267"/>
                        </a:lnTo>
                        <a:lnTo>
                          <a:pt x="38" y="1272"/>
                        </a:lnTo>
                        <a:lnTo>
                          <a:pt x="38" y="1272"/>
                        </a:lnTo>
                        <a:lnTo>
                          <a:pt x="24" y="1276"/>
                        </a:lnTo>
                        <a:lnTo>
                          <a:pt x="14" y="1281"/>
                        </a:lnTo>
                        <a:lnTo>
                          <a:pt x="7" y="1287"/>
                        </a:lnTo>
                        <a:lnTo>
                          <a:pt x="3" y="1293"/>
                        </a:lnTo>
                        <a:lnTo>
                          <a:pt x="1" y="1300"/>
                        </a:lnTo>
                        <a:lnTo>
                          <a:pt x="0" y="1306"/>
                        </a:lnTo>
                        <a:lnTo>
                          <a:pt x="1" y="1319"/>
                        </a:lnTo>
                        <a:lnTo>
                          <a:pt x="1" y="1319"/>
                        </a:lnTo>
                        <a:lnTo>
                          <a:pt x="1" y="1333"/>
                        </a:lnTo>
                        <a:lnTo>
                          <a:pt x="3" y="1340"/>
                        </a:lnTo>
                        <a:lnTo>
                          <a:pt x="5" y="1346"/>
                        </a:lnTo>
                        <a:lnTo>
                          <a:pt x="11" y="1352"/>
                        </a:lnTo>
                        <a:lnTo>
                          <a:pt x="18" y="1357"/>
                        </a:lnTo>
                        <a:lnTo>
                          <a:pt x="29" y="1361"/>
                        </a:lnTo>
                        <a:lnTo>
                          <a:pt x="43" y="1363"/>
                        </a:lnTo>
                        <a:lnTo>
                          <a:pt x="43" y="1363"/>
                        </a:lnTo>
                        <a:lnTo>
                          <a:pt x="64" y="1366"/>
                        </a:lnTo>
                        <a:lnTo>
                          <a:pt x="85" y="1370"/>
                        </a:lnTo>
                        <a:lnTo>
                          <a:pt x="103" y="1377"/>
                        </a:lnTo>
                        <a:lnTo>
                          <a:pt x="111" y="1380"/>
                        </a:lnTo>
                        <a:lnTo>
                          <a:pt x="117" y="1385"/>
                        </a:lnTo>
                        <a:lnTo>
                          <a:pt x="117" y="1385"/>
                        </a:lnTo>
                        <a:lnTo>
                          <a:pt x="123" y="1422"/>
                        </a:lnTo>
                        <a:lnTo>
                          <a:pt x="123" y="1422"/>
                        </a:lnTo>
                        <a:lnTo>
                          <a:pt x="117" y="1427"/>
                        </a:lnTo>
                        <a:lnTo>
                          <a:pt x="111" y="1433"/>
                        </a:lnTo>
                        <a:lnTo>
                          <a:pt x="95" y="1443"/>
                        </a:lnTo>
                        <a:lnTo>
                          <a:pt x="76" y="1453"/>
                        </a:lnTo>
                        <a:lnTo>
                          <a:pt x="56" y="1462"/>
                        </a:lnTo>
                        <a:lnTo>
                          <a:pt x="56" y="1462"/>
                        </a:lnTo>
                        <a:lnTo>
                          <a:pt x="43" y="1468"/>
                        </a:lnTo>
                        <a:lnTo>
                          <a:pt x="34" y="1474"/>
                        </a:lnTo>
                        <a:lnTo>
                          <a:pt x="28" y="1480"/>
                        </a:lnTo>
                        <a:lnTo>
                          <a:pt x="25" y="1488"/>
                        </a:lnTo>
                        <a:lnTo>
                          <a:pt x="24" y="1495"/>
                        </a:lnTo>
                        <a:lnTo>
                          <a:pt x="24" y="1502"/>
                        </a:lnTo>
                        <a:lnTo>
                          <a:pt x="26" y="1515"/>
                        </a:lnTo>
                        <a:lnTo>
                          <a:pt x="26" y="1515"/>
                        </a:lnTo>
                        <a:lnTo>
                          <a:pt x="29" y="1527"/>
                        </a:lnTo>
                        <a:lnTo>
                          <a:pt x="31" y="1534"/>
                        </a:lnTo>
                        <a:lnTo>
                          <a:pt x="36" y="1540"/>
                        </a:lnTo>
                        <a:lnTo>
                          <a:pt x="41" y="1545"/>
                        </a:lnTo>
                        <a:lnTo>
                          <a:pt x="50" y="1549"/>
                        </a:lnTo>
                        <a:lnTo>
                          <a:pt x="61" y="1551"/>
                        </a:lnTo>
                        <a:lnTo>
                          <a:pt x="75" y="1550"/>
                        </a:lnTo>
                        <a:lnTo>
                          <a:pt x="75" y="1550"/>
                        </a:lnTo>
                        <a:lnTo>
                          <a:pt x="97" y="1550"/>
                        </a:lnTo>
                        <a:lnTo>
                          <a:pt x="117" y="1552"/>
                        </a:lnTo>
                        <a:lnTo>
                          <a:pt x="137" y="1556"/>
                        </a:lnTo>
                        <a:lnTo>
                          <a:pt x="145" y="1558"/>
                        </a:lnTo>
                        <a:lnTo>
                          <a:pt x="152" y="1561"/>
                        </a:lnTo>
                        <a:lnTo>
                          <a:pt x="152" y="1561"/>
                        </a:lnTo>
                        <a:lnTo>
                          <a:pt x="162" y="1596"/>
                        </a:lnTo>
                        <a:lnTo>
                          <a:pt x="162" y="1596"/>
                        </a:lnTo>
                        <a:lnTo>
                          <a:pt x="159" y="1602"/>
                        </a:lnTo>
                        <a:lnTo>
                          <a:pt x="152" y="1609"/>
                        </a:lnTo>
                        <a:lnTo>
                          <a:pt x="138" y="1622"/>
                        </a:lnTo>
                        <a:lnTo>
                          <a:pt x="122" y="1635"/>
                        </a:lnTo>
                        <a:lnTo>
                          <a:pt x="103" y="1647"/>
                        </a:lnTo>
                        <a:lnTo>
                          <a:pt x="103" y="1647"/>
                        </a:lnTo>
                        <a:lnTo>
                          <a:pt x="91" y="1655"/>
                        </a:lnTo>
                        <a:lnTo>
                          <a:pt x="84" y="1662"/>
                        </a:lnTo>
                        <a:lnTo>
                          <a:pt x="78" y="1670"/>
                        </a:lnTo>
                        <a:lnTo>
                          <a:pt x="76" y="1678"/>
                        </a:lnTo>
                        <a:lnTo>
                          <a:pt x="76" y="1684"/>
                        </a:lnTo>
                        <a:lnTo>
                          <a:pt x="77" y="1691"/>
                        </a:lnTo>
                        <a:lnTo>
                          <a:pt x="83" y="1704"/>
                        </a:lnTo>
                        <a:lnTo>
                          <a:pt x="83" y="1704"/>
                        </a:lnTo>
                        <a:lnTo>
                          <a:pt x="87" y="1716"/>
                        </a:lnTo>
                        <a:lnTo>
                          <a:pt x="90" y="1721"/>
                        </a:lnTo>
                        <a:lnTo>
                          <a:pt x="96" y="1727"/>
                        </a:lnTo>
                        <a:lnTo>
                          <a:pt x="102" y="1731"/>
                        </a:lnTo>
                        <a:lnTo>
                          <a:pt x="111" y="1733"/>
                        </a:lnTo>
                        <a:lnTo>
                          <a:pt x="122" y="1733"/>
                        </a:lnTo>
                        <a:lnTo>
                          <a:pt x="136" y="1731"/>
                        </a:lnTo>
                        <a:lnTo>
                          <a:pt x="136" y="1731"/>
                        </a:lnTo>
                        <a:lnTo>
                          <a:pt x="157" y="1728"/>
                        </a:lnTo>
                        <a:lnTo>
                          <a:pt x="178" y="1726"/>
                        </a:lnTo>
                        <a:lnTo>
                          <a:pt x="197" y="1726"/>
                        </a:lnTo>
                        <a:lnTo>
                          <a:pt x="206" y="1727"/>
                        </a:lnTo>
                        <a:lnTo>
                          <a:pt x="213" y="1729"/>
                        </a:lnTo>
                        <a:lnTo>
                          <a:pt x="213" y="1729"/>
                        </a:lnTo>
                        <a:lnTo>
                          <a:pt x="230" y="1763"/>
                        </a:lnTo>
                        <a:lnTo>
                          <a:pt x="230" y="1763"/>
                        </a:lnTo>
                        <a:lnTo>
                          <a:pt x="226" y="1769"/>
                        </a:lnTo>
                        <a:lnTo>
                          <a:pt x="222" y="1777"/>
                        </a:lnTo>
                        <a:lnTo>
                          <a:pt x="210" y="1792"/>
                        </a:lnTo>
                        <a:lnTo>
                          <a:pt x="196" y="1807"/>
                        </a:lnTo>
                        <a:lnTo>
                          <a:pt x="180" y="1821"/>
                        </a:lnTo>
                        <a:lnTo>
                          <a:pt x="180" y="1821"/>
                        </a:lnTo>
                        <a:lnTo>
                          <a:pt x="169" y="1831"/>
                        </a:lnTo>
                        <a:lnTo>
                          <a:pt x="162" y="1840"/>
                        </a:lnTo>
                        <a:lnTo>
                          <a:pt x="158" y="1849"/>
                        </a:lnTo>
                        <a:lnTo>
                          <a:pt x="157" y="1856"/>
                        </a:lnTo>
                        <a:lnTo>
                          <a:pt x="158" y="1863"/>
                        </a:lnTo>
                        <a:lnTo>
                          <a:pt x="161" y="1869"/>
                        </a:lnTo>
                        <a:lnTo>
                          <a:pt x="168" y="1881"/>
                        </a:lnTo>
                        <a:lnTo>
                          <a:pt x="168" y="1881"/>
                        </a:lnTo>
                        <a:lnTo>
                          <a:pt x="174" y="1892"/>
                        </a:lnTo>
                        <a:lnTo>
                          <a:pt x="178" y="1898"/>
                        </a:lnTo>
                        <a:lnTo>
                          <a:pt x="184" y="1902"/>
                        </a:lnTo>
                        <a:lnTo>
                          <a:pt x="190" y="1905"/>
                        </a:lnTo>
                        <a:lnTo>
                          <a:pt x="200" y="1906"/>
                        </a:lnTo>
                        <a:lnTo>
                          <a:pt x="211" y="1904"/>
                        </a:lnTo>
                        <a:lnTo>
                          <a:pt x="224" y="1900"/>
                        </a:lnTo>
                        <a:lnTo>
                          <a:pt x="224" y="1900"/>
                        </a:lnTo>
                        <a:lnTo>
                          <a:pt x="245" y="1893"/>
                        </a:lnTo>
                        <a:lnTo>
                          <a:pt x="266" y="1888"/>
                        </a:lnTo>
                        <a:lnTo>
                          <a:pt x="285" y="1886"/>
                        </a:lnTo>
                        <a:lnTo>
                          <a:pt x="293" y="1885"/>
                        </a:lnTo>
                        <a:lnTo>
                          <a:pt x="301" y="1886"/>
                        </a:lnTo>
                        <a:lnTo>
                          <a:pt x="301" y="1886"/>
                        </a:lnTo>
                        <a:lnTo>
                          <a:pt x="322" y="1916"/>
                        </a:lnTo>
                        <a:lnTo>
                          <a:pt x="322" y="1916"/>
                        </a:lnTo>
                        <a:lnTo>
                          <a:pt x="320" y="1924"/>
                        </a:lnTo>
                        <a:lnTo>
                          <a:pt x="317" y="1931"/>
                        </a:lnTo>
                        <a:lnTo>
                          <a:pt x="307" y="1949"/>
                        </a:lnTo>
                        <a:lnTo>
                          <a:pt x="295" y="1966"/>
                        </a:lnTo>
                        <a:lnTo>
                          <a:pt x="282" y="1983"/>
                        </a:lnTo>
                        <a:lnTo>
                          <a:pt x="282" y="1983"/>
                        </a:lnTo>
                        <a:lnTo>
                          <a:pt x="272" y="1994"/>
                        </a:lnTo>
                        <a:lnTo>
                          <a:pt x="267" y="2003"/>
                        </a:lnTo>
                        <a:lnTo>
                          <a:pt x="265" y="2012"/>
                        </a:lnTo>
                        <a:lnTo>
                          <a:pt x="265" y="2020"/>
                        </a:lnTo>
                        <a:lnTo>
                          <a:pt x="267" y="2026"/>
                        </a:lnTo>
                        <a:lnTo>
                          <a:pt x="270" y="2033"/>
                        </a:lnTo>
                        <a:lnTo>
                          <a:pt x="279" y="2043"/>
                        </a:lnTo>
                        <a:lnTo>
                          <a:pt x="279" y="2043"/>
                        </a:lnTo>
                        <a:lnTo>
                          <a:pt x="287" y="2053"/>
                        </a:lnTo>
                        <a:lnTo>
                          <a:pt x="292" y="2058"/>
                        </a:lnTo>
                        <a:lnTo>
                          <a:pt x="298" y="2061"/>
                        </a:lnTo>
                        <a:lnTo>
                          <a:pt x="306" y="2063"/>
                        </a:lnTo>
                        <a:lnTo>
                          <a:pt x="315" y="2063"/>
                        </a:lnTo>
                        <a:lnTo>
                          <a:pt x="326" y="2060"/>
                        </a:lnTo>
                        <a:lnTo>
                          <a:pt x="339" y="2052"/>
                        </a:lnTo>
                        <a:lnTo>
                          <a:pt x="339" y="2052"/>
                        </a:lnTo>
                        <a:lnTo>
                          <a:pt x="357" y="2043"/>
                        </a:lnTo>
                        <a:lnTo>
                          <a:pt x="377" y="2035"/>
                        </a:lnTo>
                        <a:lnTo>
                          <a:pt x="395" y="2028"/>
                        </a:lnTo>
                        <a:lnTo>
                          <a:pt x="404" y="2027"/>
                        </a:lnTo>
                        <a:lnTo>
                          <a:pt x="412" y="2026"/>
                        </a:lnTo>
                        <a:lnTo>
                          <a:pt x="412" y="2026"/>
                        </a:lnTo>
                        <a:lnTo>
                          <a:pt x="438" y="2053"/>
                        </a:lnTo>
                        <a:lnTo>
                          <a:pt x="438" y="2053"/>
                        </a:lnTo>
                        <a:lnTo>
                          <a:pt x="437" y="2061"/>
                        </a:lnTo>
                        <a:lnTo>
                          <a:pt x="435" y="2070"/>
                        </a:lnTo>
                        <a:lnTo>
                          <a:pt x="428" y="2088"/>
                        </a:lnTo>
                        <a:lnTo>
                          <a:pt x="418" y="2107"/>
                        </a:lnTo>
                        <a:lnTo>
                          <a:pt x="407" y="2125"/>
                        </a:lnTo>
                        <a:lnTo>
                          <a:pt x="407" y="2125"/>
                        </a:lnTo>
                        <a:lnTo>
                          <a:pt x="401" y="2138"/>
                        </a:lnTo>
                        <a:lnTo>
                          <a:pt x="396" y="2148"/>
                        </a:lnTo>
                        <a:lnTo>
                          <a:pt x="395" y="2157"/>
                        </a:lnTo>
                        <a:lnTo>
                          <a:pt x="397" y="2165"/>
                        </a:lnTo>
                        <a:lnTo>
                          <a:pt x="401" y="2171"/>
                        </a:lnTo>
                        <a:lnTo>
                          <a:pt x="405" y="2177"/>
                        </a:lnTo>
                        <a:lnTo>
                          <a:pt x="414" y="2185"/>
                        </a:lnTo>
                        <a:lnTo>
                          <a:pt x="414" y="2185"/>
                        </a:lnTo>
                        <a:lnTo>
                          <a:pt x="425" y="2194"/>
                        </a:lnTo>
                        <a:lnTo>
                          <a:pt x="430" y="2198"/>
                        </a:lnTo>
                        <a:lnTo>
                          <a:pt x="437" y="2201"/>
                        </a:lnTo>
                        <a:lnTo>
                          <a:pt x="444" y="2202"/>
                        </a:lnTo>
                        <a:lnTo>
                          <a:pt x="453" y="2199"/>
                        </a:lnTo>
                        <a:lnTo>
                          <a:pt x="463" y="2194"/>
                        </a:lnTo>
                        <a:lnTo>
                          <a:pt x="475" y="2186"/>
                        </a:lnTo>
                        <a:lnTo>
                          <a:pt x="475" y="2186"/>
                        </a:lnTo>
                        <a:lnTo>
                          <a:pt x="492" y="2173"/>
                        </a:lnTo>
                        <a:lnTo>
                          <a:pt x="510" y="2162"/>
                        </a:lnTo>
                        <a:lnTo>
                          <a:pt x="527" y="2154"/>
                        </a:lnTo>
                        <a:lnTo>
                          <a:pt x="536" y="2150"/>
                        </a:lnTo>
                        <a:lnTo>
                          <a:pt x="543" y="2148"/>
                        </a:lnTo>
                        <a:lnTo>
                          <a:pt x="543" y="2148"/>
                        </a:lnTo>
                        <a:lnTo>
                          <a:pt x="573" y="2172"/>
                        </a:lnTo>
                        <a:lnTo>
                          <a:pt x="573" y="2172"/>
                        </a:lnTo>
                        <a:lnTo>
                          <a:pt x="573" y="2180"/>
                        </a:lnTo>
                        <a:lnTo>
                          <a:pt x="572" y="2189"/>
                        </a:lnTo>
                        <a:lnTo>
                          <a:pt x="569" y="2207"/>
                        </a:lnTo>
                        <a:lnTo>
                          <a:pt x="562" y="2227"/>
                        </a:lnTo>
                        <a:lnTo>
                          <a:pt x="554" y="2247"/>
                        </a:lnTo>
                        <a:lnTo>
                          <a:pt x="554" y="2247"/>
                        </a:lnTo>
                        <a:lnTo>
                          <a:pt x="549" y="2260"/>
                        </a:lnTo>
                        <a:lnTo>
                          <a:pt x="547" y="2271"/>
                        </a:lnTo>
                        <a:lnTo>
                          <a:pt x="548" y="2280"/>
                        </a:lnTo>
                        <a:lnTo>
                          <a:pt x="550" y="2288"/>
                        </a:lnTo>
                        <a:lnTo>
                          <a:pt x="554" y="2293"/>
                        </a:lnTo>
                        <a:lnTo>
                          <a:pt x="560" y="2299"/>
                        </a:lnTo>
                        <a:lnTo>
                          <a:pt x="571" y="2305"/>
                        </a:lnTo>
                        <a:lnTo>
                          <a:pt x="571" y="2305"/>
                        </a:lnTo>
                        <a:lnTo>
                          <a:pt x="582" y="2313"/>
                        </a:lnTo>
                        <a:lnTo>
                          <a:pt x="588" y="2315"/>
                        </a:lnTo>
                        <a:lnTo>
                          <a:pt x="595" y="2317"/>
                        </a:lnTo>
                        <a:lnTo>
                          <a:pt x="602" y="2316"/>
                        </a:lnTo>
                        <a:lnTo>
                          <a:pt x="611" y="2313"/>
                        </a:lnTo>
                        <a:lnTo>
                          <a:pt x="620" y="2306"/>
                        </a:lnTo>
                        <a:lnTo>
                          <a:pt x="631" y="2296"/>
                        </a:lnTo>
                        <a:lnTo>
                          <a:pt x="631" y="2296"/>
                        </a:lnTo>
                        <a:lnTo>
                          <a:pt x="645" y="2281"/>
                        </a:lnTo>
                        <a:lnTo>
                          <a:pt x="661" y="2267"/>
                        </a:lnTo>
                        <a:lnTo>
                          <a:pt x="677" y="2256"/>
                        </a:lnTo>
                        <a:lnTo>
                          <a:pt x="685" y="2252"/>
                        </a:lnTo>
                        <a:lnTo>
                          <a:pt x="692" y="2248"/>
                        </a:lnTo>
                        <a:lnTo>
                          <a:pt x="692" y="2248"/>
                        </a:lnTo>
                        <a:lnTo>
                          <a:pt x="724" y="2267"/>
                        </a:lnTo>
                        <a:lnTo>
                          <a:pt x="724" y="2267"/>
                        </a:lnTo>
                        <a:lnTo>
                          <a:pt x="727" y="2275"/>
                        </a:lnTo>
                        <a:lnTo>
                          <a:pt x="727" y="2283"/>
                        </a:lnTo>
                        <a:lnTo>
                          <a:pt x="727" y="2302"/>
                        </a:lnTo>
                        <a:lnTo>
                          <a:pt x="723" y="2324"/>
                        </a:lnTo>
                        <a:lnTo>
                          <a:pt x="719" y="2344"/>
                        </a:lnTo>
                        <a:lnTo>
                          <a:pt x="719" y="2344"/>
                        </a:lnTo>
                        <a:lnTo>
                          <a:pt x="716" y="2358"/>
                        </a:lnTo>
                        <a:lnTo>
                          <a:pt x="716" y="2369"/>
                        </a:lnTo>
                        <a:lnTo>
                          <a:pt x="717" y="2378"/>
                        </a:lnTo>
                        <a:lnTo>
                          <a:pt x="721" y="2385"/>
                        </a:lnTo>
                        <a:lnTo>
                          <a:pt x="725" y="2390"/>
                        </a:lnTo>
                        <a:lnTo>
                          <a:pt x="732" y="2393"/>
                        </a:lnTo>
                        <a:lnTo>
                          <a:pt x="744" y="2399"/>
                        </a:lnTo>
                        <a:lnTo>
                          <a:pt x="744" y="2399"/>
                        </a:lnTo>
                        <a:lnTo>
                          <a:pt x="756" y="2404"/>
                        </a:lnTo>
                        <a:lnTo>
                          <a:pt x="762" y="2406"/>
                        </a:lnTo>
                        <a:lnTo>
                          <a:pt x="769" y="2406"/>
                        </a:lnTo>
                        <a:lnTo>
                          <a:pt x="777" y="2404"/>
                        </a:lnTo>
                        <a:lnTo>
                          <a:pt x="784" y="2400"/>
                        </a:lnTo>
                        <a:lnTo>
                          <a:pt x="793" y="2392"/>
                        </a:lnTo>
                        <a:lnTo>
                          <a:pt x="802" y="2380"/>
                        </a:lnTo>
                        <a:lnTo>
                          <a:pt x="802" y="2380"/>
                        </a:lnTo>
                        <a:lnTo>
                          <a:pt x="814" y="2363"/>
                        </a:lnTo>
                        <a:lnTo>
                          <a:pt x="827" y="2346"/>
                        </a:lnTo>
                        <a:lnTo>
                          <a:pt x="841" y="2333"/>
                        </a:lnTo>
                        <a:lnTo>
                          <a:pt x="849" y="2328"/>
                        </a:lnTo>
                        <a:lnTo>
                          <a:pt x="854" y="2325"/>
                        </a:lnTo>
                        <a:lnTo>
                          <a:pt x="854" y="2325"/>
                        </a:lnTo>
                        <a:lnTo>
                          <a:pt x="890" y="2337"/>
                        </a:lnTo>
                        <a:lnTo>
                          <a:pt x="890" y="2337"/>
                        </a:lnTo>
                        <a:lnTo>
                          <a:pt x="892" y="2343"/>
                        </a:lnTo>
                        <a:lnTo>
                          <a:pt x="894" y="2352"/>
                        </a:lnTo>
                        <a:lnTo>
                          <a:pt x="896" y="2372"/>
                        </a:lnTo>
                        <a:lnTo>
                          <a:pt x="898" y="2392"/>
                        </a:lnTo>
                        <a:lnTo>
                          <a:pt x="895" y="2414"/>
                        </a:lnTo>
                        <a:lnTo>
                          <a:pt x="895" y="2414"/>
                        </a:lnTo>
                        <a:lnTo>
                          <a:pt x="895" y="2428"/>
                        </a:lnTo>
                        <a:lnTo>
                          <a:pt x="896" y="2439"/>
                        </a:lnTo>
                        <a:lnTo>
                          <a:pt x="900" y="2448"/>
                        </a:lnTo>
                        <a:lnTo>
                          <a:pt x="904" y="2454"/>
                        </a:lnTo>
                        <a:lnTo>
                          <a:pt x="910" y="2459"/>
                        </a:lnTo>
                        <a:lnTo>
                          <a:pt x="916" y="2461"/>
                        </a:lnTo>
                        <a:lnTo>
                          <a:pt x="929" y="2464"/>
                        </a:lnTo>
                        <a:lnTo>
                          <a:pt x="929" y="2464"/>
                        </a:lnTo>
                        <a:lnTo>
                          <a:pt x="942" y="2467"/>
                        </a:lnTo>
                        <a:lnTo>
                          <a:pt x="949" y="2469"/>
                        </a:lnTo>
                        <a:lnTo>
                          <a:pt x="955" y="2467"/>
                        </a:lnTo>
                        <a:lnTo>
                          <a:pt x="963" y="2465"/>
                        </a:lnTo>
                        <a:lnTo>
                          <a:pt x="969" y="2459"/>
                        </a:lnTo>
                        <a:lnTo>
                          <a:pt x="977" y="2450"/>
                        </a:lnTo>
                        <a:lnTo>
                          <a:pt x="984" y="2437"/>
                        </a:lnTo>
                        <a:lnTo>
                          <a:pt x="984" y="2437"/>
                        </a:lnTo>
                        <a:lnTo>
                          <a:pt x="992" y="2418"/>
                        </a:lnTo>
                        <a:lnTo>
                          <a:pt x="1003" y="2400"/>
                        </a:lnTo>
                        <a:lnTo>
                          <a:pt x="1015" y="2385"/>
                        </a:lnTo>
                        <a:lnTo>
                          <a:pt x="1022" y="2378"/>
                        </a:lnTo>
                        <a:lnTo>
                          <a:pt x="1027" y="2374"/>
                        </a:lnTo>
                        <a:lnTo>
                          <a:pt x="1027" y="2374"/>
                        </a:lnTo>
                        <a:lnTo>
                          <a:pt x="1063" y="2380"/>
                        </a:lnTo>
                        <a:lnTo>
                          <a:pt x="1063" y="2380"/>
                        </a:lnTo>
                        <a:lnTo>
                          <a:pt x="1068" y="2387"/>
                        </a:lnTo>
                        <a:lnTo>
                          <a:pt x="1071" y="2394"/>
                        </a:lnTo>
                        <a:lnTo>
                          <a:pt x="1076" y="2413"/>
                        </a:lnTo>
                        <a:lnTo>
                          <a:pt x="1080" y="2434"/>
                        </a:lnTo>
                        <a:lnTo>
                          <a:pt x="1082" y="2455"/>
                        </a:lnTo>
                        <a:lnTo>
                          <a:pt x="1082" y="2455"/>
                        </a:lnTo>
                        <a:lnTo>
                          <a:pt x="1083" y="2470"/>
                        </a:lnTo>
                        <a:lnTo>
                          <a:pt x="1086" y="2480"/>
                        </a:lnTo>
                        <a:lnTo>
                          <a:pt x="1090" y="2488"/>
                        </a:lnTo>
                        <a:lnTo>
                          <a:pt x="1097" y="2494"/>
                        </a:lnTo>
                        <a:lnTo>
                          <a:pt x="1102" y="2497"/>
                        </a:lnTo>
                        <a:lnTo>
                          <a:pt x="1110" y="2499"/>
                        </a:lnTo>
                        <a:lnTo>
                          <a:pt x="1123" y="2500"/>
                        </a:lnTo>
                        <a:lnTo>
                          <a:pt x="1123" y="2500"/>
                        </a:lnTo>
                        <a:lnTo>
                          <a:pt x="1136" y="2501"/>
                        </a:lnTo>
                        <a:lnTo>
                          <a:pt x="1143" y="2501"/>
                        </a:lnTo>
                        <a:lnTo>
                          <a:pt x="1149" y="2499"/>
                        </a:lnTo>
                        <a:lnTo>
                          <a:pt x="1156" y="2496"/>
                        </a:lnTo>
                        <a:lnTo>
                          <a:pt x="1162" y="2488"/>
                        </a:lnTo>
                        <a:lnTo>
                          <a:pt x="1168" y="2478"/>
                        </a:lnTo>
                        <a:lnTo>
                          <a:pt x="1172" y="2465"/>
                        </a:lnTo>
                        <a:lnTo>
                          <a:pt x="1172" y="2465"/>
                        </a:lnTo>
                        <a:lnTo>
                          <a:pt x="1179" y="2445"/>
                        </a:lnTo>
                        <a:lnTo>
                          <a:pt x="1186" y="2425"/>
                        </a:lnTo>
                        <a:lnTo>
                          <a:pt x="1195" y="2407"/>
                        </a:lnTo>
                        <a:lnTo>
                          <a:pt x="1200" y="2400"/>
                        </a:lnTo>
                        <a:lnTo>
                          <a:pt x="1205" y="2394"/>
                        </a:lnTo>
                        <a:lnTo>
                          <a:pt x="1205" y="2394"/>
                        </a:lnTo>
                        <a:lnTo>
                          <a:pt x="1242" y="2396"/>
                        </a:lnTo>
                        <a:lnTo>
                          <a:pt x="1242" y="2396"/>
                        </a:lnTo>
                        <a:lnTo>
                          <a:pt x="1247" y="2402"/>
                        </a:lnTo>
                        <a:lnTo>
                          <a:pt x="1252" y="2410"/>
                        </a:lnTo>
                        <a:lnTo>
                          <a:pt x="1259" y="2427"/>
                        </a:lnTo>
                        <a:lnTo>
                          <a:pt x="1267" y="2447"/>
                        </a:lnTo>
                        <a:lnTo>
                          <a:pt x="1272" y="2467"/>
                        </a:lnTo>
                        <a:lnTo>
                          <a:pt x="1272" y="2467"/>
                        </a:lnTo>
                        <a:lnTo>
                          <a:pt x="1276" y="2482"/>
                        </a:lnTo>
                        <a:lnTo>
                          <a:pt x="1280" y="2491"/>
                        </a:lnTo>
                        <a:lnTo>
                          <a:pt x="1287" y="2499"/>
                        </a:lnTo>
                        <a:lnTo>
                          <a:pt x="1293" y="2503"/>
                        </a:lnTo>
                        <a:lnTo>
                          <a:pt x="1300" y="2506"/>
                        </a:lnTo>
                        <a:lnTo>
                          <a:pt x="1306" y="2506"/>
                        </a:lnTo>
                        <a:lnTo>
                          <a:pt x="1319" y="2506"/>
                        </a:lnTo>
                        <a:lnTo>
                          <a:pt x="1319" y="2506"/>
                        </a:lnTo>
                        <a:lnTo>
                          <a:pt x="1332" y="2504"/>
                        </a:lnTo>
                        <a:lnTo>
                          <a:pt x="1339" y="2503"/>
                        </a:lnTo>
                        <a:lnTo>
                          <a:pt x="1345" y="2500"/>
                        </a:lnTo>
                        <a:lnTo>
                          <a:pt x="1352" y="2495"/>
                        </a:lnTo>
                        <a:lnTo>
                          <a:pt x="1356" y="2487"/>
                        </a:lnTo>
                        <a:lnTo>
                          <a:pt x="1361" y="2477"/>
                        </a:lnTo>
                        <a:lnTo>
                          <a:pt x="1363" y="2463"/>
                        </a:lnTo>
                        <a:lnTo>
                          <a:pt x="1363" y="2463"/>
                        </a:lnTo>
                        <a:lnTo>
                          <a:pt x="1365" y="2441"/>
                        </a:lnTo>
                        <a:lnTo>
                          <a:pt x="1370" y="2421"/>
                        </a:lnTo>
                        <a:lnTo>
                          <a:pt x="1377" y="2402"/>
                        </a:lnTo>
                        <a:lnTo>
                          <a:pt x="1380" y="2394"/>
                        </a:lnTo>
                        <a:lnTo>
                          <a:pt x="1385" y="2388"/>
                        </a:lnTo>
                        <a:lnTo>
                          <a:pt x="1385" y="2388"/>
                        </a:lnTo>
                        <a:lnTo>
                          <a:pt x="1422" y="2384"/>
                        </a:lnTo>
                        <a:lnTo>
                          <a:pt x="1422" y="2384"/>
                        </a:lnTo>
                        <a:lnTo>
                          <a:pt x="1427" y="2389"/>
                        </a:lnTo>
                        <a:lnTo>
                          <a:pt x="1433" y="2396"/>
                        </a:lnTo>
                        <a:lnTo>
                          <a:pt x="1443" y="2411"/>
                        </a:lnTo>
                        <a:lnTo>
                          <a:pt x="1453" y="2430"/>
                        </a:lnTo>
                        <a:lnTo>
                          <a:pt x="1462" y="2450"/>
                        </a:lnTo>
                        <a:lnTo>
                          <a:pt x="1462" y="2450"/>
                        </a:lnTo>
                        <a:lnTo>
                          <a:pt x="1467" y="2463"/>
                        </a:lnTo>
                        <a:lnTo>
                          <a:pt x="1474" y="2472"/>
                        </a:lnTo>
                        <a:lnTo>
                          <a:pt x="1480" y="2478"/>
                        </a:lnTo>
                        <a:lnTo>
                          <a:pt x="1488" y="2482"/>
                        </a:lnTo>
                        <a:lnTo>
                          <a:pt x="1495" y="2483"/>
                        </a:lnTo>
                        <a:lnTo>
                          <a:pt x="1501" y="2482"/>
                        </a:lnTo>
                        <a:lnTo>
                          <a:pt x="1514" y="2479"/>
                        </a:lnTo>
                        <a:lnTo>
                          <a:pt x="1514" y="2479"/>
                        </a:lnTo>
                        <a:lnTo>
                          <a:pt x="1527" y="2476"/>
                        </a:lnTo>
                        <a:lnTo>
                          <a:pt x="1534" y="2474"/>
                        </a:lnTo>
                        <a:lnTo>
                          <a:pt x="1539" y="2470"/>
                        </a:lnTo>
                        <a:lnTo>
                          <a:pt x="1545" y="2464"/>
                        </a:lnTo>
                        <a:lnTo>
                          <a:pt x="1548" y="2457"/>
                        </a:lnTo>
                        <a:lnTo>
                          <a:pt x="1550" y="2445"/>
                        </a:lnTo>
                        <a:lnTo>
                          <a:pt x="1550" y="2430"/>
                        </a:lnTo>
                        <a:lnTo>
                          <a:pt x="1550" y="2430"/>
                        </a:lnTo>
                        <a:lnTo>
                          <a:pt x="1550" y="2410"/>
                        </a:lnTo>
                        <a:lnTo>
                          <a:pt x="1551" y="2388"/>
                        </a:lnTo>
                        <a:lnTo>
                          <a:pt x="1555" y="2369"/>
                        </a:lnTo>
                        <a:lnTo>
                          <a:pt x="1557" y="2361"/>
                        </a:lnTo>
                        <a:lnTo>
                          <a:pt x="1560" y="2354"/>
                        </a:lnTo>
                        <a:lnTo>
                          <a:pt x="1560" y="2354"/>
                        </a:lnTo>
                        <a:lnTo>
                          <a:pt x="1596" y="2343"/>
                        </a:lnTo>
                        <a:lnTo>
                          <a:pt x="1596" y="2343"/>
                        </a:lnTo>
                        <a:lnTo>
                          <a:pt x="1603" y="2348"/>
                        </a:lnTo>
                        <a:lnTo>
                          <a:pt x="1609" y="2353"/>
                        </a:lnTo>
                        <a:lnTo>
                          <a:pt x="1622" y="2367"/>
                        </a:lnTo>
                        <a:lnTo>
                          <a:pt x="1635" y="2384"/>
                        </a:lnTo>
                        <a:lnTo>
                          <a:pt x="1646" y="2402"/>
                        </a:lnTo>
                        <a:lnTo>
                          <a:pt x="1646" y="2402"/>
                        </a:lnTo>
                        <a:lnTo>
                          <a:pt x="1654" y="2414"/>
                        </a:lnTo>
                        <a:lnTo>
                          <a:pt x="1662" y="2423"/>
                        </a:lnTo>
                        <a:lnTo>
                          <a:pt x="1670" y="2427"/>
                        </a:lnTo>
                        <a:lnTo>
                          <a:pt x="1677" y="2429"/>
                        </a:lnTo>
                        <a:lnTo>
                          <a:pt x="1684" y="2429"/>
                        </a:lnTo>
                        <a:lnTo>
                          <a:pt x="1691" y="2428"/>
                        </a:lnTo>
                        <a:lnTo>
                          <a:pt x="1703" y="2424"/>
                        </a:lnTo>
                        <a:lnTo>
                          <a:pt x="1703" y="2424"/>
                        </a:lnTo>
                        <a:lnTo>
                          <a:pt x="1716" y="2418"/>
                        </a:lnTo>
                        <a:lnTo>
                          <a:pt x="1721" y="2415"/>
                        </a:lnTo>
                        <a:lnTo>
                          <a:pt x="1727" y="2410"/>
                        </a:lnTo>
                        <a:lnTo>
                          <a:pt x="1731" y="2403"/>
                        </a:lnTo>
                        <a:lnTo>
                          <a:pt x="1733" y="2396"/>
                        </a:lnTo>
                        <a:lnTo>
                          <a:pt x="1733" y="2384"/>
                        </a:lnTo>
                        <a:lnTo>
                          <a:pt x="1731" y="2369"/>
                        </a:lnTo>
                        <a:lnTo>
                          <a:pt x="1731" y="2369"/>
                        </a:lnTo>
                        <a:lnTo>
                          <a:pt x="1728" y="2349"/>
                        </a:lnTo>
                        <a:lnTo>
                          <a:pt x="1726" y="2328"/>
                        </a:lnTo>
                        <a:lnTo>
                          <a:pt x="1726" y="2308"/>
                        </a:lnTo>
                        <a:lnTo>
                          <a:pt x="1727" y="2300"/>
                        </a:lnTo>
                        <a:lnTo>
                          <a:pt x="1729" y="2292"/>
                        </a:lnTo>
                        <a:lnTo>
                          <a:pt x="1729" y="2292"/>
                        </a:lnTo>
                        <a:lnTo>
                          <a:pt x="1763" y="2276"/>
                        </a:lnTo>
                        <a:lnTo>
                          <a:pt x="1763" y="2276"/>
                        </a:lnTo>
                        <a:lnTo>
                          <a:pt x="1769" y="2279"/>
                        </a:lnTo>
                        <a:lnTo>
                          <a:pt x="1777" y="2283"/>
                        </a:lnTo>
                        <a:lnTo>
                          <a:pt x="1792" y="2295"/>
                        </a:lnTo>
                        <a:lnTo>
                          <a:pt x="1807" y="2311"/>
                        </a:lnTo>
                        <a:lnTo>
                          <a:pt x="1821" y="2326"/>
                        </a:lnTo>
                        <a:lnTo>
                          <a:pt x="1821" y="2326"/>
                        </a:lnTo>
                        <a:lnTo>
                          <a:pt x="1831" y="2337"/>
                        </a:lnTo>
                        <a:lnTo>
                          <a:pt x="1840" y="2344"/>
                        </a:lnTo>
                        <a:lnTo>
                          <a:pt x="1848" y="2348"/>
                        </a:lnTo>
                        <a:lnTo>
                          <a:pt x="1855" y="2349"/>
                        </a:lnTo>
                        <a:lnTo>
                          <a:pt x="1863" y="2348"/>
                        </a:lnTo>
                        <a:lnTo>
                          <a:pt x="1869" y="2345"/>
                        </a:lnTo>
                        <a:lnTo>
                          <a:pt x="1880" y="2339"/>
                        </a:lnTo>
                        <a:lnTo>
                          <a:pt x="1880" y="2339"/>
                        </a:lnTo>
                        <a:lnTo>
                          <a:pt x="1892" y="2332"/>
                        </a:lnTo>
                        <a:lnTo>
                          <a:pt x="1898" y="2327"/>
                        </a:lnTo>
                        <a:lnTo>
                          <a:pt x="1902" y="2321"/>
                        </a:lnTo>
                        <a:lnTo>
                          <a:pt x="1905" y="2315"/>
                        </a:lnTo>
                        <a:lnTo>
                          <a:pt x="1905" y="2306"/>
                        </a:lnTo>
                        <a:lnTo>
                          <a:pt x="1904" y="2294"/>
                        </a:lnTo>
                        <a:lnTo>
                          <a:pt x="1900" y="2281"/>
                        </a:lnTo>
                        <a:lnTo>
                          <a:pt x="1900" y="2281"/>
                        </a:lnTo>
                        <a:lnTo>
                          <a:pt x="1893" y="2260"/>
                        </a:lnTo>
                        <a:lnTo>
                          <a:pt x="1888" y="2240"/>
                        </a:lnTo>
                        <a:lnTo>
                          <a:pt x="1885" y="2221"/>
                        </a:lnTo>
                        <a:lnTo>
                          <a:pt x="1885" y="2213"/>
                        </a:lnTo>
                        <a:lnTo>
                          <a:pt x="1886" y="2205"/>
                        </a:lnTo>
                        <a:lnTo>
                          <a:pt x="1886" y="2205"/>
                        </a:lnTo>
                        <a:lnTo>
                          <a:pt x="1916" y="2183"/>
                        </a:lnTo>
                        <a:lnTo>
                          <a:pt x="1916" y="2183"/>
                        </a:lnTo>
                        <a:lnTo>
                          <a:pt x="1924" y="2185"/>
                        </a:lnTo>
                        <a:lnTo>
                          <a:pt x="1932" y="2189"/>
                        </a:lnTo>
                        <a:lnTo>
                          <a:pt x="1948" y="2198"/>
                        </a:lnTo>
                        <a:lnTo>
                          <a:pt x="1966" y="2210"/>
                        </a:lnTo>
                        <a:lnTo>
                          <a:pt x="1983" y="2224"/>
                        </a:lnTo>
                        <a:lnTo>
                          <a:pt x="1983" y="2224"/>
                        </a:lnTo>
                        <a:lnTo>
                          <a:pt x="1994" y="2233"/>
                        </a:lnTo>
                        <a:lnTo>
                          <a:pt x="2003" y="2239"/>
                        </a:lnTo>
                        <a:lnTo>
                          <a:pt x="2012" y="2241"/>
                        </a:lnTo>
                        <a:lnTo>
                          <a:pt x="2020" y="2241"/>
                        </a:lnTo>
                        <a:lnTo>
                          <a:pt x="2026" y="2239"/>
                        </a:lnTo>
                        <a:lnTo>
                          <a:pt x="2033" y="2235"/>
                        </a:lnTo>
                        <a:lnTo>
                          <a:pt x="2043" y="2227"/>
                        </a:lnTo>
                        <a:lnTo>
                          <a:pt x="2043" y="2227"/>
                        </a:lnTo>
                        <a:lnTo>
                          <a:pt x="2054" y="2219"/>
                        </a:lnTo>
                        <a:lnTo>
                          <a:pt x="2058" y="2214"/>
                        </a:lnTo>
                        <a:lnTo>
                          <a:pt x="2061" y="2207"/>
                        </a:lnTo>
                        <a:lnTo>
                          <a:pt x="2063" y="2199"/>
                        </a:lnTo>
                        <a:lnTo>
                          <a:pt x="2062" y="2191"/>
                        </a:lnTo>
                        <a:lnTo>
                          <a:pt x="2059" y="2180"/>
                        </a:lnTo>
                        <a:lnTo>
                          <a:pt x="2052" y="2167"/>
                        </a:lnTo>
                        <a:lnTo>
                          <a:pt x="2052" y="2167"/>
                        </a:lnTo>
                        <a:lnTo>
                          <a:pt x="2043" y="2148"/>
                        </a:lnTo>
                        <a:lnTo>
                          <a:pt x="2034" y="2129"/>
                        </a:lnTo>
                        <a:lnTo>
                          <a:pt x="2029" y="2110"/>
                        </a:lnTo>
                        <a:lnTo>
                          <a:pt x="2027" y="2101"/>
                        </a:lnTo>
                        <a:lnTo>
                          <a:pt x="2026" y="2094"/>
                        </a:lnTo>
                        <a:lnTo>
                          <a:pt x="2026" y="2094"/>
                        </a:lnTo>
                        <a:lnTo>
                          <a:pt x="2054" y="2069"/>
                        </a:lnTo>
                        <a:lnTo>
                          <a:pt x="2054" y="2069"/>
                        </a:lnTo>
                        <a:lnTo>
                          <a:pt x="2061" y="2070"/>
                        </a:lnTo>
                        <a:lnTo>
                          <a:pt x="2070" y="2071"/>
                        </a:lnTo>
                        <a:lnTo>
                          <a:pt x="2087" y="2079"/>
                        </a:lnTo>
                        <a:lnTo>
                          <a:pt x="2107" y="2087"/>
                        </a:lnTo>
                        <a:lnTo>
                          <a:pt x="2125" y="2098"/>
                        </a:lnTo>
                        <a:lnTo>
                          <a:pt x="2125" y="2098"/>
                        </a:lnTo>
                        <a:lnTo>
                          <a:pt x="2137" y="2106"/>
                        </a:lnTo>
                        <a:lnTo>
                          <a:pt x="2148" y="2109"/>
                        </a:lnTo>
                        <a:lnTo>
                          <a:pt x="2157" y="2110"/>
                        </a:lnTo>
                        <a:lnTo>
                          <a:pt x="2165" y="2109"/>
                        </a:lnTo>
                        <a:lnTo>
                          <a:pt x="2171" y="2106"/>
                        </a:lnTo>
                        <a:lnTo>
                          <a:pt x="2177" y="2101"/>
                        </a:lnTo>
                        <a:lnTo>
                          <a:pt x="2185" y="2092"/>
                        </a:lnTo>
                        <a:lnTo>
                          <a:pt x="2185" y="2092"/>
                        </a:lnTo>
                        <a:lnTo>
                          <a:pt x="2194" y="2082"/>
                        </a:lnTo>
                        <a:lnTo>
                          <a:pt x="2198" y="2075"/>
                        </a:lnTo>
                        <a:lnTo>
                          <a:pt x="2201" y="2069"/>
                        </a:lnTo>
                        <a:lnTo>
                          <a:pt x="2201" y="2061"/>
                        </a:lnTo>
                        <a:lnTo>
                          <a:pt x="2200" y="2052"/>
                        </a:lnTo>
                        <a:lnTo>
                          <a:pt x="2194" y="2043"/>
                        </a:lnTo>
                        <a:lnTo>
                          <a:pt x="2185" y="2031"/>
                        </a:lnTo>
                        <a:lnTo>
                          <a:pt x="2185" y="2031"/>
                        </a:lnTo>
                        <a:lnTo>
                          <a:pt x="2173" y="2013"/>
                        </a:lnTo>
                        <a:lnTo>
                          <a:pt x="2161" y="1996"/>
                        </a:lnTo>
                        <a:lnTo>
                          <a:pt x="2154" y="1978"/>
                        </a:lnTo>
                        <a:lnTo>
                          <a:pt x="2151" y="1971"/>
                        </a:lnTo>
                        <a:lnTo>
                          <a:pt x="2148" y="1963"/>
                        </a:lnTo>
                        <a:lnTo>
                          <a:pt x="2148" y="1963"/>
                        </a:lnTo>
                        <a:lnTo>
                          <a:pt x="2171" y="1933"/>
                        </a:lnTo>
                        <a:lnTo>
                          <a:pt x="2171" y="1933"/>
                        </a:lnTo>
                        <a:lnTo>
                          <a:pt x="2180" y="1933"/>
                        </a:lnTo>
                        <a:lnTo>
                          <a:pt x="2188" y="1934"/>
                        </a:lnTo>
                        <a:lnTo>
                          <a:pt x="2207" y="1937"/>
                        </a:lnTo>
                        <a:lnTo>
                          <a:pt x="2227" y="1943"/>
                        </a:lnTo>
                        <a:lnTo>
                          <a:pt x="2246" y="1951"/>
                        </a:lnTo>
                        <a:lnTo>
                          <a:pt x="2246" y="1951"/>
                        </a:lnTo>
                        <a:lnTo>
                          <a:pt x="2261" y="1957"/>
                        </a:lnTo>
                        <a:lnTo>
                          <a:pt x="2271" y="1959"/>
                        </a:lnTo>
                        <a:lnTo>
                          <a:pt x="2280" y="1958"/>
                        </a:lnTo>
                        <a:lnTo>
                          <a:pt x="2288" y="1955"/>
                        </a:lnTo>
                        <a:lnTo>
                          <a:pt x="2293" y="1951"/>
                        </a:lnTo>
                        <a:lnTo>
                          <a:pt x="2298" y="1947"/>
                        </a:lnTo>
                        <a:lnTo>
                          <a:pt x="2305" y="1936"/>
                        </a:lnTo>
                        <a:lnTo>
                          <a:pt x="2305" y="1936"/>
                        </a:lnTo>
                        <a:lnTo>
                          <a:pt x="2312" y="1924"/>
                        </a:lnTo>
                        <a:lnTo>
                          <a:pt x="2315" y="1917"/>
                        </a:lnTo>
                        <a:lnTo>
                          <a:pt x="2316" y="1911"/>
                        </a:lnTo>
                        <a:lnTo>
                          <a:pt x="2316" y="1903"/>
                        </a:lnTo>
                        <a:lnTo>
                          <a:pt x="2313" y="1894"/>
                        </a:lnTo>
                        <a:lnTo>
                          <a:pt x="2306" y="1886"/>
                        </a:lnTo>
                        <a:lnTo>
                          <a:pt x="2297" y="1875"/>
                        </a:lnTo>
                        <a:lnTo>
                          <a:pt x="2297" y="1875"/>
                        </a:lnTo>
                        <a:lnTo>
                          <a:pt x="2281" y="1861"/>
                        </a:lnTo>
                        <a:lnTo>
                          <a:pt x="2267" y="1844"/>
                        </a:lnTo>
                        <a:lnTo>
                          <a:pt x="2256" y="1829"/>
                        </a:lnTo>
                        <a:lnTo>
                          <a:pt x="2252" y="1821"/>
                        </a:lnTo>
                        <a:lnTo>
                          <a:pt x="2249" y="1814"/>
                        </a:lnTo>
                        <a:lnTo>
                          <a:pt x="2249" y="1814"/>
                        </a:lnTo>
                        <a:lnTo>
                          <a:pt x="2267" y="1781"/>
                        </a:lnTo>
                        <a:lnTo>
                          <a:pt x="2267" y="1781"/>
                        </a:lnTo>
                        <a:lnTo>
                          <a:pt x="2274" y="1780"/>
                        </a:lnTo>
                        <a:lnTo>
                          <a:pt x="2282" y="1779"/>
                        </a:lnTo>
                        <a:lnTo>
                          <a:pt x="2302" y="1780"/>
                        </a:lnTo>
                        <a:lnTo>
                          <a:pt x="2323" y="1782"/>
                        </a:lnTo>
                        <a:lnTo>
                          <a:pt x="2343" y="1788"/>
                        </a:lnTo>
                        <a:lnTo>
                          <a:pt x="2343" y="1788"/>
                        </a:lnTo>
                        <a:lnTo>
                          <a:pt x="2358" y="1790"/>
                        </a:lnTo>
                        <a:lnTo>
                          <a:pt x="2370" y="1791"/>
                        </a:lnTo>
                        <a:lnTo>
                          <a:pt x="2378" y="1789"/>
                        </a:lnTo>
                        <a:lnTo>
                          <a:pt x="2385" y="1785"/>
                        </a:lnTo>
                        <a:lnTo>
                          <a:pt x="2390" y="1780"/>
                        </a:lnTo>
                        <a:lnTo>
                          <a:pt x="2393" y="1775"/>
                        </a:lnTo>
                        <a:lnTo>
                          <a:pt x="2399" y="1763"/>
                        </a:lnTo>
                        <a:lnTo>
                          <a:pt x="2399" y="1763"/>
                        </a:lnTo>
                        <a:lnTo>
                          <a:pt x="2404" y="1751"/>
                        </a:lnTo>
                        <a:lnTo>
                          <a:pt x="2405" y="1743"/>
                        </a:lnTo>
                        <a:lnTo>
                          <a:pt x="2407" y="1736"/>
                        </a:lnTo>
                        <a:lnTo>
                          <a:pt x="2404" y="1729"/>
                        </a:lnTo>
                        <a:lnTo>
                          <a:pt x="2400" y="1721"/>
                        </a:lnTo>
                        <a:lnTo>
                          <a:pt x="2392" y="1712"/>
                        </a:lnTo>
                        <a:lnTo>
                          <a:pt x="2380" y="1705"/>
                        </a:lnTo>
                        <a:lnTo>
                          <a:pt x="2380" y="1705"/>
                        </a:lnTo>
                        <a:lnTo>
                          <a:pt x="2363" y="1692"/>
                        </a:lnTo>
                        <a:lnTo>
                          <a:pt x="2347" y="1679"/>
                        </a:lnTo>
                        <a:lnTo>
                          <a:pt x="2334" y="1665"/>
                        </a:lnTo>
                        <a:lnTo>
                          <a:pt x="2328" y="1658"/>
                        </a:lnTo>
                        <a:lnTo>
                          <a:pt x="2324" y="1651"/>
                        </a:lnTo>
                        <a:lnTo>
                          <a:pt x="2324" y="1651"/>
                        </a:lnTo>
                        <a:lnTo>
                          <a:pt x="2337" y="1617"/>
                        </a:lnTo>
                        <a:lnTo>
                          <a:pt x="2337" y="1617"/>
                        </a:lnTo>
                        <a:lnTo>
                          <a:pt x="2343" y="1613"/>
                        </a:lnTo>
                        <a:lnTo>
                          <a:pt x="2352" y="1611"/>
                        </a:lnTo>
                        <a:lnTo>
                          <a:pt x="2372" y="1609"/>
                        </a:lnTo>
                        <a:lnTo>
                          <a:pt x="2392" y="1609"/>
                        </a:lnTo>
                        <a:lnTo>
                          <a:pt x="2414" y="1610"/>
                        </a:lnTo>
                        <a:lnTo>
                          <a:pt x="2414" y="1610"/>
                        </a:lnTo>
                        <a:lnTo>
                          <a:pt x="2428" y="1611"/>
                        </a:lnTo>
                        <a:lnTo>
                          <a:pt x="2439" y="1609"/>
                        </a:lnTo>
                        <a:lnTo>
                          <a:pt x="2448" y="1606"/>
                        </a:lnTo>
                        <a:lnTo>
                          <a:pt x="2453" y="1601"/>
                        </a:lnTo>
                        <a:lnTo>
                          <a:pt x="2458" y="1596"/>
                        </a:lnTo>
                        <a:lnTo>
                          <a:pt x="2461" y="1589"/>
                        </a:lnTo>
                        <a:lnTo>
                          <a:pt x="2464" y="1576"/>
                        </a:lnTo>
                        <a:lnTo>
                          <a:pt x="2464" y="1576"/>
                        </a:lnTo>
                        <a:lnTo>
                          <a:pt x="2468" y="1564"/>
                        </a:lnTo>
                        <a:lnTo>
                          <a:pt x="2469" y="1557"/>
                        </a:lnTo>
                        <a:lnTo>
                          <a:pt x="2468" y="1550"/>
                        </a:lnTo>
                        <a:lnTo>
                          <a:pt x="2464" y="1543"/>
                        </a:lnTo>
                        <a:lnTo>
                          <a:pt x="2459" y="1536"/>
                        </a:lnTo>
                        <a:lnTo>
                          <a:pt x="2450" y="1529"/>
                        </a:lnTo>
                        <a:lnTo>
                          <a:pt x="2437" y="1523"/>
                        </a:lnTo>
                        <a:lnTo>
                          <a:pt x="2437" y="1523"/>
                        </a:lnTo>
                        <a:lnTo>
                          <a:pt x="2419" y="1513"/>
                        </a:lnTo>
                        <a:lnTo>
                          <a:pt x="2400" y="1502"/>
                        </a:lnTo>
                        <a:lnTo>
                          <a:pt x="2385" y="1490"/>
                        </a:lnTo>
                        <a:lnTo>
                          <a:pt x="2378" y="1485"/>
                        </a:lnTo>
                        <a:lnTo>
                          <a:pt x="2373" y="1478"/>
                        </a:lnTo>
                        <a:lnTo>
                          <a:pt x="2373" y="1478"/>
                        </a:lnTo>
                        <a:lnTo>
                          <a:pt x="2379" y="1442"/>
                        </a:lnTo>
                        <a:lnTo>
                          <a:pt x="2379" y="1442"/>
                        </a:lnTo>
                        <a:lnTo>
                          <a:pt x="2386" y="1439"/>
                        </a:lnTo>
                        <a:lnTo>
                          <a:pt x="2395" y="1435"/>
                        </a:lnTo>
                        <a:lnTo>
                          <a:pt x="2413" y="1429"/>
                        </a:lnTo>
                        <a:lnTo>
                          <a:pt x="2434" y="1426"/>
                        </a:lnTo>
                        <a:lnTo>
                          <a:pt x="2456" y="1424"/>
                        </a:lnTo>
                        <a:lnTo>
                          <a:pt x="2456" y="1424"/>
                        </a:lnTo>
                        <a:lnTo>
                          <a:pt x="2470" y="1423"/>
                        </a:lnTo>
                        <a:lnTo>
                          <a:pt x="2481" y="1419"/>
                        </a:lnTo>
                        <a:lnTo>
                          <a:pt x="2488" y="1415"/>
                        </a:lnTo>
                        <a:lnTo>
                          <a:pt x="2494" y="1410"/>
                        </a:lnTo>
                        <a:lnTo>
                          <a:pt x="2497" y="1403"/>
                        </a:lnTo>
                        <a:lnTo>
                          <a:pt x="2499" y="1397"/>
                        </a:lnTo>
                        <a:lnTo>
                          <a:pt x="2500" y="1383"/>
                        </a:lnTo>
                        <a:lnTo>
                          <a:pt x="2500" y="1383"/>
                        </a:lnTo>
                        <a:lnTo>
                          <a:pt x="2501" y="1370"/>
                        </a:lnTo>
                        <a:lnTo>
                          <a:pt x="2501" y="1363"/>
                        </a:lnTo>
                        <a:lnTo>
                          <a:pt x="2499" y="1356"/>
                        </a:lnTo>
                        <a:lnTo>
                          <a:pt x="2495" y="1350"/>
                        </a:lnTo>
                        <a:lnTo>
                          <a:pt x="2488" y="1343"/>
                        </a:lnTo>
                        <a:lnTo>
                          <a:pt x="2478" y="1339"/>
                        </a:lnTo>
                        <a:lnTo>
                          <a:pt x="2464" y="1334"/>
                        </a:lnTo>
                        <a:lnTo>
                          <a:pt x="2464" y="1334"/>
                        </a:lnTo>
                        <a:lnTo>
                          <a:pt x="2445" y="1328"/>
                        </a:lnTo>
                        <a:lnTo>
                          <a:pt x="2424" y="1319"/>
                        </a:lnTo>
                        <a:lnTo>
                          <a:pt x="2408" y="1311"/>
                        </a:lnTo>
                        <a:lnTo>
                          <a:pt x="2400" y="1305"/>
                        </a:lnTo>
                        <a:lnTo>
                          <a:pt x="2395" y="1301"/>
                        </a:lnTo>
                        <a:lnTo>
                          <a:pt x="2395" y="1301"/>
                        </a:lnTo>
                        <a:lnTo>
                          <a:pt x="2396" y="1264"/>
                        </a:lnTo>
                        <a:lnTo>
                          <a:pt x="2396" y="1264"/>
                        </a:lnTo>
                        <a:lnTo>
                          <a:pt x="2402" y="1259"/>
                        </a:lnTo>
                        <a:lnTo>
                          <a:pt x="2409" y="1254"/>
                        </a:lnTo>
                        <a:lnTo>
                          <a:pt x="2426" y="1246"/>
                        </a:lnTo>
                        <a:lnTo>
                          <a:pt x="2447" y="1239"/>
                        </a:lnTo>
                        <a:lnTo>
                          <a:pt x="2468" y="1234"/>
                        </a:lnTo>
                        <a:lnTo>
                          <a:pt x="2468" y="1234"/>
                        </a:lnTo>
                        <a:lnTo>
                          <a:pt x="2482" y="1230"/>
                        </a:lnTo>
                        <a:lnTo>
                          <a:pt x="2492" y="1226"/>
                        </a:lnTo>
                        <a:lnTo>
                          <a:pt x="2498" y="1220"/>
                        </a:lnTo>
                        <a:lnTo>
                          <a:pt x="2502" y="1214"/>
                        </a:lnTo>
                        <a:lnTo>
                          <a:pt x="2505" y="1207"/>
                        </a:lnTo>
                        <a:lnTo>
                          <a:pt x="2506" y="1199"/>
                        </a:lnTo>
                        <a:lnTo>
                          <a:pt x="2506" y="1186"/>
                        </a:lnTo>
                        <a:lnTo>
                          <a:pt x="2506" y="1186"/>
                        </a:lnTo>
                        <a:lnTo>
                          <a:pt x="2505" y="1173"/>
                        </a:lnTo>
                        <a:lnTo>
                          <a:pt x="2502" y="1167"/>
                        </a:lnTo>
                        <a:lnTo>
                          <a:pt x="2500" y="1160"/>
                        </a:lnTo>
                        <a:lnTo>
                          <a:pt x="2495" y="1155"/>
                        </a:lnTo>
                        <a:lnTo>
                          <a:pt x="2487" y="1149"/>
                        </a:lnTo>
                        <a:lnTo>
                          <a:pt x="2476" y="1146"/>
                        </a:lnTo>
                        <a:lnTo>
                          <a:pt x="2462" y="1144"/>
                        </a:lnTo>
                        <a:lnTo>
                          <a:pt x="2462" y="1144"/>
                        </a:lnTo>
                        <a:lnTo>
                          <a:pt x="2441" y="1141"/>
                        </a:lnTo>
                        <a:lnTo>
                          <a:pt x="2421" y="1135"/>
                        </a:lnTo>
                        <a:lnTo>
                          <a:pt x="2402" y="1130"/>
                        </a:lnTo>
                        <a:lnTo>
                          <a:pt x="2395" y="1125"/>
                        </a:lnTo>
                        <a:lnTo>
                          <a:pt x="2388" y="1121"/>
                        </a:lnTo>
                        <a:lnTo>
                          <a:pt x="2388" y="1121"/>
                        </a:lnTo>
                        <a:lnTo>
                          <a:pt x="2384" y="1085"/>
                        </a:lnTo>
                        <a:lnTo>
                          <a:pt x="2384" y="1085"/>
                        </a:lnTo>
                        <a:lnTo>
                          <a:pt x="2388" y="1078"/>
                        </a:lnTo>
                        <a:lnTo>
                          <a:pt x="2395" y="1073"/>
                        </a:lnTo>
                        <a:lnTo>
                          <a:pt x="2411" y="1062"/>
                        </a:lnTo>
                        <a:lnTo>
                          <a:pt x="2429" y="1052"/>
                        </a:lnTo>
                        <a:lnTo>
                          <a:pt x="2449" y="1044"/>
                        </a:lnTo>
                        <a:lnTo>
                          <a:pt x="2449" y="1044"/>
                        </a:lnTo>
                        <a:lnTo>
                          <a:pt x="2462" y="1038"/>
                        </a:lnTo>
                        <a:lnTo>
                          <a:pt x="2472" y="1032"/>
                        </a:lnTo>
                        <a:lnTo>
                          <a:pt x="2477" y="1025"/>
                        </a:lnTo>
                        <a:lnTo>
                          <a:pt x="2481" y="1019"/>
                        </a:lnTo>
                        <a:lnTo>
                          <a:pt x="2483" y="1011"/>
                        </a:lnTo>
                        <a:lnTo>
                          <a:pt x="2482" y="1004"/>
                        </a:lnTo>
                        <a:lnTo>
                          <a:pt x="2480" y="991"/>
                        </a:lnTo>
                        <a:lnTo>
                          <a:pt x="2480" y="991"/>
                        </a:lnTo>
                        <a:lnTo>
                          <a:pt x="2476" y="978"/>
                        </a:lnTo>
                        <a:lnTo>
                          <a:pt x="2474" y="972"/>
                        </a:lnTo>
                        <a:lnTo>
                          <a:pt x="2470" y="966"/>
                        </a:lnTo>
                        <a:lnTo>
                          <a:pt x="2464" y="961"/>
                        </a:lnTo>
                        <a:lnTo>
                          <a:pt x="2456" y="958"/>
                        </a:lnTo>
                        <a:lnTo>
                          <a:pt x="2445" y="955"/>
                        </a:lnTo>
                        <a:lnTo>
                          <a:pt x="2431" y="955"/>
                        </a:lnTo>
                        <a:lnTo>
                          <a:pt x="2431" y="955"/>
                        </a:lnTo>
                        <a:lnTo>
                          <a:pt x="2409" y="955"/>
                        </a:lnTo>
                        <a:lnTo>
                          <a:pt x="2388" y="954"/>
                        </a:lnTo>
                        <a:lnTo>
                          <a:pt x="2370" y="951"/>
                        </a:lnTo>
                        <a:lnTo>
                          <a:pt x="2361" y="949"/>
                        </a:lnTo>
                        <a:lnTo>
                          <a:pt x="2353" y="946"/>
                        </a:lnTo>
                        <a:lnTo>
                          <a:pt x="2353" y="946"/>
                        </a:lnTo>
                        <a:lnTo>
                          <a:pt x="2343" y="910"/>
                        </a:lnTo>
                        <a:lnTo>
                          <a:pt x="2343" y="910"/>
                        </a:lnTo>
                        <a:lnTo>
                          <a:pt x="2348" y="903"/>
                        </a:lnTo>
                        <a:lnTo>
                          <a:pt x="2353" y="897"/>
                        </a:lnTo>
                        <a:lnTo>
                          <a:pt x="2367" y="883"/>
                        </a:lnTo>
                        <a:lnTo>
                          <a:pt x="2384" y="870"/>
                        </a:lnTo>
                        <a:lnTo>
                          <a:pt x="2402" y="860"/>
                        </a:lnTo>
                        <a:lnTo>
                          <a:pt x="2402" y="860"/>
                        </a:lnTo>
                        <a:lnTo>
                          <a:pt x="2414" y="852"/>
                        </a:lnTo>
                        <a:lnTo>
                          <a:pt x="2422" y="844"/>
                        </a:lnTo>
                        <a:lnTo>
                          <a:pt x="2427" y="837"/>
                        </a:lnTo>
                        <a:lnTo>
                          <a:pt x="2429" y="829"/>
                        </a:lnTo>
                        <a:lnTo>
                          <a:pt x="2429" y="821"/>
                        </a:lnTo>
                        <a:lnTo>
                          <a:pt x="2428" y="815"/>
                        </a:lnTo>
                        <a:lnTo>
                          <a:pt x="2423" y="803"/>
                        </a:lnTo>
                        <a:lnTo>
                          <a:pt x="2423" y="803"/>
                        </a:lnTo>
                        <a:lnTo>
                          <a:pt x="2419" y="791"/>
                        </a:lnTo>
                        <a:lnTo>
                          <a:pt x="2415" y="784"/>
                        </a:lnTo>
                        <a:lnTo>
                          <a:pt x="2410" y="779"/>
                        </a:lnTo>
                        <a:lnTo>
                          <a:pt x="2403" y="776"/>
                        </a:lnTo>
                        <a:lnTo>
                          <a:pt x="2395" y="772"/>
                        </a:lnTo>
                        <a:lnTo>
                          <a:pt x="2384" y="772"/>
                        </a:lnTo>
                        <a:lnTo>
                          <a:pt x="2370" y="776"/>
                        </a:lnTo>
                        <a:lnTo>
                          <a:pt x="2370" y="776"/>
                        </a:lnTo>
                        <a:lnTo>
                          <a:pt x="2349" y="779"/>
                        </a:lnTo>
                        <a:lnTo>
                          <a:pt x="2328" y="780"/>
                        </a:lnTo>
                        <a:lnTo>
                          <a:pt x="2309" y="780"/>
                        </a:lnTo>
                        <a:lnTo>
                          <a:pt x="2300" y="779"/>
                        </a:lnTo>
                        <a:lnTo>
                          <a:pt x="2292" y="778"/>
                        </a:lnTo>
                        <a:lnTo>
                          <a:pt x="2292" y="778"/>
                        </a:lnTo>
                        <a:lnTo>
                          <a:pt x="2276" y="744"/>
                        </a:lnTo>
                        <a:lnTo>
                          <a:pt x="2276" y="744"/>
                        </a:lnTo>
                        <a:lnTo>
                          <a:pt x="2279" y="736"/>
                        </a:lnTo>
                        <a:lnTo>
                          <a:pt x="2283" y="729"/>
                        </a:lnTo>
                        <a:lnTo>
                          <a:pt x="2295" y="714"/>
                        </a:lnTo>
                        <a:lnTo>
                          <a:pt x="2310" y="698"/>
                        </a:lnTo>
                        <a:lnTo>
                          <a:pt x="2326" y="684"/>
                        </a:lnTo>
                        <a:lnTo>
                          <a:pt x="2326" y="684"/>
                        </a:lnTo>
                        <a:lnTo>
                          <a:pt x="2337" y="675"/>
                        </a:lnTo>
                        <a:lnTo>
                          <a:pt x="2343" y="666"/>
                        </a:lnTo>
                        <a:lnTo>
                          <a:pt x="2348" y="658"/>
                        </a:lnTo>
                        <a:lnTo>
                          <a:pt x="2349" y="650"/>
                        </a:lnTo>
                        <a:lnTo>
                          <a:pt x="2348" y="643"/>
                        </a:lnTo>
                        <a:lnTo>
                          <a:pt x="2344" y="636"/>
                        </a:lnTo>
                        <a:lnTo>
                          <a:pt x="2339" y="625"/>
                        </a:lnTo>
                        <a:lnTo>
                          <a:pt x="2339" y="625"/>
                        </a:lnTo>
                        <a:lnTo>
                          <a:pt x="2331" y="614"/>
                        </a:lnTo>
                        <a:lnTo>
                          <a:pt x="2327" y="609"/>
                        </a:lnTo>
                        <a:lnTo>
                          <a:pt x="2322" y="605"/>
                        </a:lnTo>
                        <a:lnTo>
                          <a:pt x="2315" y="601"/>
                        </a:lnTo>
                        <a:lnTo>
                          <a:pt x="2305" y="600"/>
                        </a:lnTo>
                        <a:lnTo>
                          <a:pt x="2294" y="601"/>
                        </a:lnTo>
                        <a:lnTo>
                          <a:pt x="2281" y="607"/>
                        </a:lnTo>
                        <a:lnTo>
                          <a:pt x="2281" y="607"/>
                        </a:lnTo>
                        <a:lnTo>
                          <a:pt x="2261" y="613"/>
                        </a:lnTo>
                        <a:lnTo>
                          <a:pt x="2240" y="619"/>
                        </a:lnTo>
                        <a:lnTo>
                          <a:pt x="2221" y="621"/>
                        </a:lnTo>
                        <a:lnTo>
                          <a:pt x="2213" y="621"/>
                        </a:lnTo>
                        <a:lnTo>
                          <a:pt x="2205" y="621"/>
                        </a:lnTo>
                        <a:lnTo>
                          <a:pt x="2205" y="621"/>
                        </a:lnTo>
                        <a:lnTo>
                          <a:pt x="2183" y="590"/>
                        </a:lnTo>
                        <a:lnTo>
                          <a:pt x="2183" y="590"/>
                        </a:lnTo>
                        <a:lnTo>
                          <a:pt x="2185" y="583"/>
                        </a:lnTo>
                        <a:lnTo>
                          <a:pt x="2189" y="575"/>
                        </a:lnTo>
                        <a:lnTo>
                          <a:pt x="2198" y="558"/>
                        </a:lnTo>
                        <a:lnTo>
                          <a:pt x="2210" y="540"/>
                        </a:lnTo>
                        <a:lnTo>
                          <a:pt x="2224" y="524"/>
                        </a:lnTo>
                        <a:lnTo>
                          <a:pt x="2224" y="524"/>
                        </a:lnTo>
                        <a:lnTo>
                          <a:pt x="2233" y="512"/>
                        </a:lnTo>
                        <a:lnTo>
                          <a:pt x="2239" y="502"/>
                        </a:lnTo>
                        <a:lnTo>
                          <a:pt x="2241" y="493"/>
                        </a:lnTo>
                        <a:lnTo>
                          <a:pt x="2241" y="486"/>
                        </a:lnTo>
                        <a:lnTo>
                          <a:pt x="2239" y="479"/>
                        </a:lnTo>
                        <a:lnTo>
                          <a:pt x="2236" y="474"/>
                        </a:lnTo>
                        <a:lnTo>
                          <a:pt x="2227" y="463"/>
                        </a:lnTo>
                        <a:lnTo>
                          <a:pt x="2227" y="463"/>
                        </a:lnTo>
                        <a:lnTo>
                          <a:pt x="2218" y="453"/>
                        </a:lnTo>
                        <a:lnTo>
                          <a:pt x="2214" y="449"/>
                        </a:lnTo>
                        <a:lnTo>
                          <a:pt x="2207" y="444"/>
                        </a:lnTo>
                        <a:lnTo>
                          <a:pt x="2200" y="443"/>
                        </a:lnTo>
                        <a:lnTo>
                          <a:pt x="2191" y="443"/>
                        </a:lnTo>
                        <a:lnTo>
                          <a:pt x="2180" y="447"/>
                        </a:lnTo>
                        <a:lnTo>
                          <a:pt x="2167" y="453"/>
                        </a:lnTo>
                        <a:lnTo>
                          <a:pt x="2167" y="453"/>
                        </a:lnTo>
                        <a:close/>
                        <a:moveTo>
                          <a:pt x="1901" y="2052"/>
                        </a:moveTo>
                        <a:lnTo>
                          <a:pt x="1901" y="2052"/>
                        </a:lnTo>
                        <a:lnTo>
                          <a:pt x="1880" y="2069"/>
                        </a:lnTo>
                        <a:lnTo>
                          <a:pt x="1859" y="2084"/>
                        </a:lnTo>
                        <a:lnTo>
                          <a:pt x="1838" y="2099"/>
                        </a:lnTo>
                        <a:lnTo>
                          <a:pt x="1816" y="2114"/>
                        </a:lnTo>
                        <a:lnTo>
                          <a:pt x="1794" y="2128"/>
                        </a:lnTo>
                        <a:lnTo>
                          <a:pt x="1771" y="2142"/>
                        </a:lnTo>
                        <a:lnTo>
                          <a:pt x="1727" y="2167"/>
                        </a:lnTo>
                        <a:lnTo>
                          <a:pt x="1681" y="2189"/>
                        </a:lnTo>
                        <a:lnTo>
                          <a:pt x="1634" y="2208"/>
                        </a:lnTo>
                        <a:lnTo>
                          <a:pt x="1587" y="2227"/>
                        </a:lnTo>
                        <a:lnTo>
                          <a:pt x="1539" y="2241"/>
                        </a:lnTo>
                        <a:lnTo>
                          <a:pt x="1490" y="2254"/>
                        </a:lnTo>
                        <a:lnTo>
                          <a:pt x="1441" y="2265"/>
                        </a:lnTo>
                        <a:lnTo>
                          <a:pt x="1392" y="2272"/>
                        </a:lnTo>
                        <a:lnTo>
                          <a:pt x="1343" y="2278"/>
                        </a:lnTo>
                        <a:lnTo>
                          <a:pt x="1294" y="2281"/>
                        </a:lnTo>
                        <a:lnTo>
                          <a:pt x="1245" y="2281"/>
                        </a:lnTo>
                        <a:lnTo>
                          <a:pt x="1195" y="2280"/>
                        </a:lnTo>
                        <a:lnTo>
                          <a:pt x="1146" y="2276"/>
                        </a:lnTo>
                        <a:lnTo>
                          <a:pt x="1097" y="2270"/>
                        </a:lnTo>
                        <a:lnTo>
                          <a:pt x="1048" y="2262"/>
                        </a:lnTo>
                        <a:lnTo>
                          <a:pt x="1000" y="2251"/>
                        </a:lnTo>
                        <a:lnTo>
                          <a:pt x="952" y="2238"/>
                        </a:lnTo>
                        <a:lnTo>
                          <a:pt x="905" y="2221"/>
                        </a:lnTo>
                        <a:lnTo>
                          <a:pt x="859" y="2204"/>
                        </a:lnTo>
                        <a:lnTo>
                          <a:pt x="814" y="2183"/>
                        </a:lnTo>
                        <a:lnTo>
                          <a:pt x="769" y="2161"/>
                        </a:lnTo>
                        <a:lnTo>
                          <a:pt x="725" y="2136"/>
                        </a:lnTo>
                        <a:lnTo>
                          <a:pt x="683" y="2109"/>
                        </a:lnTo>
                        <a:lnTo>
                          <a:pt x="640" y="2081"/>
                        </a:lnTo>
                        <a:lnTo>
                          <a:pt x="600" y="2049"/>
                        </a:lnTo>
                        <a:lnTo>
                          <a:pt x="562" y="2015"/>
                        </a:lnTo>
                        <a:lnTo>
                          <a:pt x="542" y="1998"/>
                        </a:lnTo>
                        <a:lnTo>
                          <a:pt x="524" y="1979"/>
                        </a:lnTo>
                        <a:lnTo>
                          <a:pt x="506" y="1961"/>
                        </a:lnTo>
                        <a:lnTo>
                          <a:pt x="488" y="1941"/>
                        </a:lnTo>
                        <a:lnTo>
                          <a:pt x="470" y="1922"/>
                        </a:lnTo>
                        <a:lnTo>
                          <a:pt x="454" y="1901"/>
                        </a:lnTo>
                        <a:lnTo>
                          <a:pt x="454" y="1901"/>
                        </a:lnTo>
                        <a:lnTo>
                          <a:pt x="438" y="1880"/>
                        </a:lnTo>
                        <a:lnTo>
                          <a:pt x="421" y="1860"/>
                        </a:lnTo>
                        <a:lnTo>
                          <a:pt x="406" y="1838"/>
                        </a:lnTo>
                        <a:lnTo>
                          <a:pt x="392" y="1816"/>
                        </a:lnTo>
                        <a:lnTo>
                          <a:pt x="378" y="1794"/>
                        </a:lnTo>
                        <a:lnTo>
                          <a:pt x="365" y="1772"/>
                        </a:lnTo>
                        <a:lnTo>
                          <a:pt x="340" y="1727"/>
                        </a:lnTo>
                        <a:lnTo>
                          <a:pt x="317" y="1681"/>
                        </a:lnTo>
                        <a:lnTo>
                          <a:pt x="297" y="1634"/>
                        </a:lnTo>
                        <a:lnTo>
                          <a:pt x="280" y="1587"/>
                        </a:lnTo>
                        <a:lnTo>
                          <a:pt x="265" y="1539"/>
                        </a:lnTo>
                        <a:lnTo>
                          <a:pt x="251" y="1491"/>
                        </a:lnTo>
                        <a:lnTo>
                          <a:pt x="242" y="1442"/>
                        </a:lnTo>
                        <a:lnTo>
                          <a:pt x="233" y="1393"/>
                        </a:lnTo>
                        <a:lnTo>
                          <a:pt x="228" y="1344"/>
                        </a:lnTo>
                        <a:lnTo>
                          <a:pt x="225" y="1294"/>
                        </a:lnTo>
                        <a:lnTo>
                          <a:pt x="224" y="1245"/>
                        </a:lnTo>
                        <a:lnTo>
                          <a:pt x="225" y="1196"/>
                        </a:lnTo>
                        <a:lnTo>
                          <a:pt x="230" y="1146"/>
                        </a:lnTo>
                        <a:lnTo>
                          <a:pt x="236" y="1097"/>
                        </a:lnTo>
                        <a:lnTo>
                          <a:pt x="245" y="1049"/>
                        </a:lnTo>
                        <a:lnTo>
                          <a:pt x="256" y="1001"/>
                        </a:lnTo>
                        <a:lnTo>
                          <a:pt x="269" y="953"/>
                        </a:lnTo>
                        <a:lnTo>
                          <a:pt x="284" y="906"/>
                        </a:lnTo>
                        <a:lnTo>
                          <a:pt x="302" y="860"/>
                        </a:lnTo>
                        <a:lnTo>
                          <a:pt x="322" y="814"/>
                        </a:lnTo>
                        <a:lnTo>
                          <a:pt x="345" y="769"/>
                        </a:lnTo>
                        <a:lnTo>
                          <a:pt x="369" y="726"/>
                        </a:lnTo>
                        <a:lnTo>
                          <a:pt x="396" y="683"/>
                        </a:lnTo>
                        <a:lnTo>
                          <a:pt x="426" y="642"/>
                        </a:lnTo>
                        <a:lnTo>
                          <a:pt x="457" y="601"/>
                        </a:lnTo>
                        <a:lnTo>
                          <a:pt x="490" y="562"/>
                        </a:lnTo>
                        <a:lnTo>
                          <a:pt x="509" y="544"/>
                        </a:lnTo>
                        <a:lnTo>
                          <a:pt x="526" y="525"/>
                        </a:lnTo>
                        <a:lnTo>
                          <a:pt x="546" y="507"/>
                        </a:lnTo>
                        <a:lnTo>
                          <a:pt x="564" y="489"/>
                        </a:lnTo>
                        <a:lnTo>
                          <a:pt x="584" y="472"/>
                        </a:lnTo>
                        <a:lnTo>
                          <a:pt x="605" y="454"/>
                        </a:lnTo>
                        <a:lnTo>
                          <a:pt x="605" y="454"/>
                        </a:lnTo>
                        <a:lnTo>
                          <a:pt x="625" y="438"/>
                        </a:lnTo>
                        <a:lnTo>
                          <a:pt x="647" y="422"/>
                        </a:lnTo>
                        <a:lnTo>
                          <a:pt x="668" y="406"/>
                        </a:lnTo>
                        <a:lnTo>
                          <a:pt x="689" y="392"/>
                        </a:lnTo>
                        <a:lnTo>
                          <a:pt x="711" y="378"/>
                        </a:lnTo>
                        <a:lnTo>
                          <a:pt x="734" y="365"/>
                        </a:lnTo>
                        <a:lnTo>
                          <a:pt x="779" y="340"/>
                        </a:lnTo>
                        <a:lnTo>
                          <a:pt x="825" y="318"/>
                        </a:lnTo>
                        <a:lnTo>
                          <a:pt x="871" y="297"/>
                        </a:lnTo>
                        <a:lnTo>
                          <a:pt x="918" y="280"/>
                        </a:lnTo>
                        <a:lnTo>
                          <a:pt x="966" y="265"/>
                        </a:lnTo>
                        <a:lnTo>
                          <a:pt x="1015" y="253"/>
                        </a:lnTo>
                        <a:lnTo>
                          <a:pt x="1064" y="242"/>
                        </a:lnTo>
                        <a:lnTo>
                          <a:pt x="1113" y="234"/>
                        </a:lnTo>
                        <a:lnTo>
                          <a:pt x="1162" y="229"/>
                        </a:lnTo>
                        <a:lnTo>
                          <a:pt x="1211" y="225"/>
                        </a:lnTo>
                        <a:lnTo>
                          <a:pt x="1260" y="224"/>
                        </a:lnTo>
                        <a:lnTo>
                          <a:pt x="1311" y="227"/>
                        </a:lnTo>
                        <a:lnTo>
                          <a:pt x="1360" y="230"/>
                        </a:lnTo>
                        <a:lnTo>
                          <a:pt x="1409" y="236"/>
                        </a:lnTo>
                        <a:lnTo>
                          <a:pt x="1458" y="245"/>
                        </a:lnTo>
                        <a:lnTo>
                          <a:pt x="1506" y="256"/>
                        </a:lnTo>
                        <a:lnTo>
                          <a:pt x="1553" y="269"/>
                        </a:lnTo>
                        <a:lnTo>
                          <a:pt x="1600" y="284"/>
                        </a:lnTo>
                        <a:lnTo>
                          <a:pt x="1646" y="303"/>
                        </a:lnTo>
                        <a:lnTo>
                          <a:pt x="1692" y="322"/>
                        </a:lnTo>
                        <a:lnTo>
                          <a:pt x="1737" y="345"/>
                        </a:lnTo>
                        <a:lnTo>
                          <a:pt x="1780" y="370"/>
                        </a:lnTo>
                        <a:lnTo>
                          <a:pt x="1823" y="397"/>
                        </a:lnTo>
                        <a:lnTo>
                          <a:pt x="1865" y="426"/>
                        </a:lnTo>
                        <a:lnTo>
                          <a:pt x="1905" y="458"/>
                        </a:lnTo>
                        <a:lnTo>
                          <a:pt x="1944" y="491"/>
                        </a:lnTo>
                        <a:lnTo>
                          <a:pt x="1963" y="509"/>
                        </a:lnTo>
                        <a:lnTo>
                          <a:pt x="1982" y="527"/>
                        </a:lnTo>
                        <a:lnTo>
                          <a:pt x="1999" y="546"/>
                        </a:lnTo>
                        <a:lnTo>
                          <a:pt x="2018" y="565"/>
                        </a:lnTo>
                        <a:lnTo>
                          <a:pt x="2035" y="585"/>
                        </a:lnTo>
                        <a:lnTo>
                          <a:pt x="2051" y="606"/>
                        </a:lnTo>
                        <a:lnTo>
                          <a:pt x="2051" y="606"/>
                        </a:lnTo>
                        <a:lnTo>
                          <a:pt x="2068" y="626"/>
                        </a:lnTo>
                        <a:lnTo>
                          <a:pt x="2084" y="647"/>
                        </a:lnTo>
                        <a:lnTo>
                          <a:pt x="2099" y="669"/>
                        </a:lnTo>
                        <a:lnTo>
                          <a:pt x="2113" y="691"/>
                        </a:lnTo>
                        <a:lnTo>
                          <a:pt x="2128" y="712"/>
                        </a:lnTo>
                        <a:lnTo>
                          <a:pt x="2141" y="734"/>
                        </a:lnTo>
                        <a:lnTo>
                          <a:pt x="2166" y="779"/>
                        </a:lnTo>
                        <a:lnTo>
                          <a:pt x="2189" y="826"/>
                        </a:lnTo>
                        <a:lnTo>
                          <a:pt x="2208" y="871"/>
                        </a:lnTo>
                        <a:lnTo>
                          <a:pt x="2226" y="919"/>
                        </a:lnTo>
                        <a:lnTo>
                          <a:pt x="2241" y="967"/>
                        </a:lnTo>
                        <a:lnTo>
                          <a:pt x="2254" y="1015"/>
                        </a:lnTo>
                        <a:lnTo>
                          <a:pt x="2264" y="1064"/>
                        </a:lnTo>
                        <a:lnTo>
                          <a:pt x="2273" y="1113"/>
                        </a:lnTo>
                        <a:lnTo>
                          <a:pt x="2278" y="1162"/>
                        </a:lnTo>
                        <a:lnTo>
                          <a:pt x="2281" y="1211"/>
                        </a:lnTo>
                        <a:lnTo>
                          <a:pt x="2281" y="1261"/>
                        </a:lnTo>
                        <a:lnTo>
                          <a:pt x="2280" y="1311"/>
                        </a:lnTo>
                        <a:lnTo>
                          <a:pt x="2276" y="1360"/>
                        </a:lnTo>
                        <a:lnTo>
                          <a:pt x="2269" y="1409"/>
                        </a:lnTo>
                        <a:lnTo>
                          <a:pt x="2261" y="1458"/>
                        </a:lnTo>
                        <a:lnTo>
                          <a:pt x="2250" y="1506"/>
                        </a:lnTo>
                        <a:lnTo>
                          <a:pt x="2237" y="1553"/>
                        </a:lnTo>
                        <a:lnTo>
                          <a:pt x="2221" y="1600"/>
                        </a:lnTo>
                        <a:lnTo>
                          <a:pt x="2204" y="1647"/>
                        </a:lnTo>
                        <a:lnTo>
                          <a:pt x="2183" y="1692"/>
                        </a:lnTo>
                        <a:lnTo>
                          <a:pt x="2161" y="1736"/>
                        </a:lnTo>
                        <a:lnTo>
                          <a:pt x="2136" y="1781"/>
                        </a:lnTo>
                        <a:lnTo>
                          <a:pt x="2109" y="1824"/>
                        </a:lnTo>
                        <a:lnTo>
                          <a:pt x="2080" y="1865"/>
                        </a:lnTo>
                        <a:lnTo>
                          <a:pt x="2049" y="1905"/>
                        </a:lnTo>
                        <a:lnTo>
                          <a:pt x="2015" y="1945"/>
                        </a:lnTo>
                        <a:lnTo>
                          <a:pt x="1997" y="1963"/>
                        </a:lnTo>
                        <a:lnTo>
                          <a:pt x="1979" y="1982"/>
                        </a:lnTo>
                        <a:lnTo>
                          <a:pt x="1961" y="2000"/>
                        </a:lnTo>
                        <a:lnTo>
                          <a:pt x="1941" y="2018"/>
                        </a:lnTo>
                        <a:lnTo>
                          <a:pt x="1922" y="2035"/>
                        </a:lnTo>
                        <a:lnTo>
                          <a:pt x="1901" y="2052"/>
                        </a:lnTo>
                        <a:lnTo>
                          <a:pt x="1901" y="20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34" name="Freeform 135">
                    <a:extLst>
                      <a:ext uri="{FF2B5EF4-FFF2-40B4-BE49-F238E27FC236}">
                        <a16:creationId xmlns:a16="http://schemas.microsoft.com/office/drawing/2014/main" id="{E20655F1-C771-46DC-89F5-610DA066A5F0}"/>
                      </a:ext>
                    </a:extLst>
                  </p:cNvPr>
                  <p:cNvSpPr>
                    <a:spLocks noEditPoints="1"/>
                  </p:cNvSpPr>
                  <p:nvPr/>
                </p:nvSpPr>
                <p:spPr bwMode="auto">
                  <a:xfrm>
                    <a:off x="7354888" y="3763963"/>
                    <a:ext cx="265112" cy="265112"/>
                  </a:xfrm>
                  <a:custGeom>
                    <a:avLst/>
                    <a:gdLst>
                      <a:gd name="T0" fmla="*/ 99 w 670"/>
                      <a:gd name="T1" fmla="*/ 98 h 670"/>
                      <a:gd name="T2" fmla="*/ 57 w 670"/>
                      <a:gd name="T3" fmla="*/ 150 h 670"/>
                      <a:gd name="T4" fmla="*/ 26 w 670"/>
                      <a:gd name="T5" fmla="*/ 207 h 670"/>
                      <a:gd name="T6" fmla="*/ 8 w 670"/>
                      <a:gd name="T7" fmla="*/ 268 h 670"/>
                      <a:gd name="T8" fmla="*/ 0 w 670"/>
                      <a:gd name="T9" fmla="*/ 333 h 670"/>
                      <a:gd name="T10" fmla="*/ 7 w 670"/>
                      <a:gd name="T11" fmla="*/ 397 h 670"/>
                      <a:gd name="T12" fmla="*/ 24 w 670"/>
                      <a:gd name="T13" fmla="*/ 459 h 670"/>
                      <a:gd name="T14" fmla="*/ 56 w 670"/>
                      <a:gd name="T15" fmla="*/ 519 h 670"/>
                      <a:gd name="T16" fmla="*/ 86 w 670"/>
                      <a:gd name="T17" fmla="*/ 559 h 670"/>
                      <a:gd name="T18" fmla="*/ 136 w 670"/>
                      <a:gd name="T19" fmla="*/ 605 h 670"/>
                      <a:gd name="T20" fmla="*/ 193 w 670"/>
                      <a:gd name="T21" fmla="*/ 638 h 670"/>
                      <a:gd name="T22" fmla="*/ 254 w 670"/>
                      <a:gd name="T23" fmla="*/ 659 h 670"/>
                      <a:gd name="T24" fmla="*/ 317 w 670"/>
                      <a:gd name="T25" fmla="*/ 669 h 670"/>
                      <a:gd name="T26" fmla="*/ 382 w 670"/>
                      <a:gd name="T27" fmla="*/ 667 h 670"/>
                      <a:gd name="T28" fmla="*/ 445 w 670"/>
                      <a:gd name="T29" fmla="*/ 652 h 670"/>
                      <a:gd name="T30" fmla="*/ 505 w 670"/>
                      <a:gd name="T31" fmla="*/ 625 h 670"/>
                      <a:gd name="T32" fmla="*/ 547 w 670"/>
                      <a:gd name="T33" fmla="*/ 595 h 670"/>
                      <a:gd name="T34" fmla="*/ 595 w 670"/>
                      <a:gd name="T35" fmla="*/ 547 h 670"/>
                      <a:gd name="T36" fmla="*/ 631 w 670"/>
                      <a:gd name="T37" fmla="*/ 493 h 670"/>
                      <a:gd name="T38" fmla="*/ 656 w 670"/>
                      <a:gd name="T39" fmla="*/ 433 h 670"/>
                      <a:gd name="T40" fmla="*/ 669 w 670"/>
                      <a:gd name="T41" fmla="*/ 370 h 670"/>
                      <a:gd name="T42" fmla="*/ 669 w 670"/>
                      <a:gd name="T43" fmla="*/ 305 h 670"/>
                      <a:gd name="T44" fmla="*/ 657 w 670"/>
                      <a:gd name="T45" fmla="*/ 242 h 670"/>
                      <a:gd name="T46" fmla="*/ 633 w 670"/>
                      <a:gd name="T47" fmla="*/ 181 h 670"/>
                      <a:gd name="T48" fmla="*/ 596 w 670"/>
                      <a:gd name="T49" fmla="*/ 125 h 670"/>
                      <a:gd name="T50" fmla="*/ 560 w 670"/>
                      <a:gd name="T51" fmla="*/ 86 h 670"/>
                      <a:gd name="T52" fmla="*/ 508 w 670"/>
                      <a:gd name="T53" fmla="*/ 47 h 670"/>
                      <a:gd name="T54" fmla="*/ 449 w 670"/>
                      <a:gd name="T55" fmla="*/ 20 h 670"/>
                      <a:gd name="T56" fmla="*/ 386 w 670"/>
                      <a:gd name="T57" fmla="*/ 4 h 670"/>
                      <a:gd name="T58" fmla="*/ 323 w 670"/>
                      <a:gd name="T59" fmla="*/ 0 h 670"/>
                      <a:gd name="T60" fmla="*/ 258 w 670"/>
                      <a:gd name="T61" fmla="*/ 9 h 670"/>
                      <a:gd name="T62" fmla="*/ 196 w 670"/>
                      <a:gd name="T63" fmla="*/ 31 h 670"/>
                      <a:gd name="T64" fmla="*/ 139 w 670"/>
                      <a:gd name="T65" fmla="*/ 65 h 670"/>
                      <a:gd name="T66" fmla="*/ 467 w 670"/>
                      <a:gd name="T67" fmla="*/ 497 h 670"/>
                      <a:gd name="T68" fmla="*/ 394 w 670"/>
                      <a:gd name="T69" fmla="*/ 535 h 670"/>
                      <a:gd name="T70" fmla="*/ 314 w 670"/>
                      <a:gd name="T71" fmla="*/ 542 h 670"/>
                      <a:gd name="T72" fmla="*/ 238 w 670"/>
                      <a:gd name="T73" fmla="*/ 519 h 670"/>
                      <a:gd name="T74" fmla="*/ 175 w 670"/>
                      <a:gd name="T75" fmla="*/ 467 h 670"/>
                      <a:gd name="T76" fmla="*/ 142 w 670"/>
                      <a:gd name="T77" fmla="*/ 412 h 670"/>
                      <a:gd name="T78" fmla="*/ 128 w 670"/>
                      <a:gd name="T79" fmla="*/ 334 h 670"/>
                      <a:gd name="T80" fmla="*/ 143 w 670"/>
                      <a:gd name="T81" fmla="*/ 255 h 670"/>
                      <a:gd name="T82" fmla="*/ 189 w 670"/>
                      <a:gd name="T83" fmla="*/ 188 h 670"/>
                      <a:gd name="T84" fmla="*/ 240 w 670"/>
                      <a:gd name="T85" fmla="*/ 151 h 670"/>
                      <a:gd name="T86" fmla="*/ 317 w 670"/>
                      <a:gd name="T87" fmla="*/ 128 h 670"/>
                      <a:gd name="T88" fmla="*/ 397 w 670"/>
                      <a:gd name="T89" fmla="*/ 137 h 670"/>
                      <a:gd name="T90" fmla="*/ 468 w 670"/>
                      <a:gd name="T91" fmla="*/ 175 h 670"/>
                      <a:gd name="T92" fmla="*/ 510 w 670"/>
                      <a:gd name="T93" fmla="*/ 221 h 670"/>
                      <a:gd name="T94" fmla="*/ 541 w 670"/>
                      <a:gd name="T95" fmla="*/ 297 h 670"/>
                      <a:gd name="T96" fmla="*/ 540 w 670"/>
                      <a:gd name="T97" fmla="*/ 376 h 670"/>
                      <a:gd name="T98" fmla="*/ 509 w 670"/>
                      <a:gd name="T99" fmla="*/ 450 h 670"/>
                      <a:gd name="T100" fmla="*/ 467 w 670"/>
                      <a:gd name="T101" fmla="*/ 497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0" h="670">
                        <a:moveTo>
                          <a:pt x="124" y="74"/>
                        </a:moveTo>
                        <a:lnTo>
                          <a:pt x="124" y="74"/>
                        </a:lnTo>
                        <a:lnTo>
                          <a:pt x="111" y="86"/>
                        </a:lnTo>
                        <a:lnTo>
                          <a:pt x="99" y="98"/>
                        </a:lnTo>
                        <a:lnTo>
                          <a:pt x="87" y="110"/>
                        </a:lnTo>
                        <a:lnTo>
                          <a:pt x="76" y="122"/>
                        </a:lnTo>
                        <a:lnTo>
                          <a:pt x="67" y="135"/>
                        </a:lnTo>
                        <a:lnTo>
                          <a:pt x="57" y="150"/>
                        </a:lnTo>
                        <a:lnTo>
                          <a:pt x="48" y="164"/>
                        </a:lnTo>
                        <a:lnTo>
                          <a:pt x="41" y="178"/>
                        </a:lnTo>
                        <a:lnTo>
                          <a:pt x="33" y="192"/>
                        </a:lnTo>
                        <a:lnTo>
                          <a:pt x="26" y="207"/>
                        </a:lnTo>
                        <a:lnTo>
                          <a:pt x="20" y="221"/>
                        </a:lnTo>
                        <a:lnTo>
                          <a:pt x="15" y="238"/>
                        </a:lnTo>
                        <a:lnTo>
                          <a:pt x="11" y="253"/>
                        </a:lnTo>
                        <a:lnTo>
                          <a:pt x="8" y="268"/>
                        </a:lnTo>
                        <a:lnTo>
                          <a:pt x="5" y="285"/>
                        </a:lnTo>
                        <a:lnTo>
                          <a:pt x="2" y="300"/>
                        </a:lnTo>
                        <a:lnTo>
                          <a:pt x="1" y="316"/>
                        </a:lnTo>
                        <a:lnTo>
                          <a:pt x="0" y="333"/>
                        </a:lnTo>
                        <a:lnTo>
                          <a:pt x="1" y="349"/>
                        </a:lnTo>
                        <a:lnTo>
                          <a:pt x="2" y="364"/>
                        </a:lnTo>
                        <a:lnTo>
                          <a:pt x="3" y="381"/>
                        </a:lnTo>
                        <a:lnTo>
                          <a:pt x="7" y="397"/>
                        </a:lnTo>
                        <a:lnTo>
                          <a:pt x="10" y="412"/>
                        </a:lnTo>
                        <a:lnTo>
                          <a:pt x="14" y="428"/>
                        </a:lnTo>
                        <a:lnTo>
                          <a:pt x="19" y="444"/>
                        </a:lnTo>
                        <a:lnTo>
                          <a:pt x="24" y="459"/>
                        </a:lnTo>
                        <a:lnTo>
                          <a:pt x="31" y="474"/>
                        </a:lnTo>
                        <a:lnTo>
                          <a:pt x="38" y="489"/>
                        </a:lnTo>
                        <a:lnTo>
                          <a:pt x="46" y="504"/>
                        </a:lnTo>
                        <a:lnTo>
                          <a:pt x="56" y="519"/>
                        </a:lnTo>
                        <a:lnTo>
                          <a:pt x="66" y="532"/>
                        </a:lnTo>
                        <a:lnTo>
                          <a:pt x="75" y="546"/>
                        </a:lnTo>
                        <a:lnTo>
                          <a:pt x="75" y="546"/>
                        </a:lnTo>
                        <a:lnTo>
                          <a:pt x="86" y="559"/>
                        </a:lnTo>
                        <a:lnTo>
                          <a:pt x="98" y="571"/>
                        </a:lnTo>
                        <a:lnTo>
                          <a:pt x="110" y="583"/>
                        </a:lnTo>
                        <a:lnTo>
                          <a:pt x="123" y="594"/>
                        </a:lnTo>
                        <a:lnTo>
                          <a:pt x="136" y="605"/>
                        </a:lnTo>
                        <a:lnTo>
                          <a:pt x="151" y="614"/>
                        </a:lnTo>
                        <a:lnTo>
                          <a:pt x="164" y="622"/>
                        </a:lnTo>
                        <a:lnTo>
                          <a:pt x="178" y="631"/>
                        </a:lnTo>
                        <a:lnTo>
                          <a:pt x="193" y="638"/>
                        </a:lnTo>
                        <a:lnTo>
                          <a:pt x="207" y="644"/>
                        </a:lnTo>
                        <a:lnTo>
                          <a:pt x="222" y="651"/>
                        </a:lnTo>
                        <a:lnTo>
                          <a:pt x="238" y="655"/>
                        </a:lnTo>
                        <a:lnTo>
                          <a:pt x="254" y="659"/>
                        </a:lnTo>
                        <a:lnTo>
                          <a:pt x="269" y="664"/>
                        </a:lnTo>
                        <a:lnTo>
                          <a:pt x="285" y="666"/>
                        </a:lnTo>
                        <a:lnTo>
                          <a:pt x="301" y="668"/>
                        </a:lnTo>
                        <a:lnTo>
                          <a:pt x="317" y="669"/>
                        </a:lnTo>
                        <a:lnTo>
                          <a:pt x="334" y="670"/>
                        </a:lnTo>
                        <a:lnTo>
                          <a:pt x="349" y="670"/>
                        </a:lnTo>
                        <a:lnTo>
                          <a:pt x="365" y="669"/>
                        </a:lnTo>
                        <a:lnTo>
                          <a:pt x="382" y="667"/>
                        </a:lnTo>
                        <a:lnTo>
                          <a:pt x="397" y="665"/>
                        </a:lnTo>
                        <a:lnTo>
                          <a:pt x="413" y="662"/>
                        </a:lnTo>
                        <a:lnTo>
                          <a:pt x="428" y="657"/>
                        </a:lnTo>
                        <a:lnTo>
                          <a:pt x="445" y="652"/>
                        </a:lnTo>
                        <a:lnTo>
                          <a:pt x="460" y="646"/>
                        </a:lnTo>
                        <a:lnTo>
                          <a:pt x="475" y="640"/>
                        </a:lnTo>
                        <a:lnTo>
                          <a:pt x="490" y="632"/>
                        </a:lnTo>
                        <a:lnTo>
                          <a:pt x="505" y="625"/>
                        </a:lnTo>
                        <a:lnTo>
                          <a:pt x="519" y="616"/>
                        </a:lnTo>
                        <a:lnTo>
                          <a:pt x="533" y="606"/>
                        </a:lnTo>
                        <a:lnTo>
                          <a:pt x="547" y="595"/>
                        </a:lnTo>
                        <a:lnTo>
                          <a:pt x="547" y="595"/>
                        </a:lnTo>
                        <a:lnTo>
                          <a:pt x="560" y="584"/>
                        </a:lnTo>
                        <a:lnTo>
                          <a:pt x="572" y="572"/>
                        </a:lnTo>
                        <a:lnTo>
                          <a:pt x="584" y="560"/>
                        </a:lnTo>
                        <a:lnTo>
                          <a:pt x="595" y="547"/>
                        </a:lnTo>
                        <a:lnTo>
                          <a:pt x="605" y="534"/>
                        </a:lnTo>
                        <a:lnTo>
                          <a:pt x="615" y="521"/>
                        </a:lnTo>
                        <a:lnTo>
                          <a:pt x="623" y="507"/>
                        </a:lnTo>
                        <a:lnTo>
                          <a:pt x="631" y="493"/>
                        </a:lnTo>
                        <a:lnTo>
                          <a:pt x="639" y="479"/>
                        </a:lnTo>
                        <a:lnTo>
                          <a:pt x="645" y="463"/>
                        </a:lnTo>
                        <a:lnTo>
                          <a:pt x="651" y="448"/>
                        </a:lnTo>
                        <a:lnTo>
                          <a:pt x="656" y="433"/>
                        </a:lnTo>
                        <a:lnTo>
                          <a:pt x="660" y="418"/>
                        </a:lnTo>
                        <a:lnTo>
                          <a:pt x="664" y="401"/>
                        </a:lnTo>
                        <a:lnTo>
                          <a:pt x="667" y="386"/>
                        </a:lnTo>
                        <a:lnTo>
                          <a:pt x="669" y="370"/>
                        </a:lnTo>
                        <a:lnTo>
                          <a:pt x="670" y="353"/>
                        </a:lnTo>
                        <a:lnTo>
                          <a:pt x="670" y="338"/>
                        </a:lnTo>
                        <a:lnTo>
                          <a:pt x="670" y="322"/>
                        </a:lnTo>
                        <a:lnTo>
                          <a:pt x="669" y="305"/>
                        </a:lnTo>
                        <a:lnTo>
                          <a:pt x="668" y="289"/>
                        </a:lnTo>
                        <a:lnTo>
                          <a:pt x="665" y="274"/>
                        </a:lnTo>
                        <a:lnTo>
                          <a:pt x="662" y="257"/>
                        </a:lnTo>
                        <a:lnTo>
                          <a:pt x="657" y="242"/>
                        </a:lnTo>
                        <a:lnTo>
                          <a:pt x="653" y="226"/>
                        </a:lnTo>
                        <a:lnTo>
                          <a:pt x="647" y="211"/>
                        </a:lnTo>
                        <a:lnTo>
                          <a:pt x="641" y="195"/>
                        </a:lnTo>
                        <a:lnTo>
                          <a:pt x="633" y="181"/>
                        </a:lnTo>
                        <a:lnTo>
                          <a:pt x="626" y="166"/>
                        </a:lnTo>
                        <a:lnTo>
                          <a:pt x="616" y="152"/>
                        </a:lnTo>
                        <a:lnTo>
                          <a:pt x="606" y="138"/>
                        </a:lnTo>
                        <a:lnTo>
                          <a:pt x="596" y="125"/>
                        </a:lnTo>
                        <a:lnTo>
                          <a:pt x="596" y="125"/>
                        </a:lnTo>
                        <a:lnTo>
                          <a:pt x="584" y="111"/>
                        </a:lnTo>
                        <a:lnTo>
                          <a:pt x="573" y="98"/>
                        </a:lnTo>
                        <a:lnTo>
                          <a:pt x="560" y="86"/>
                        </a:lnTo>
                        <a:lnTo>
                          <a:pt x="548" y="76"/>
                        </a:lnTo>
                        <a:lnTo>
                          <a:pt x="535" y="66"/>
                        </a:lnTo>
                        <a:lnTo>
                          <a:pt x="521" y="56"/>
                        </a:lnTo>
                        <a:lnTo>
                          <a:pt x="508" y="47"/>
                        </a:lnTo>
                        <a:lnTo>
                          <a:pt x="494" y="40"/>
                        </a:lnTo>
                        <a:lnTo>
                          <a:pt x="478" y="32"/>
                        </a:lnTo>
                        <a:lnTo>
                          <a:pt x="464" y="25"/>
                        </a:lnTo>
                        <a:lnTo>
                          <a:pt x="449" y="20"/>
                        </a:lnTo>
                        <a:lnTo>
                          <a:pt x="434" y="14"/>
                        </a:lnTo>
                        <a:lnTo>
                          <a:pt x="417" y="10"/>
                        </a:lnTo>
                        <a:lnTo>
                          <a:pt x="402" y="7"/>
                        </a:lnTo>
                        <a:lnTo>
                          <a:pt x="386" y="4"/>
                        </a:lnTo>
                        <a:lnTo>
                          <a:pt x="371" y="1"/>
                        </a:lnTo>
                        <a:lnTo>
                          <a:pt x="354" y="0"/>
                        </a:lnTo>
                        <a:lnTo>
                          <a:pt x="338" y="0"/>
                        </a:lnTo>
                        <a:lnTo>
                          <a:pt x="323" y="0"/>
                        </a:lnTo>
                        <a:lnTo>
                          <a:pt x="306" y="1"/>
                        </a:lnTo>
                        <a:lnTo>
                          <a:pt x="290" y="4"/>
                        </a:lnTo>
                        <a:lnTo>
                          <a:pt x="274" y="6"/>
                        </a:lnTo>
                        <a:lnTo>
                          <a:pt x="258" y="9"/>
                        </a:lnTo>
                        <a:lnTo>
                          <a:pt x="242" y="13"/>
                        </a:lnTo>
                        <a:lnTo>
                          <a:pt x="227" y="18"/>
                        </a:lnTo>
                        <a:lnTo>
                          <a:pt x="212" y="24"/>
                        </a:lnTo>
                        <a:lnTo>
                          <a:pt x="196" y="31"/>
                        </a:lnTo>
                        <a:lnTo>
                          <a:pt x="181" y="37"/>
                        </a:lnTo>
                        <a:lnTo>
                          <a:pt x="167" y="46"/>
                        </a:lnTo>
                        <a:lnTo>
                          <a:pt x="153" y="55"/>
                        </a:lnTo>
                        <a:lnTo>
                          <a:pt x="139" y="65"/>
                        </a:lnTo>
                        <a:lnTo>
                          <a:pt x="124" y="74"/>
                        </a:lnTo>
                        <a:lnTo>
                          <a:pt x="124" y="74"/>
                        </a:lnTo>
                        <a:close/>
                        <a:moveTo>
                          <a:pt x="467" y="497"/>
                        </a:moveTo>
                        <a:lnTo>
                          <a:pt x="467" y="497"/>
                        </a:lnTo>
                        <a:lnTo>
                          <a:pt x="449" y="509"/>
                        </a:lnTo>
                        <a:lnTo>
                          <a:pt x="432" y="520"/>
                        </a:lnTo>
                        <a:lnTo>
                          <a:pt x="413" y="529"/>
                        </a:lnTo>
                        <a:lnTo>
                          <a:pt x="394" y="535"/>
                        </a:lnTo>
                        <a:lnTo>
                          <a:pt x="374" y="540"/>
                        </a:lnTo>
                        <a:lnTo>
                          <a:pt x="354" y="543"/>
                        </a:lnTo>
                        <a:lnTo>
                          <a:pt x="334" y="543"/>
                        </a:lnTo>
                        <a:lnTo>
                          <a:pt x="314" y="542"/>
                        </a:lnTo>
                        <a:lnTo>
                          <a:pt x="294" y="538"/>
                        </a:lnTo>
                        <a:lnTo>
                          <a:pt x="275" y="534"/>
                        </a:lnTo>
                        <a:lnTo>
                          <a:pt x="256" y="528"/>
                        </a:lnTo>
                        <a:lnTo>
                          <a:pt x="238" y="519"/>
                        </a:lnTo>
                        <a:lnTo>
                          <a:pt x="220" y="508"/>
                        </a:lnTo>
                        <a:lnTo>
                          <a:pt x="204" y="496"/>
                        </a:lnTo>
                        <a:lnTo>
                          <a:pt x="189" y="482"/>
                        </a:lnTo>
                        <a:lnTo>
                          <a:pt x="175" y="467"/>
                        </a:lnTo>
                        <a:lnTo>
                          <a:pt x="175" y="467"/>
                        </a:lnTo>
                        <a:lnTo>
                          <a:pt x="161" y="449"/>
                        </a:lnTo>
                        <a:lnTo>
                          <a:pt x="151" y="431"/>
                        </a:lnTo>
                        <a:lnTo>
                          <a:pt x="142" y="412"/>
                        </a:lnTo>
                        <a:lnTo>
                          <a:pt x="135" y="393"/>
                        </a:lnTo>
                        <a:lnTo>
                          <a:pt x="131" y="373"/>
                        </a:lnTo>
                        <a:lnTo>
                          <a:pt x="129" y="353"/>
                        </a:lnTo>
                        <a:lnTo>
                          <a:pt x="128" y="334"/>
                        </a:lnTo>
                        <a:lnTo>
                          <a:pt x="129" y="313"/>
                        </a:lnTo>
                        <a:lnTo>
                          <a:pt x="132" y="293"/>
                        </a:lnTo>
                        <a:lnTo>
                          <a:pt x="136" y="275"/>
                        </a:lnTo>
                        <a:lnTo>
                          <a:pt x="143" y="255"/>
                        </a:lnTo>
                        <a:lnTo>
                          <a:pt x="152" y="237"/>
                        </a:lnTo>
                        <a:lnTo>
                          <a:pt x="163" y="219"/>
                        </a:lnTo>
                        <a:lnTo>
                          <a:pt x="175" y="203"/>
                        </a:lnTo>
                        <a:lnTo>
                          <a:pt x="189" y="188"/>
                        </a:lnTo>
                        <a:lnTo>
                          <a:pt x="205" y="174"/>
                        </a:lnTo>
                        <a:lnTo>
                          <a:pt x="205" y="174"/>
                        </a:lnTo>
                        <a:lnTo>
                          <a:pt x="221" y="160"/>
                        </a:lnTo>
                        <a:lnTo>
                          <a:pt x="240" y="151"/>
                        </a:lnTo>
                        <a:lnTo>
                          <a:pt x="258" y="142"/>
                        </a:lnTo>
                        <a:lnTo>
                          <a:pt x="278" y="135"/>
                        </a:lnTo>
                        <a:lnTo>
                          <a:pt x="298" y="130"/>
                        </a:lnTo>
                        <a:lnTo>
                          <a:pt x="317" y="128"/>
                        </a:lnTo>
                        <a:lnTo>
                          <a:pt x="337" y="127"/>
                        </a:lnTo>
                        <a:lnTo>
                          <a:pt x="358" y="128"/>
                        </a:lnTo>
                        <a:lnTo>
                          <a:pt x="377" y="131"/>
                        </a:lnTo>
                        <a:lnTo>
                          <a:pt x="397" y="137"/>
                        </a:lnTo>
                        <a:lnTo>
                          <a:pt x="415" y="143"/>
                        </a:lnTo>
                        <a:lnTo>
                          <a:pt x="434" y="152"/>
                        </a:lnTo>
                        <a:lnTo>
                          <a:pt x="451" y="162"/>
                        </a:lnTo>
                        <a:lnTo>
                          <a:pt x="468" y="175"/>
                        </a:lnTo>
                        <a:lnTo>
                          <a:pt x="483" y="188"/>
                        </a:lnTo>
                        <a:lnTo>
                          <a:pt x="497" y="204"/>
                        </a:lnTo>
                        <a:lnTo>
                          <a:pt x="497" y="204"/>
                        </a:lnTo>
                        <a:lnTo>
                          <a:pt x="510" y="221"/>
                        </a:lnTo>
                        <a:lnTo>
                          <a:pt x="521" y="239"/>
                        </a:lnTo>
                        <a:lnTo>
                          <a:pt x="529" y="257"/>
                        </a:lnTo>
                        <a:lnTo>
                          <a:pt x="535" y="277"/>
                        </a:lnTo>
                        <a:lnTo>
                          <a:pt x="541" y="297"/>
                        </a:lnTo>
                        <a:lnTo>
                          <a:pt x="543" y="316"/>
                        </a:lnTo>
                        <a:lnTo>
                          <a:pt x="544" y="337"/>
                        </a:lnTo>
                        <a:lnTo>
                          <a:pt x="543" y="357"/>
                        </a:lnTo>
                        <a:lnTo>
                          <a:pt x="540" y="376"/>
                        </a:lnTo>
                        <a:lnTo>
                          <a:pt x="535" y="396"/>
                        </a:lnTo>
                        <a:lnTo>
                          <a:pt x="528" y="414"/>
                        </a:lnTo>
                        <a:lnTo>
                          <a:pt x="520" y="433"/>
                        </a:lnTo>
                        <a:lnTo>
                          <a:pt x="509" y="450"/>
                        </a:lnTo>
                        <a:lnTo>
                          <a:pt x="497" y="467"/>
                        </a:lnTo>
                        <a:lnTo>
                          <a:pt x="483" y="483"/>
                        </a:lnTo>
                        <a:lnTo>
                          <a:pt x="467" y="497"/>
                        </a:lnTo>
                        <a:lnTo>
                          <a:pt x="467"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35" name="Freeform 136">
                    <a:extLst>
                      <a:ext uri="{FF2B5EF4-FFF2-40B4-BE49-F238E27FC236}">
                        <a16:creationId xmlns:a16="http://schemas.microsoft.com/office/drawing/2014/main" id="{3A04FD7C-2D1A-45C8-8852-91E0FA5F91FC}"/>
                      </a:ext>
                    </a:extLst>
                  </p:cNvPr>
                  <p:cNvSpPr>
                    <a:spLocks noEditPoints="1"/>
                  </p:cNvSpPr>
                  <p:nvPr/>
                </p:nvSpPr>
                <p:spPr bwMode="auto">
                  <a:xfrm>
                    <a:off x="6983858" y="3392932"/>
                    <a:ext cx="995362" cy="993775"/>
                  </a:xfrm>
                  <a:custGeom>
                    <a:avLst/>
                    <a:gdLst>
                      <a:gd name="T0" fmla="*/ 2102 w 2506"/>
                      <a:gd name="T1" fmla="*/ 329 h 2506"/>
                      <a:gd name="T2" fmla="*/ 1944 w 2506"/>
                      <a:gd name="T3" fmla="*/ 279 h 2506"/>
                      <a:gd name="T4" fmla="*/ 1820 w 2506"/>
                      <a:gd name="T5" fmla="*/ 255 h 2506"/>
                      <a:gd name="T6" fmla="*/ 1729 w 2506"/>
                      <a:gd name="T7" fmla="*/ 101 h 2506"/>
                      <a:gd name="T8" fmla="*/ 1601 w 2506"/>
                      <a:gd name="T9" fmla="*/ 52 h 2506"/>
                      <a:gd name="T10" fmla="*/ 1435 w 2506"/>
                      <a:gd name="T11" fmla="*/ 112 h 2506"/>
                      <a:gd name="T12" fmla="*/ 1319 w 2506"/>
                      <a:gd name="T13" fmla="*/ 82 h 2506"/>
                      <a:gd name="T14" fmla="*/ 1166 w 2506"/>
                      <a:gd name="T15" fmla="*/ 3 h 2506"/>
                      <a:gd name="T16" fmla="*/ 1032 w 2506"/>
                      <a:gd name="T17" fmla="*/ 34 h 2506"/>
                      <a:gd name="T18" fmla="*/ 910 w 2506"/>
                      <a:gd name="T19" fmla="*/ 163 h 2506"/>
                      <a:gd name="T20" fmla="*/ 774 w 2506"/>
                      <a:gd name="T21" fmla="*/ 136 h 2506"/>
                      <a:gd name="T22" fmla="*/ 625 w 2506"/>
                      <a:gd name="T23" fmla="*/ 168 h 2506"/>
                      <a:gd name="T24" fmla="*/ 523 w 2506"/>
                      <a:gd name="T25" fmla="*/ 282 h 2506"/>
                      <a:gd name="T26" fmla="*/ 479 w 2506"/>
                      <a:gd name="T27" fmla="*/ 412 h 2506"/>
                      <a:gd name="T28" fmla="*/ 311 w 2506"/>
                      <a:gd name="T29" fmla="*/ 464 h 2506"/>
                      <a:gd name="T30" fmla="*/ 208 w 2506"/>
                      <a:gd name="T31" fmla="*/ 560 h 2506"/>
                      <a:gd name="T32" fmla="*/ 183 w 2506"/>
                      <a:gd name="T33" fmla="*/ 723 h 2506"/>
                      <a:gd name="T34" fmla="*/ 177 w 2506"/>
                      <a:gd name="T35" fmla="*/ 849 h 2506"/>
                      <a:gd name="T36" fmla="*/ 41 w 2506"/>
                      <a:gd name="T37" fmla="*/ 963 h 2506"/>
                      <a:gd name="T38" fmla="*/ 12 w 2506"/>
                      <a:gd name="T39" fmla="*/ 1097 h 2506"/>
                      <a:gd name="T40" fmla="*/ 97 w 2506"/>
                      <a:gd name="T41" fmla="*/ 1252 h 2506"/>
                      <a:gd name="T42" fmla="*/ 85 w 2506"/>
                      <a:gd name="T43" fmla="*/ 1370 h 2506"/>
                      <a:gd name="T44" fmla="*/ 31 w 2506"/>
                      <a:gd name="T45" fmla="*/ 1534 h 2506"/>
                      <a:gd name="T46" fmla="*/ 84 w 2506"/>
                      <a:gd name="T47" fmla="*/ 1662 h 2506"/>
                      <a:gd name="T48" fmla="*/ 230 w 2506"/>
                      <a:gd name="T49" fmla="*/ 1763 h 2506"/>
                      <a:gd name="T50" fmla="*/ 224 w 2506"/>
                      <a:gd name="T51" fmla="*/ 1900 h 2506"/>
                      <a:gd name="T52" fmla="*/ 279 w 2506"/>
                      <a:gd name="T53" fmla="*/ 2043 h 2506"/>
                      <a:gd name="T54" fmla="*/ 407 w 2506"/>
                      <a:gd name="T55" fmla="*/ 2125 h 2506"/>
                      <a:gd name="T56" fmla="*/ 543 w 2506"/>
                      <a:gd name="T57" fmla="*/ 2148 h 2506"/>
                      <a:gd name="T58" fmla="*/ 620 w 2506"/>
                      <a:gd name="T59" fmla="*/ 2306 h 2506"/>
                      <a:gd name="T60" fmla="*/ 732 w 2506"/>
                      <a:gd name="T61" fmla="*/ 2393 h 2506"/>
                      <a:gd name="T62" fmla="*/ 898 w 2506"/>
                      <a:gd name="T63" fmla="*/ 2392 h 2506"/>
                      <a:gd name="T64" fmla="*/ 1022 w 2506"/>
                      <a:gd name="T65" fmla="*/ 2378 h 2506"/>
                      <a:gd name="T66" fmla="*/ 1156 w 2506"/>
                      <a:gd name="T67" fmla="*/ 2496 h 2506"/>
                      <a:gd name="T68" fmla="*/ 1293 w 2506"/>
                      <a:gd name="T69" fmla="*/ 2503 h 2506"/>
                      <a:gd name="T70" fmla="*/ 1433 w 2506"/>
                      <a:gd name="T71" fmla="*/ 2396 h 2506"/>
                      <a:gd name="T72" fmla="*/ 1551 w 2506"/>
                      <a:gd name="T73" fmla="*/ 2388 h 2506"/>
                      <a:gd name="T74" fmla="*/ 1721 w 2506"/>
                      <a:gd name="T75" fmla="*/ 2415 h 2506"/>
                      <a:gd name="T76" fmla="*/ 1840 w 2506"/>
                      <a:gd name="T77" fmla="*/ 2344 h 2506"/>
                      <a:gd name="T78" fmla="*/ 1916 w 2506"/>
                      <a:gd name="T79" fmla="*/ 2183 h 2506"/>
                      <a:gd name="T80" fmla="*/ 2052 w 2506"/>
                      <a:gd name="T81" fmla="*/ 2167 h 2506"/>
                      <a:gd name="T82" fmla="*/ 2185 w 2506"/>
                      <a:gd name="T83" fmla="*/ 2092 h 2506"/>
                      <a:gd name="T84" fmla="*/ 2246 w 2506"/>
                      <a:gd name="T85" fmla="*/ 1951 h 2506"/>
                      <a:gd name="T86" fmla="*/ 2249 w 2506"/>
                      <a:gd name="T87" fmla="*/ 1814 h 2506"/>
                      <a:gd name="T88" fmla="*/ 2392 w 2506"/>
                      <a:gd name="T89" fmla="*/ 1712 h 2506"/>
                      <a:gd name="T90" fmla="*/ 2461 w 2506"/>
                      <a:gd name="T91" fmla="*/ 1589 h 2506"/>
                      <a:gd name="T92" fmla="*/ 2434 w 2506"/>
                      <a:gd name="T93" fmla="*/ 1426 h 2506"/>
                      <a:gd name="T94" fmla="*/ 2400 w 2506"/>
                      <a:gd name="T95" fmla="*/ 1305 h 2506"/>
                      <a:gd name="T96" fmla="*/ 2495 w 2506"/>
                      <a:gd name="T97" fmla="*/ 1155 h 2506"/>
                      <a:gd name="T98" fmla="*/ 2481 w 2506"/>
                      <a:gd name="T99" fmla="*/ 1019 h 2506"/>
                      <a:gd name="T100" fmla="*/ 2353 w 2506"/>
                      <a:gd name="T101" fmla="*/ 897 h 2506"/>
                      <a:gd name="T102" fmla="*/ 2328 w 2506"/>
                      <a:gd name="T103" fmla="*/ 780 h 2506"/>
                      <a:gd name="T104" fmla="*/ 2327 w 2506"/>
                      <a:gd name="T105" fmla="*/ 609 h 2506"/>
                      <a:gd name="T106" fmla="*/ 2239 w 2506"/>
                      <a:gd name="T107" fmla="*/ 502 h 2506"/>
                      <a:gd name="T108" fmla="*/ 1771 w 2506"/>
                      <a:gd name="T109" fmla="*/ 2142 h 2506"/>
                      <a:gd name="T110" fmla="*/ 725 w 2506"/>
                      <a:gd name="T111" fmla="*/ 2136 h 2506"/>
                      <a:gd name="T112" fmla="*/ 265 w 2506"/>
                      <a:gd name="T113" fmla="*/ 1539 h 2506"/>
                      <a:gd name="T114" fmla="*/ 509 w 2506"/>
                      <a:gd name="T115" fmla="*/ 544 h 2506"/>
                      <a:gd name="T116" fmla="*/ 1211 w 2506"/>
                      <a:gd name="T117" fmla="*/ 225 h 2506"/>
                      <a:gd name="T118" fmla="*/ 2051 w 2506"/>
                      <a:gd name="T119" fmla="*/ 606 h 2506"/>
                      <a:gd name="T120" fmla="*/ 2261 w 2506"/>
                      <a:gd name="T121" fmla="*/ 1458 h 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06" h="2506">
                        <a:moveTo>
                          <a:pt x="2167" y="453"/>
                        </a:moveTo>
                        <a:lnTo>
                          <a:pt x="2167" y="453"/>
                        </a:lnTo>
                        <a:lnTo>
                          <a:pt x="2148" y="463"/>
                        </a:lnTo>
                        <a:lnTo>
                          <a:pt x="2129" y="472"/>
                        </a:lnTo>
                        <a:lnTo>
                          <a:pt x="2110" y="477"/>
                        </a:lnTo>
                        <a:lnTo>
                          <a:pt x="2102" y="479"/>
                        </a:lnTo>
                        <a:lnTo>
                          <a:pt x="2094" y="479"/>
                        </a:lnTo>
                        <a:lnTo>
                          <a:pt x="2094" y="479"/>
                        </a:lnTo>
                        <a:lnTo>
                          <a:pt x="2068" y="452"/>
                        </a:lnTo>
                        <a:lnTo>
                          <a:pt x="2068" y="452"/>
                        </a:lnTo>
                        <a:lnTo>
                          <a:pt x="2069" y="444"/>
                        </a:lnTo>
                        <a:lnTo>
                          <a:pt x="2071" y="437"/>
                        </a:lnTo>
                        <a:lnTo>
                          <a:pt x="2078" y="418"/>
                        </a:lnTo>
                        <a:lnTo>
                          <a:pt x="2087" y="399"/>
                        </a:lnTo>
                        <a:lnTo>
                          <a:pt x="2098" y="381"/>
                        </a:lnTo>
                        <a:lnTo>
                          <a:pt x="2098" y="381"/>
                        </a:lnTo>
                        <a:lnTo>
                          <a:pt x="2105" y="368"/>
                        </a:lnTo>
                        <a:lnTo>
                          <a:pt x="2109" y="357"/>
                        </a:lnTo>
                        <a:lnTo>
                          <a:pt x="2110" y="349"/>
                        </a:lnTo>
                        <a:lnTo>
                          <a:pt x="2108" y="341"/>
                        </a:lnTo>
                        <a:lnTo>
                          <a:pt x="2106" y="334"/>
                        </a:lnTo>
                        <a:lnTo>
                          <a:pt x="2102" y="329"/>
                        </a:lnTo>
                        <a:lnTo>
                          <a:pt x="2092" y="320"/>
                        </a:lnTo>
                        <a:lnTo>
                          <a:pt x="2092" y="320"/>
                        </a:lnTo>
                        <a:lnTo>
                          <a:pt x="2082" y="312"/>
                        </a:lnTo>
                        <a:lnTo>
                          <a:pt x="2075" y="308"/>
                        </a:lnTo>
                        <a:lnTo>
                          <a:pt x="2069" y="306"/>
                        </a:lnTo>
                        <a:lnTo>
                          <a:pt x="2061" y="305"/>
                        </a:lnTo>
                        <a:lnTo>
                          <a:pt x="2052" y="307"/>
                        </a:lnTo>
                        <a:lnTo>
                          <a:pt x="2043" y="312"/>
                        </a:lnTo>
                        <a:lnTo>
                          <a:pt x="2031" y="320"/>
                        </a:lnTo>
                        <a:lnTo>
                          <a:pt x="2031" y="320"/>
                        </a:lnTo>
                        <a:lnTo>
                          <a:pt x="2013" y="333"/>
                        </a:lnTo>
                        <a:lnTo>
                          <a:pt x="1996" y="344"/>
                        </a:lnTo>
                        <a:lnTo>
                          <a:pt x="1978" y="353"/>
                        </a:lnTo>
                        <a:lnTo>
                          <a:pt x="1970" y="356"/>
                        </a:lnTo>
                        <a:lnTo>
                          <a:pt x="1962" y="357"/>
                        </a:lnTo>
                        <a:lnTo>
                          <a:pt x="1962" y="357"/>
                        </a:lnTo>
                        <a:lnTo>
                          <a:pt x="1933" y="334"/>
                        </a:lnTo>
                        <a:lnTo>
                          <a:pt x="1933" y="334"/>
                        </a:lnTo>
                        <a:lnTo>
                          <a:pt x="1933" y="327"/>
                        </a:lnTo>
                        <a:lnTo>
                          <a:pt x="1934" y="318"/>
                        </a:lnTo>
                        <a:lnTo>
                          <a:pt x="1937" y="300"/>
                        </a:lnTo>
                        <a:lnTo>
                          <a:pt x="1944" y="279"/>
                        </a:lnTo>
                        <a:lnTo>
                          <a:pt x="1951" y="259"/>
                        </a:lnTo>
                        <a:lnTo>
                          <a:pt x="1951" y="259"/>
                        </a:lnTo>
                        <a:lnTo>
                          <a:pt x="1957" y="246"/>
                        </a:lnTo>
                        <a:lnTo>
                          <a:pt x="1959" y="235"/>
                        </a:lnTo>
                        <a:lnTo>
                          <a:pt x="1958" y="225"/>
                        </a:lnTo>
                        <a:lnTo>
                          <a:pt x="1956" y="219"/>
                        </a:lnTo>
                        <a:lnTo>
                          <a:pt x="1951" y="212"/>
                        </a:lnTo>
                        <a:lnTo>
                          <a:pt x="1946" y="208"/>
                        </a:lnTo>
                        <a:lnTo>
                          <a:pt x="1935" y="200"/>
                        </a:lnTo>
                        <a:lnTo>
                          <a:pt x="1935" y="200"/>
                        </a:lnTo>
                        <a:lnTo>
                          <a:pt x="1924" y="194"/>
                        </a:lnTo>
                        <a:lnTo>
                          <a:pt x="1917" y="191"/>
                        </a:lnTo>
                        <a:lnTo>
                          <a:pt x="1911" y="190"/>
                        </a:lnTo>
                        <a:lnTo>
                          <a:pt x="1903" y="191"/>
                        </a:lnTo>
                        <a:lnTo>
                          <a:pt x="1894" y="194"/>
                        </a:lnTo>
                        <a:lnTo>
                          <a:pt x="1886" y="199"/>
                        </a:lnTo>
                        <a:lnTo>
                          <a:pt x="1875" y="210"/>
                        </a:lnTo>
                        <a:lnTo>
                          <a:pt x="1875" y="210"/>
                        </a:lnTo>
                        <a:lnTo>
                          <a:pt x="1861" y="225"/>
                        </a:lnTo>
                        <a:lnTo>
                          <a:pt x="1844" y="240"/>
                        </a:lnTo>
                        <a:lnTo>
                          <a:pt x="1828" y="251"/>
                        </a:lnTo>
                        <a:lnTo>
                          <a:pt x="1820" y="255"/>
                        </a:lnTo>
                        <a:lnTo>
                          <a:pt x="1814" y="257"/>
                        </a:lnTo>
                        <a:lnTo>
                          <a:pt x="1814" y="257"/>
                        </a:lnTo>
                        <a:lnTo>
                          <a:pt x="1781" y="240"/>
                        </a:lnTo>
                        <a:lnTo>
                          <a:pt x="1781" y="240"/>
                        </a:lnTo>
                        <a:lnTo>
                          <a:pt x="1779" y="232"/>
                        </a:lnTo>
                        <a:lnTo>
                          <a:pt x="1779" y="223"/>
                        </a:lnTo>
                        <a:lnTo>
                          <a:pt x="1779" y="204"/>
                        </a:lnTo>
                        <a:lnTo>
                          <a:pt x="1782" y="183"/>
                        </a:lnTo>
                        <a:lnTo>
                          <a:pt x="1787" y="162"/>
                        </a:lnTo>
                        <a:lnTo>
                          <a:pt x="1787" y="162"/>
                        </a:lnTo>
                        <a:lnTo>
                          <a:pt x="1790" y="148"/>
                        </a:lnTo>
                        <a:lnTo>
                          <a:pt x="1791" y="137"/>
                        </a:lnTo>
                        <a:lnTo>
                          <a:pt x="1789" y="129"/>
                        </a:lnTo>
                        <a:lnTo>
                          <a:pt x="1784" y="122"/>
                        </a:lnTo>
                        <a:lnTo>
                          <a:pt x="1780" y="117"/>
                        </a:lnTo>
                        <a:lnTo>
                          <a:pt x="1774" y="112"/>
                        </a:lnTo>
                        <a:lnTo>
                          <a:pt x="1762" y="107"/>
                        </a:lnTo>
                        <a:lnTo>
                          <a:pt x="1762" y="107"/>
                        </a:lnTo>
                        <a:lnTo>
                          <a:pt x="1750" y="102"/>
                        </a:lnTo>
                        <a:lnTo>
                          <a:pt x="1743" y="100"/>
                        </a:lnTo>
                        <a:lnTo>
                          <a:pt x="1737" y="100"/>
                        </a:lnTo>
                        <a:lnTo>
                          <a:pt x="1729" y="101"/>
                        </a:lnTo>
                        <a:lnTo>
                          <a:pt x="1721" y="106"/>
                        </a:lnTo>
                        <a:lnTo>
                          <a:pt x="1713" y="114"/>
                        </a:lnTo>
                        <a:lnTo>
                          <a:pt x="1704" y="125"/>
                        </a:lnTo>
                        <a:lnTo>
                          <a:pt x="1704" y="125"/>
                        </a:lnTo>
                        <a:lnTo>
                          <a:pt x="1692" y="143"/>
                        </a:lnTo>
                        <a:lnTo>
                          <a:pt x="1679" y="159"/>
                        </a:lnTo>
                        <a:lnTo>
                          <a:pt x="1665" y="173"/>
                        </a:lnTo>
                        <a:lnTo>
                          <a:pt x="1657" y="178"/>
                        </a:lnTo>
                        <a:lnTo>
                          <a:pt x="1650" y="182"/>
                        </a:lnTo>
                        <a:lnTo>
                          <a:pt x="1650" y="182"/>
                        </a:lnTo>
                        <a:lnTo>
                          <a:pt x="1616" y="170"/>
                        </a:lnTo>
                        <a:lnTo>
                          <a:pt x="1616" y="170"/>
                        </a:lnTo>
                        <a:lnTo>
                          <a:pt x="1613" y="162"/>
                        </a:lnTo>
                        <a:lnTo>
                          <a:pt x="1611" y="155"/>
                        </a:lnTo>
                        <a:lnTo>
                          <a:pt x="1609" y="135"/>
                        </a:lnTo>
                        <a:lnTo>
                          <a:pt x="1608" y="113"/>
                        </a:lnTo>
                        <a:lnTo>
                          <a:pt x="1609" y="93"/>
                        </a:lnTo>
                        <a:lnTo>
                          <a:pt x="1609" y="93"/>
                        </a:lnTo>
                        <a:lnTo>
                          <a:pt x="1610" y="77"/>
                        </a:lnTo>
                        <a:lnTo>
                          <a:pt x="1609" y="66"/>
                        </a:lnTo>
                        <a:lnTo>
                          <a:pt x="1606" y="59"/>
                        </a:lnTo>
                        <a:lnTo>
                          <a:pt x="1601" y="52"/>
                        </a:lnTo>
                        <a:lnTo>
                          <a:pt x="1595" y="48"/>
                        </a:lnTo>
                        <a:lnTo>
                          <a:pt x="1589" y="45"/>
                        </a:lnTo>
                        <a:lnTo>
                          <a:pt x="1576" y="41"/>
                        </a:lnTo>
                        <a:lnTo>
                          <a:pt x="1576" y="41"/>
                        </a:lnTo>
                        <a:lnTo>
                          <a:pt x="1563" y="38"/>
                        </a:lnTo>
                        <a:lnTo>
                          <a:pt x="1557" y="38"/>
                        </a:lnTo>
                        <a:lnTo>
                          <a:pt x="1549" y="38"/>
                        </a:lnTo>
                        <a:lnTo>
                          <a:pt x="1543" y="41"/>
                        </a:lnTo>
                        <a:lnTo>
                          <a:pt x="1535" y="47"/>
                        </a:lnTo>
                        <a:lnTo>
                          <a:pt x="1528" y="56"/>
                        </a:lnTo>
                        <a:lnTo>
                          <a:pt x="1522" y="69"/>
                        </a:lnTo>
                        <a:lnTo>
                          <a:pt x="1522" y="69"/>
                        </a:lnTo>
                        <a:lnTo>
                          <a:pt x="1513" y="88"/>
                        </a:lnTo>
                        <a:lnTo>
                          <a:pt x="1502" y="106"/>
                        </a:lnTo>
                        <a:lnTo>
                          <a:pt x="1490" y="122"/>
                        </a:lnTo>
                        <a:lnTo>
                          <a:pt x="1484" y="127"/>
                        </a:lnTo>
                        <a:lnTo>
                          <a:pt x="1478" y="133"/>
                        </a:lnTo>
                        <a:lnTo>
                          <a:pt x="1478" y="133"/>
                        </a:lnTo>
                        <a:lnTo>
                          <a:pt x="1442" y="126"/>
                        </a:lnTo>
                        <a:lnTo>
                          <a:pt x="1442" y="126"/>
                        </a:lnTo>
                        <a:lnTo>
                          <a:pt x="1438" y="120"/>
                        </a:lnTo>
                        <a:lnTo>
                          <a:pt x="1435" y="112"/>
                        </a:lnTo>
                        <a:lnTo>
                          <a:pt x="1429" y="93"/>
                        </a:lnTo>
                        <a:lnTo>
                          <a:pt x="1426" y="72"/>
                        </a:lnTo>
                        <a:lnTo>
                          <a:pt x="1424" y="51"/>
                        </a:lnTo>
                        <a:lnTo>
                          <a:pt x="1424" y="51"/>
                        </a:lnTo>
                        <a:lnTo>
                          <a:pt x="1422" y="36"/>
                        </a:lnTo>
                        <a:lnTo>
                          <a:pt x="1419" y="25"/>
                        </a:lnTo>
                        <a:lnTo>
                          <a:pt x="1414" y="17"/>
                        </a:lnTo>
                        <a:lnTo>
                          <a:pt x="1409" y="13"/>
                        </a:lnTo>
                        <a:lnTo>
                          <a:pt x="1403" y="10"/>
                        </a:lnTo>
                        <a:lnTo>
                          <a:pt x="1395" y="8"/>
                        </a:lnTo>
                        <a:lnTo>
                          <a:pt x="1382" y="5"/>
                        </a:lnTo>
                        <a:lnTo>
                          <a:pt x="1382" y="5"/>
                        </a:lnTo>
                        <a:lnTo>
                          <a:pt x="1369" y="4"/>
                        </a:lnTo>
                        <a:lnTo>
                          <a:pt x="1363" y="5"/>
                        </a:lnTo>
                        <a:lnTo>
                          <a:pt x="1356" y="7"/>
                        </a:lnTo>
                        <a:lnTo>
                          <a:pt x="1350" y="11"/>
                        </a:lnTo>
                        <a:lnTo>
                          <a:pt x="1343" y="17"/>
                        </a:lnTo>
                        <a:lnTo>
                          <a:pt x="1338" y="27"/>
                        </a:lnTo>
                        <a:lnTo>
                          <a:pt x="1333" y="41"/>
                        </a:lnTo>
                        <a:lnTo>
                          <a:pt x="1333" y="41"/>
                        </a:lnTo>
                        <a:lnTo>
                          <a:pt x="1327" y="62"/>
                        </a:lnTo>
                        <a:lnTo>
                          <a:pt x="1319" y="82"/>
                        </a:lnTo>
                        <a:lnTo>
                          <a:pt x="1311" y="99"/>
                        </a:lnTo>
                        <a:lnTo>
                          <a:pt x="1305" y="106"/>
                        </a:lnTo>
                        <a:lnTo>
                          <a:pt x="1300" y="111"/>
                        </a:lnTo>
                        <a:lnTo>
                          <a:pt x="1300" y="111"/>
                        </a:lnTo>
                        <a:lnTo>
                          <a:pt x="1263" y="110"/>
                        </a:lnTo>
                        <a:lnTo>
                          <a:pt x="1263" y="110"/>
                        </a:lnTo>
                        <a:lnTo>
                          <a:pt x="1258" y="105"/>
                        </a:lnTo>
                        <a:lnTo>
                          <a:pt x="1254" y="97"/>
                        </a:lnTo>
                        <a:lnTo>
                          <a:pt x="1245" y="80"/>
                        </a:lnTo>
                        <a:lnTo>
                          <a:pt x="1239" y="60"/>
                        </a:lnTo>
                        <a:lnTo>
                          <a:pt x="1233" y="39"/>
                        </a:lnTo>
                        <a:lnTo>
                          <a:pt x="1233" y="39"/>
                        </a:lnTo>
                        <a:lnTo>
                          <a:pt x="1230" y="25"/>
                        </a:lnTo>
                        <a:lnTo>
                          <a:pt x="1224" y="14"/>
                        </a:lnTo>
                        <a:lnTo>
                          <a:pt x="1219" y="8"/>
                        </a:lnTo>
                        <a:lnTo>
                          <a:pt x="1212" y="3"/>
                        </a:lnTo>
                        <a:lnTo>
                          <a:pt x="1206" y="1"/>
                        </a:lnTo>
                        <a:lnTo>
                          <a:pt x="1199" y="0"/>
                        </a:lnTo>
                        <a:lnTo>
                          <a:pt x="1186" y="1"/>
                        </a:lnTo>
                        <a:lnTo>
                          <a:pt x="1186" y="1"/>
                        </a:lnTo>
                        <a:lnTo>
                          <a:pt x="1173" y="2"/>
                        </a:lnTo>
                        <a:lnTo>
                          <a:pt x="1166" y="3"/>
                        </a:lnTo>
                        <a:lnTo>
                          <a:pt x="1160" y="7"/>
                        </a:lnTo>
                        <a:lnTo>
                          <a:pt x="1154" y="11"/>
                        </a:lnTo>
                        <a:lnTo>
                          <a:pt x="1149" y="19"/>
                        </a:lnTo>
                        <a:lnTo>
                          <a:pt x="1145" y="29"/>
                        </a:lnTo>
                        <a:lnTo>
                          <a:pt x="1143" y="44"/>
                        </a:lnTo>
                        <a:lnTo>
                          <a:pt x="1143" y="44"/>
                        </a:lnTo>
                        <a:lnTo>
                          <a:pt x="1139" y="64"/>
                        </a:lnTo>
                        <a:lnTo>
                          <a:pt x="1135" y="85"/>
                        </a:lnTo>
                        <a:lnTo>
                          <a:pt x="1129" y="103"/>
                        </a:lnTo>
                        <a:lnTo>
                          <a:pt x="1125" y="112"/>
                        </a:lnTo>
                        <a:lnTo>
                          <a:pt x="1121" y="119"/>
                        </a:lnTo>
                        <a:lnTo>
                          <a:pt x="1121" y="119"/>
                        </a:lnTo>
                        <a:lnTo>
                          <a:pt x="1084" y="123"/>
                        </a:lnTo>
                        <a:lnTo>
                          <a:pt x="1084" y="123"/>
                        </a:lnTo>
                        <a:lnTo>
                          <a:pt x="1078" y="118"/>
                        </a:lnTo>
                        <a:lnTo>
                          <a:pt x="1073" y="111"/>
                        </a:lnTo>
                        <a:lnTo>
                          <a:pt x="1062" y="95"/>
                        </a:lnTo>
                        <a:lnTo>
                          <a:pt x="1052" y="76"/>
                        </a:lnTo>
                        <a:lnTo>
                          <a:pt x="1044" y="57"/>
                        </a:lnTo>
                        <a:lnTo>
                          <a:pt x="1044" y="57"/>
                        </a:lnTo>
                        <a:lnTo>
                          <a:pt x="1038" y="44"/>
                        </a:lnTo>
                        <a:lnTo>
                          <a:pt x="1032" y="34"/>
                        </a:lnTo>
                        <a:lnTo>
                          <a:pt x="1025" y="28"/>
                        </a:lnTo>
                        <a:lnTo>
                          <a:pt x="1017" y="25"/>
                        </a:lnTo>
                        <a:lnTo>
                          <a:pt x="1011" y="24"/>
                        </a:lnTo>
                        <a:lnTo>
                          <a:pt x="1004" y="24"/>
                        </a:lnTo>
                        <a:lnTo>
                          <a:pt x="991" y="27"/>
                        </a:lnTo>
                        <a:lnTo>
                          <a:pt x="991" y="27"/>
                        </a:lnTo>
                        <a:lnTo>
                          <a:pt x="978" y="29"/>
                        </a:lnTo>
                        <a:lnTo>
                          <a:pt x="972" y="33"/>
                        </a:lnTo>
                        <a:lnTo>
                          <a:pt x="966" y="36"/>
                        </a:lnTo>
                        <a:lnTo>
                          <a:pt x="961" y="41"/>
                        </a:lnTo>
                        <a:lnTo>
                          <a:pt x="958" y="50"/>
                        </a:lnTo>
                        <a:lnTo>
                          <a:pt x="955" y="61"/>
                        </a:lnTo>
                        <a:lnTo>
                          <a:pt x="955" y="75"/>
                        </a:lnTo>
                        <a:lnTo>
                          <a:pt x="955" y="75"/>
                        </a:lnTo>
                        <a:lnTo>
                          <a:pt x="955" y="97"/>
                        </a:lnTo>
                        <a:lnTo>
                          <a:pt x="954" y="118"/>
                        </a:lnTo>
                        <a:lnTo>
                          <a:pt x="951" y="137"/>
                        </a:lnTo>
                        <a:lnTo>
                          <a:pt x="948" y="145"/>
                        </a:lnTo>
                        <a:lnTo>
                          <a:pt x="946" y="153"/>
                        </a:lnTo>
                        <a:lnTo>
                          <a:pt x="946" y="153"/>
                        </a:lnTo>
                        <a:lnTo>
                          <a:pt x="910" y="163"/>
                        </a:lnTo>
                        <a:lnTo>
                          <a:pt x="910" y="163"/>
                        </a:lnTo>
                        <a:lnTo>
                          <a:pt x="903" y="159"/>
                        </a:lnTo>
                        <a:lnTo>
                          <a:pt x="896" y="154"/>
                        </a:lnTo>
                        <a:lnTo>
                          <a:pt x="883" y="139"/>
                        </a:lnTo>
                        <a:lnTo>
                          <a:pt x="870" y="122"/>
                        </a:lnTo>
                        <a:lnTo>
                          <a:pt x="859" y="105"/>
                        </a:lnTo>
                        <a:lnTo>
                          <a:pt x="859" y="105"/>
                        </a:lnTo>
                        <a:lnTo>
                          <a:pt x="851" y="92"/>
                        </a:lnTo>
                        <a:lnTo>
                          <a:pt x="843" y="84"/>
                        </a:lnTo>
                        <a:lnTo>
                          <a:pt x="835" y="80"/>
                        </a:lnTo>
                        <a:lnTo>
                          <a:pt x="829" y="77"/>
                        </a:lnTo>
                        <a:lnTo>
                          <a:pt x="821" y="77"/>
                        </a:lnTo>
                        <a:lnTo>
                          <a:pt x="815" y="78"/>
                        </a:lnTo>
                        <a:lnTo>
                          <a:pt x="803" y="83"/>
                        </a:lnTo>
                        <a:lnTo>
                          <a:pt x="803" y="83"/>
                        </a:lnTo>
                        <a:lnTo>
                          <a:pt x="790" y="87"/>
                        </a:lnTo>
                        <a:lnTo>
                          <a:pt x="784" y="92"/>
                        </a:lnTo>
                        <a:lnTo>
                          <a:pt x="779" y="96"/>
                        </a:lnTo>
                        <a:lnTo>
                          <a:pt x="774" y="102"/>
                        </a:lnTo>
                        <a:lnTo>
                          <a:pt x="772" y="111"/>
                        </a:lnTo>
                        <a:lnTo>
                          <a:pt x="772" y="122"/>
                        </a:lnTo>
                        <a:lnTo>
                          <a:pt x="774" y="136"/>
                        </a:lnTo>
                        <a:lnTo>
                          <a:pt x="774" y="136"/>
                        </a:lnTo>
                        <a:lnTo>
                          <a:pt x="778" y="158"/>
                        </a:lnTo>
                        <a:lnTo>
                          <a:pt x="780" y="179"/>
                        </a:lnTo>
                        <a:lnTo>
                          <a:pt x="780" y="198"/>
                        </a:lnTo>
                        <a:lnTo>
                          <a:pt x="779" y="206"/>
                        </a:lnTo>
                        <a:lnTo>
                          <a:pt x="777" y="214"/>
                        </a:lnTo>
                        <a:lnTo>
                          <a:pt x="777" y="214"/>
                        </a:lnTo>
                        <a:lnTo>
                          <a:pt x="743" y="230"/>
                        </a:lnTo>
                        <a:lnTo>
                          <a:pt x="743" y="230"/>
                        </a:lnTo>
                        <a:lnTo>
                          <a:pt x="736" y="227"/>
                        </a:lnTo>
                        <a:lnTo>
                          <a:pt x="729" y="222"/>
                        </a:lnTo>
                        <a:lnTo>
                          <a:pt x="713" y="210"/>
                        </a:lnTo>
                        <a:lnTo>
                          <a:pt x="698" y="196"/>
                        </a:lnTo>
                        <a:lnTo>
                          <a:pt x="684" y="180"/>
                        </a:lnTo>
                        <a:lnTo>
                          <a:pt x="684" y="180"/>
                        </a:lnTo>
                        <a:lnTo>
                          <a:pt x="674" y="169"/>
                        </a:lnTo>
                        <a:lnTo>
                          <a:pt x="666" y="162"/>
                        </a:lnTo>
                        <a:lnTo>
                          <a:pt x="658" y="159"/>
                        </a:lnTo>
                        <a:lnTo>
                          <a:pt x="650" y="158"/>
                        </a:lnTo>
                        <a:lnTo>
                          <a:pt x="643" y="159"/>
                        </a:lnTo>
                        <a:lnTo>
                          <a:pt x="636" y="161"/>
                        </a:lnTo>
                        <a:lnTo>
                          <a:pt x="625" y="168"/>
                        </a:lnTo>
                        <a:lnTo>
                          <a:pt x="625" y="168"/>
                        </a:lnTo>
                        <a:lnTo>
                          <a:pt x="613" y="174"/>
                        </a:lnTo>
                        <a:lnTo>
                          <a:pt x="608" y="179"/>
                        </a:lnTo>
                        <a:lnTo>
                          <a:pt x="603" y="184"/>
                        </a:lnTo>
                        <a:lnTo>
                          <a:pt x="600" y="192"/>
                        </a:lnTo>
                        <a:lnTo>
                          <a:pt x="600" y="200"/>
                        </a:lnTo>
                        <a:lnTo>
                          <a:pt x="601" y="211"/>
                        </a:lnTo>
                        <a:lnTo>
                          <a:pt x="606" y="225"/>
                        </a:lnTo>
                        <a:lnTo>
                          <a:pt x="606" y="225"/>
                        </a:lnTo>
                        <a:lnTo>
                          <a:pt x="613" y="245"/>
                        </a:lnTo>
                        <a:lnTo>
                          <a:pt x="618" y="266"/>
                        </a:lnTo>
                        <a:lnTo>
                          <a:pt x="621" y="285"/>
                        </a:lnTo>
                        <a:lnTo>
                          <a:pt x="621" y="294"/>
                        </a:lnTo>
                        <a:lnTo>
                          <a:pt x="620" y="302"/>
                        </a:lnTo>
                        <a:lnTo>
                          <a:pt x="620" y="302"/>
                        </a:lnTo>
                        <a:lnTo>
                          <a:pt x="589" y="322"/>
                        </a:lnTo>
                        <a:lnTo>
                          <a:pt x="589" y="322"/>
                        </a:lnTo>
                        <a:lnTo>
                          <a:pt x="583" y="320"/>
                        </a:lnTo>
                        <a:lnTo>
                          <a:pt x="574" y="317"/>
                        </a:lnTo>
                        <a:lnTo>
                          <a:pt x="558" y="308"/>
                        </a:lnTo>
                        <a:lnTo>
                          <a:pt x="540" y="296"/>
                        </a:lnTo>
                        <a:lnTo>
                          <a:pt x="523" y="282"/>
                        </a:lnTo>
                        <a:lnTo>
                          <a:pt x="523" y="282"/>
                        </a:lnTo>
                        <a:lnTo>
                          <a:pt x="512" y="273"/>
                        </a:lnTo>
                        <a:lnTo>
                          <a:pt x="502" y="268"/>
                        </a:lnTo>
                        <a:lnTo>
                          <a:pt x="493" y="265"/>
                        </a:lnTo>
                        <a:lnTo>
                          <a:pt x="486" y="266"/>
                        </a:lnTo>
                        <a:lnTo>
                          <a:pt x="479" y="268"/>
                        </a:lnTo>
                        <a:lnTo>
                          <a:pt x="473" y="271"/>
                        </a:lnTo>
                        <a:lnTo>
                          <a:pt x="463" y="279"/>
                        </a:lnTo>
                        <a:lnTo>
                          <a:pt x="463" y="279"/>
                        </a:lnTo>
                        <a:lnTo>
                          <a:pt x="453" y="288"/>
                        </a:lnTo>
                        <a:lnTo>
                          <a:pt x="448" y="293"/>
                        </a:lnTo>
                        <a:lnTo>
                          <a:pt x="444" y="300"/>
                        </a:lnTo>
                        <a:lnTo>
                          <a:pt x="442" y="306"/>
                        </a:lnTo>
                        <a:lnTo>
                          <a:pt x="443" y="316"/>
                        </a:lnTo>
                        <a:lnTo>
                          <a:pt x="447" y="327"/>
                        </a:lnTo>
                        <a:lnTo>
                          <a:pt x="453" y="339"/>
                        </a:lnTo>
                        <a:lnTo>
                          <a:pt x="453" y="339"/>
                        </a:lnTo>
                        <a:lnTo>
                          <a:pt x="463" y="358"/>
                        </a:lnTo>
                        <a:lnTo>
                          <a:pt x="472" y="378"/>
                        </a:lnTo>
                        <a:lnTo>
                          <a:pt x="477" y="397"/>
                        </a:lnTo>
                        <a:lnTo>
                          <a:pt x="478" y="404"/>
                        </a:lnTo>
                        <a:lnTo>
                          <a:pt x="479" y="412"/>
                        </a:lnTo>
                        <a:lnTo>
                          <a:pt x="479" y="412"/>
                        </a:lnTo>
                        <a:lnTo>
                          <a:pt x="452" y="438"/>
                        </a:lnTo>
                        <a:lnTo>
                          <a:pt x="452" y="438"/>
                        </a:lnTo>
                        <a:lnTo>
                          <a:pt x="444" y="437"/>
                        </a:lnTo>
                        <a:lnTo>
                          <a:pt x="436" y="435"/>
                        </a:lnTo>
                        <a:lnTo>
                          <a:pt x="418" y="428"/>
                        </a:lnTo>
                        <a:lnTo>
                          <a:pt x="399" y="419"/>
                        </a:lnTo>
                        <a:lnTo>
                          <a:pt x="380" y="409"/>
                        </a:lnTo>
                        <a:lnTo>
                          <a:pt x="380" y="409"/>
                        </a:lnTo>
                        <a:lnTo>
                          <a:pt x="368" y="401"/>
                        </a:lnTo>
                        <a:lnTo>
                          <a:pt x="357" y="397"/>
                        </a:lnTo>
                        <a:lnTo>
                          <a:pt x="348" y="397"/>
                        </a:lnTo>
                        <a:lnTo>
                          <a:pt x="341" y="398"/>
                        </a:lnTo>
                        <a:lnTo>
                          <a:pt x="334" y="401"/>
                        </a:lnTo>
                        <a:lnTo>
                          <a:pt x="329" y="405"/>
                        </a:lnTo>
                        <a:lnTo>
                          <a:pt x="320" y="415"/>
                        </a:lnTo>
                        <a:lnTo>
                          <a:pt x="320" y="415"/>
                        </a:lnTo>
                        <a:lnTo>
                          <a:pt x="311" y="425"/>
                        </a:lnTo>
                        <a:lnTo>
                          <a:pt x="307" y="430"/>
                        </a:lnTo>
                        <a:lnTo>
                          <a:pt x="305" y="437"/>
                        </a:lnTo>
                        <a:lnTo>
                          <a:pt x="305" y="444"/>
                        </a:lnTo>
                        <a:lnTo>
                          <a:pt x="306" y="453"/>
                        </a:lnTo>
                        <a:lnTo>
                          <a:pt x="311" y="464"/>
                        </a:lnTo>
                        <a:lnTo>
                          <a:pt x="320" y="475"/>
                        </a:lnTo>
                        <a:lnTo>
                          <a:pt x="320" y="475"/>
                        </a:lnTo>
                        <a:lnTo>
                          <a:pt x="332" y="492"/>
                        </a:lnTo>
                        <a:lnTo>
                          <a:pt x="344" y="511"/>
                        </a:lnTo>
                        <a:lnTo>
                          <a:pt x="353" y="528"/>
                        </a:lnTo>
                        <a:lnTo>
                          <a:pt x="355" y="536"/>
                        </a:lnTo>
                        <a:lnTo>
                          <a:pt x="357" y="544"/>
                        </a:lnTo>
                        <a:lnTo>
                          <a:pt x="357" y="544"/>
                        </a:lnTo>
                        <a:lnTo>
                          <a:pt x="334" y="573"/>
                        </a:lnTo>
                        <a:lnTo>
                          <a:pt x="334" y="573"/>
                        </a:lnTo>
                        <a:lnTo>
                          <a:pt x="327" y="573"/>
                        </a:lnTo>
                        <a:lnTo>
                          <a:pt x="318" y="573"/>
                        </a:lnTo>
                        <a:lnTo>
                          <a:pt x="298" y="569"/>
                        </a:lnTo>
                        <a:lnTo>
                          <a:pt x="279" y="563"/>
                        </a:lnTo>
                        <a:lnTo>
                          <a:pt x="259" y="556"/>
                        </a:lnTo>
                        <a:lnTo>
                          <a:pt x="259" y="556"/>
                        </a:lnTo>
                        <a:lnTo>
                          <a:pt x="245" y="550"/>
                        </a:lnTo>
                        <a:lnTo>
                          <a:pt x="234" y="548"/>
                        </a:lnTo>
                        <a:lnTo>
                          <a:pt x="225" y="548"/>
                        </a:lnTo>
                        <a:lnTo>
                          <a:pt x="218" y="551"/>
                        </a:lnTo>
                        <a:lnTo>
                          <a:pt x="212" y="554"/>
                        </a:lnTo>
                        <a:lnTo>
                          <a:pt x="208" y="560"/>
                        </a:lnTo>
                        <a:lnTo>
                          <a:pt x="200" y="571"/>
                        </a:lnTo>
                        <a:lnTo>
                          <a:pt x="200" y="571"/>
                        </a:lnTo>
                        <a:lnTo>
                          <a:pt x="194" y="582"/>
                        </a:lnTo>
                        <a:lnTo>
                          <a:pt x="190" y="588"/>
                        </a:lnTo>
                        <a:lnTo>
                          <a:pt x="189" y="596"/>
                        </a:lnTo>
                        <a:lnTo>
                          <a:pt x="189" y="604"/>
                        </a:lnTo>
                        <a:lnTo>
                          <a:pt x="193" y="611"/>
                        </a:lnTo>
                        <a:lnTo>
                          <a:pt x="199" y="621"/>
                        </a:lnTo>
                        <a:lnTo>
                          <a:pt x="210" y="631"/>
                        </a:lnTo>
                        <a:lnTo>
                          <a:pt x="210" y="631"/>
                        </a:lnTo>
                        <a:lnTo>
                          <a:pt x="225" y="646"/>
                        </a:lnTo>
                        <a:lnTo>
                          <a:pt x="238" y="662"/>
                        </a:lnTo>
                        <a:lnTo>
                          <a:pt x="250" y="678"/>
                        </a:lnTo>
                        <a:lnTo>
                          <a:pt x="254" y="685"/>
                        </a:lnTo>
                        <a:lnTo>
                          <a:pt x="257" y="693"/>
                        </a:lnTo>
                        <a:lnTo>
                          <a:pt x="257" y="693"/>
                        </a:lnTo>
                        <a:lnTo>
                          <a:pt x="240" y="726"/>
                        </a:lnTo>
                        <a:lnTo>
                          <a:pt x="240" y="726"/>
                        </a:lnTo>
                        <a:lnTo>
                          <a:pt x="232" y="727"/>
                        </a:lnTo>
                        <a:lnTo>
                          <a:pt x="223" y="728"/>
                        </a:lnTo>
                        <a:lnTo>
                          <a:pt x="204" y="727"/>
                        </a:lnTo>
                        <a:lnTo>
                          <a:pt x="183" y="723"/>
                        </a:lnTo>
                        <a:lnTo>
                          <a:pt x="162" y="719"/>
                        </a:lnTo>
                        <a:lnTo>
                          <a:pt x="162" y="719"/>
                        </a:lnTo>
                        <a:lnTo>
                          <a:pt x="148" y="716"/>
                        </a:lnTo>
                        <a:lnTo>
                          <a:pt x="136" y="716"/>
                        </a:lnTo>
                        <a:lnTo>
                          <a:pt x="127" y="718"/>
                        </a:lnTo>
                        <a:lnTo>
                          <a:pt x="121" y="721"/>
                        </a:lnTo>
                        <a:lnTo>
                          <a:pt x="116" y="727"/>
                        </a:lnTo>
                        <a:lnTo>
                          <a:pt x="112" y="732"/>
                        </a:lnTo>
                        <a:lnTo>
                          <a:pt x="107" y="744"/>
                        </a:lnTo>
                        <a:lnTo>
                          <a:pt x="107" y="744"/>
                        </a:lnTo>
                        <a:lnTo>
                          <a:pt x="101" y="756"/>
                        </a:lnTo>
                        <a:lnTo>
                          <a:pt x="100" y="763"/>
                        </a:lnTo>
                        <a:lnTo>
                          <a:pt x="99" y="770"/>
                        </a:lnTo>
                        <a:lnTo>
                          <a:pt x="101" y="778"/>
                        </a:lnTo>
                        <a:lnTo>
                          <a:pt x="105" y="785"/>
                        </a:lnTo>
                        <a:lnTo>
                          <a:pt x="113" y="793"/>
                        </a:lnTo>
                        <a:lnTo>
                          <a:pt x="125" y="802"/>
                        </a:lnTo>
                        <a:lnTo>
                          <a:pt x="125" y="802"/>
                        </a:lnTo>
                        <a:lnTo>
                          <a:pt x="143" y="814"/>
                        </a:lnTo>
                        <a:lnTo>
                          <a:pt x="159" y="828"/>
                        </a:lnTo>
                        <a:lnTo>
                          <a:pt x="172" y="842"/>
                        </a:lnTo>
                        <a:lnTo>
                          <a:pt x="177" y="849"/>
                        </a:lnTo>
                        <a:lnTo>
                          <a:pt x="182" y="855"/>
                        </a:lnTo>
                        <a:lnTo>
                          <a:pt x="182" y="855"/>
                        </a:lnTo>
                        <a:lnTo>
                          <a:pt x="170" y="890"/>
                        </a:lnTo>
                        <a:lnTo>
                          <a:pt x="170" y="890"/>
                        </a:lnTo>
                        <a:lnTo>
                          <a:pt x="162" y="892"/>
                        </a:lnTo>
                        <a:lnTo>
                          <a:pt x="153" y="894"/>
                        </a:lnTo>
                        <a:lnTo>
                          <a:pt x="134" y="898"/>
                        </a:lnTo>
                        <a:lnTo>
                          <a:pt x="113" y="898"/>
                        </a:lnTo>
                        <a:lnTo>
                          <a:pt x="91" y="897"/>
                        </a:lnTo>
                        <a:lnTo>
                          <a:pt x="91" y="897"/>
                        </a:lnTo>
                        <a:lnTo>
                          <a:pt x="77" y="895"/>
                        </a:lnTo>
                        <a:lnTo>
                          <a:pt x="66" y="897"/>
                        </a:lnTo>
                        <a:lnTo>
                          <a:pt x="58" y="900"/>
                        </a:lnTo>
                        <a:lnTo>
                          <a:pt x="52" y="905"/>
                        </a:lnTo>
                        <a:lnTo>
                          <a:pt x="48" y="911"/>
                        </a:lnTo>
                        <a:lnTo>
                          <a:pt x="44" y="917"/>
                        </a:lnTo>
                        <a:lnTo>
                          <a:pt x="41" y="929"/>
                        </a:lnTo>
                        <a:lnTo>
                          <a:pt x="41" y="929"/>
                        </a:lnTo>
                        <a:lnTo>
                          <a:pt x="38" y="942"/>
                        </a:lnTo>
                        <a:lnTo>
                          <a:pt x="37" y="949"/>
                        </a:lnTo>
                        <a:lnTo>
                          <a:pt x="38" y="956"/>
                        </a:lnTo>
                        <a:lnTo>
                          <a:pt x="41" y="963"/>
                        </a:lnTo>
                        <a:lnTo>
                          <a:pt x="47" y="971"/>
                        </a:lnTo>
                        <a:lnTo>
                          <a:pt x="55" y="977"/>
                        </a:lnTo>
                        <a:lnTo>
                          <a:pt x="68" y="984"/>
                        </a:lnTo>
                        <a:lnTo>
                          <a:pt x="68" y="984"/>
                        </a:lnTo>
                        <a:lnTo>
                          <a:pt x="88" y="994"/>
                        </a:lnTo>
                        <a:lnTo>
                          <a:pt x="105" y="1004"/>
                        </a:lnTo>
                        <a:lnTo>
                          <a:pt x="121" y="1015"/>
                        </a:lnTo>
                        <a:lnTo>
                          <a:pt x="127" y="1022"/>
                        </a:lnTo>
                        <a:lnTo>
                          <a:pt x="133" y="1027"/>
                        </a:lnTo>
                        <a:lnTo>
                          <a:pt x="133" y="1027"/>
                        </a:lnTo>
                        <a:lnTo>
                          <a:pt x="126" y="1064"/>
                        </a:lnTo>
                        <a:lnTo>
                          <a:pt x="126" y="1064"/>
                        </a:lnTo>
                        <a:lnTo>
                          <a:pt x="120" y="1068"/>
                        </a:lnTo>
                        <a:lnTo>
                          <a:pt x="111" y="1071"/>
                        </a:lnTo>
                        <a:lnTo>
                          <a:pt x="92" y="1076"/>
                        </a:lnTo>
                        <a:lnTo>
                          <a:pt x="72" y="1081"/>
                        </a:lnTo>
                        <a:lnTo>
                          <a:pt x="50" y="1083"/>
                        </a:lnTo>
                        <a:lnTo>
                          <a:pt x="50" y="1083"/>
                        </a:lnTo>
                        <a:lnTo>
                          <a:pt x="36" y="1084"/>
                        </a:lnTo>
                        <a:lnTo>
                          <a:pt x="25" y="1087"/>
                        </a:lnTo>
                        <a:lnTo>
                          <a:pt x="17" y="1092"/>
                        </a:lnTo>
                        <a:lnTo>
                          <a:pt x="12" y="1097"/>
                        </a:lnTo>
                        <a:lnTo>
                          <a:pt x="9" y="1104"/>
                        </a:lnTo>
                        <a:lnTo>
                          <a:pt x="6" y="1110"/>
                        </a:lnTo>
                        <a:lnTo>
                          <a:pt x="5" y="1123"/>
                        </a:lnTo>
                        <a:lnTo>
                          <a:pt x="5" y="1123"/>
                        </a:lnTo>
                        <a:lnTo>
                          <a:pt x="4" y="1136"/>
                        </a:lnTo>
                        <a:lnTo>
                          <a:pt x="4" y="1143"/>
                        </a:lnTo>
                        <a:lnTo>
                          <a:pt x="6" y="1150"/>
                        </a:lnTo>
                        <a:lnTo>
                          <a:pt x="11" y="1157"/>
                        </a:lnTo>
                        <a:lnTo>
                          <a:pt x="17" y="1162"/>
                        </a:lnTo>
                        <a:lnTo>
                          <a:pt x="27" y="1168"/>
                        </a:lnTo>
                        <a:lnTo>
                          <a:pt x="41" y="1172"/>
                        </a:lnTo>
                        <a:lnTo>
                          <a:pt x="41" y="1172"/>
                        </a:lnTo>
                        <a:lnTo>
                          <a:pt x="61" y="1179"/>
                        </a:lnTo>
                        <a:lnTo>
                          <a:pt x="82" y="1186"/>
                        </a:lnTo>
                        <a:lnTo>
                          <a:pt x="98" y="1196"/>
                        </a:lnTo>
                        <a:lnTo>
                          <a:pt x="105" y="1200"/>
                        </a:lnTo>
                        <a:lnTo>
                          <a:pt x="111" y="1206"/>
                        </a:lnTo>
                        <a:lnTo>
                          <a:pt x="111" y="1206"/>
                        </a:lnTo>
                        <a:lnTo>
                          <a:pt x="110" y="1243"/>
                        </a:lnTo>
                        <a:lnTo>
                          <a:pt x="110" y="1243"/>
                        </a:lnTo>
                        <a:lnTo>
                          <a:pt x="103" y="1247"/>
                        </a:lnTo>
                        <a:lnTo>
                          <a:pt x="97" y="1252"/>
                        </a:lnTo>
                        <a:lnTo>
                          <a:pt x="79" y="1260"/>
                        </a:lnTo>
                        <a:lnTo>
                          <a:pt x="59" y="1267"/>
                        </a:lnTo>
                        <a:lnTo>
                          <a:pt x="38" y="1272"/>
                        </a:lnTo>
                        <a:lnTo>
                          <a:pt x="38" y="1272"/>
                        </a:lnTo>
                        <a:lnTo>
                          <a:pt x="24" y="1276"/>
                        </a:lnTo>
                        <a:lnTo>
                          <a:pt x="14" y="1281"/>
                        </a:lnTo>
                        <a:lnTo>
                          <a:pt x="7" y="1287"/>
                        </a:lnTo>
                        <a:lnTo>
                          <a:pt x="3" y="1293"/>
                        </a:lnTo>
                        <a:lnTo>
                          <a:pt x="1" y="1300"/>
                        </a:lnTo>
                        <a:lnTo>
                          <a:pt x="0" y="1306"/>
                        </a:lnTo>
                        <a:lnTo>
                          <a:pt x="1" y="1319"/>
                        </a:lnTo>
                        <a:lnTo>
                          <a:pt x="1" y="1319"/>
                        </a:lnTo>
                        <a:lnTo>
                          <a:pt x="1" y="1333"/>
                        </a:lnTo>
                        <a:lnTo>
                          <a:pt x="3" y="1340"/>
                        </a:lnTo>
                        <a:lnTo>
                          <a:pt x="5" y="1346"/>
                        </a:lnTo>
                        <a:lnTo>
                          <a:pt x="11" y="1352"/>
                        </a:lnTo>
                        <a:lnTo>
                          <a:pt x="18" y="1357"/>
                        </a:lnTo>
                        <a:lnTo>
                          <a:pt x="29" y="1361"/>
                        </a:lnTo>
                        <a:lnTo>
                          <a:pt x="43" y="1363"/>
                        </a:lnTo>
                        <a:lnTo>
                          <a:pt x="43" y="1363"/>
                        </a:lnTo>
                        <a:lnTo>
                          <a:pt x="64" y="1366"/>
                        </a:lnTo>
                        <a:lnTo>
                          <a:pt x="85" y="1370"/>
                        </a:lnTo>
                        <a:lnTo>
                          <a:pt x="103" y="1377"/>
                        </a:lnTo>
                        <a:lnTo>
                          <a:pt x="111" y="1380"/>
                        </a:lnTo>
                        <a:lnTo>
                          <a:pt x="117" y="1385"/>
                        </a:lnTo>
                        <a:lnTo>
                          <a:pt x="117" y="1385"/>
                        </a:lnTo>
                        <a:lnTo>
                          <a:pt x="123" y="1422"/>
                        </a:lnTo>
                        <a:lnTo>
                          <a:pt x="123" y="1422"/>
                        </a:lnTo>
                        <a:lnTo>
                          <a:pt x="117" y="1427"/>
                        </a:lnTo>
                        <a:lnTo>
                          <a:pt x="111" y="1433"/>
                        </a:lnTo>
                        <a:lnTo>
                          <a:pt x="95" y="1443"/>
                        </a:lnTo>
                        <a:lnTo>
                          <a:pt x="76" y="1453"/>
                        </a:lnTo>
                        <a:lnTo>
                          <a:pt x="56" y="1462"/>
                        </a:lnTo>
                        <a:lnTo>
                          <a:pt x="56" y="1462"/>
                        </a:lnTo>
                        <a:lnTo>
                          <a:pt x="43" y="1468"/>
                        </a:lnTo>
                        <a:lnTo>
                          <a:pt x="34" y="1474"/>
                        </a:lnTo>
                        <a:lnTo>
                          <a:pt x="28" y="1480"/>
                        </a:lnTo>
                        <a:lnTo>
                          <a:pt x="25" y="1488"/>
                        </a:lnTo>
                        <a:lnTo>
                          <a:pt x="24" y="1495"/>
                        </a:lnTo>
                        <a:lnTo>
                          <a:pt x="24" y="1502"/>
                        </a:lnTo>
                        <a:lnTo>
                          <a:pt x="26" y="1515"/>
                        </a:lnTo>
                        <a:lnTo>
                          <a:pt x="26" y="1515"/>
                        </a:lnTo>
                        <a:lnTo>
                          <a:pt x="29" y="1527"/>
                        </a:lnTo>
                        <a:lnTo>
                          <a:pt x="31" y="1534"/>
                        </a:lnTo>
                        <a:lnTo>
                          <a:pt x="36" y="1540"/>
                        </a:lnTo>
                        <a:lnTo>
                          <a:pt x="41" y="1545"/>
                        </a:lnTo>
                        <a:lnTo>
                          <a:pt x="50" y="1549"/>
                        </a:lnTo>
                        <a:lnTo>
                          <a:pt x="61" y="1551"/>
                        </a:lnTo>
                        <a:lnTo>
                          <a:pt x="75" y="1550"/>
                        </a:lnTo>
                        <a:lnTo>
                          <a:pt x="75" y="1550"/>
                        </a:lnTo>
                        <a:lnTo>
                          <a:pt x="97" y="1550"/>
                        </a:lnTo>
                        <a:lnTo>
                          <a:pt x="117" y="1552"/>
                        </a:lnTo>
                        <a:lnTo>
                          <a:pt x="137" y="1556"/>
                        </a:lnTo>
                        <a:lnTo>
                          <a:pt x="145" y="1558"/>
                        </a:lnTo>
                        <a:lnTo>
                          <a:pt x="152" y="1561"/>
                        </a:lnTo>
                        <a:lnTo>
                          <a:pt x="152" y="1561"/>
                        </a:lnTo>
                        <a:lnTo>
                          <a:pt x="162" y="1596"/>
                        </a:lnTo>
                        <a:lnTo>
                          <a:pt x="162" y="1596"/>
                        </a:lnTo>
                        <a:lnTo>
                          <a:pt x="159" y="1602"/>
                        </a:lnTo>
                        <a:lnTo>
                          <a:pt x="152" y="1609"/>
                        </a:lnTo>
                        <a:lnTo>
                          <a:pt x="138" y="1622"/>
                        </a:lnTo>
                        <a:lnTo>
                          <a:pt x="122" y="1635"/>
                        </a:lnTo>
                        <a:lnTo>
                          <a:pt x="103" y="1647"/>
                        </a:lnTo>
                        <a:lnTo>
                          <a:pt x="103" y="1647"/>
                        </a:lnTo>
                        <a:lnTo>
                          <a:pt x="91" y="1655"/>
                        </a:lnTo>
                        <a:lnTo>
                          <a:pt x="84" y="1662"/>
                        </a:lnTo>
                        <a:lnTo>
                          <a:pt x="78" y="1670"/>
                        </a:lnTo>
                        <a:lnTo>
                          <a:pt x="76" y="1678"/>
                        </a:lnTo>
                        <a:lnTo>
                          <a:pt x="76" y="1684"/>
                        </a:lnTo>
                        <a:lnTo>
                          <a:pt x="77" y="1691"/>
                        </a:lnTo>
                        <a:lnTo>
                          <a:pt x="83" y="1704"/>
                        </a:lnTo>
                        <a:lnTo>
                          <a:pt x="83" y="1704"/>
                        </a:lnTo>
                        <a:lnTo>
                          <a:pt x="87" y="1716"/>
                        </a:lnTo>
                        <a:lnTo>
                          <a:pt x="90" y="1721"/>
                        </a:lnTo>
                        <a:lnTo>
                          <a:pt x="96" y="1727"/>
                        </a:lnTo>
                        <a:lnTo>
                          <a:pt x="102" y="1731"/>
                        </a:lnTo>
                        <a:lnTo>
                          <a:pt x="111" y="1733"/>
                        </a:lnTo>
                        <a:lnTo>
                          <a:pt x="122" y="1733"/>
                        </a:lnTo>
                        <a:lnTo>
                          <a:pt x="136" y="1731"/>
                        </a:lnTo>
                        <a:lnTo>
                          <a:pt x="136" y="1731"/>
                        </a:lnTo>
                        <a:lnTo>
                          <a:pt x="157" y="1728"/>
                        </a:lnTo>
                        <a:lnTo>
                          <a:pt x="178" y="1726"/>
                        </a:lnTo>
                        <a:lnTo>
                          <a:pt x="197" y="1726"/>
                        </a:lnTo>
                        <a:lnTo>
                          <a:pt x="206" y="1727"/>
                        </a:lnTo>
                        <a:lnTo>
                          <a:pt x="213" y="1729"/>
                        </a:lnTo>
                        <a:lnTo>
                          <a:pt x="213" y="1729"/>
                        </a:lnTo>
                        <a:lnTo>
                          <a:pt x="230" y="1763"/>
                        </a:lnTo>
                        <a:lnTo>
                          <a:pt x="230" y="1763"/>
                        </a:lnTo>
                        <a:lnTo>
                          <a:pt x="226" y="1769"/>
                        </a:lnTo>
                        <a:lnTo>
                          <a:pt x="222" y="1777"/>
                        </a:lnTo>
                        <a:lnTo>
                          <a:pt x="210" y="1792"/>
                        </a:lnTo>
                        <a:lnTo>
                          <a:pt x="196" y="1807"/>
                        </a:lnTo>
                        <a:lnTo>
                          <a:pt x="180" y="1821"/>
                        </a:lnTo>
                        <a:lnTo>
                          <a:pt x="180" y="1821"/>
                        </a:lnTo>
                        <a:lnTo>
                          <a:pt x="169" y="1831"/>
                        </a:lnTo>
                        <a:lnTo>
                          <a:pt x="162" y="1840"/>
                        </a:lnTo>
                        <a:lnTo>
                          <a:pt x="158" y="1849"/>
                        </a:lnTo>
                        <a:lnTo>
                          <a:pt x="157" y="1856"/>
                        </a:lnTo>
                        <a:lnTo>
                          <a:pt x="158" y="1863"/>
                        </a:lnTo>
                        <a:lnTo>
                          <a:pt x="161" y="1869"/>
                        </a:lnTo>
                        <a:lnTo>
                          <a:pt x="168" y="1881"/>
                        </a:lnTo>
                        <a:lnTo>
                          <a:pt x="168" y="1881"/>
                        </a:lnTo>
                        <a:lnTo>
                          <a:pt x="174" y="1892"/>
                        </a:lnTo>
                        <a:lnTo>
                          <a:pt x="178" y="1898"/>
                        </a:lnTo>
                        <a:lnTo>
                          <a:pt x="184" y="1902"/>
                        </a:lnTo>
                        <a:lnTo>
                          <a:pt x="190" y="1905"/>
                        </a:lnTo>
                        <a:lnTo>
                          <a:pt x="200" y="1906"/>
                        </a:lnTo>
                        <a:lnTo>
                          <a:pt x="211" y="1904"/>
                        </a:lnTo>
                        <a:lnTo>
                          <a:pt x="224" y="1900"/>
                        </a:lnTo>
                        <a:lnTo>
                          <a:pt x="224" y="1900"/>
                        </a:lnTo>
                        <a:lnTo>
                          <a:pt x="245" y="1893"/>
                        </a:lnTo>
                        <a:lnTo>
                          <a:pt x="266" y="1888"/>
                        </a:lnTo>
                        <a:lnTo>
                          <a:pt x="285" y="1886"/>
                        </a:lnTo>
                        <a:lnTo>
                          <a:pt x="293" y="1885"/>
                        </a:lnTo>
                        <a:lnTo>
                          <a:pt x="301" y="1886"/>
                        </a:lnTo>
                        <a:lnTo>
                          <a:pt x="301" y="1886"/>
                        </a:lnTo>
                        <a:lnTo>
                          <a:pt x="322" y="1916"/>
                        </a:lnTo>
                        <a:lnTo>
                          <a:pt x="322" y="1916"/>
                        </a:lnTo>
                        <a:lnTo>
                          <a:pt x="320" y="1924"/>
                        </a:lnTo>
                        <a:lnTo>
                          <a:pt x="317" y="1931"/>
                        </a:lnTo>
                        <a:lnTo>
                          <a:pt x="307" y="1949"/>
                        </a:lnTo>
                        <a:lnTo>
                          <a:pt x="295" y="1966"/>
                        </a:lnTo>
                        <a:lnTo>
                          <a:pt x="282" y="1983"/>
                        </a:lnTo>
                        <a:lnTo>
                          <a:pt x="282" y="1983"/>
                        </a:lnTo>
                        <a:lnTo>
                          <a:pt x="272" y="1994"/>
                        </a:lnTo>
                        <a:lnTo>
                          <a:pt x="267" y="2003"/>
                        </a:lnTo>
                        <a:lnTo>
                          <a:pt x="265" y="2012"/>
                        </a:lnTo>
                        <a:lnTo>
                          <a:pt x="265" y="2020"/>
                        </a:lnTo>
                        <a:lnTo>
                          <a:pt x="267" y="2026"/>
                        </a:lnTo>
                        <a:lnTo>
                          <a:pt x="270" y="2033"/>
                        </a:lnTo>
                        <a:lnTo>
                          <a:pt x="279" y="2043"/>
                        </a:lnTo>
                        <a:lnTo>
                          <a:pt x="279" y="2043"/>
                        </a:lnTo>
                        <a:lnTo>
                          <a:pt x="287" y="2053"/>
                        </a:lnTo>
                        <a:lnTo>
                          <a:pt x="292" y="2058"/>
                        </a:lnTo>
                        <a:lnTo>
                          <a:pt x="298" y="2061"/>
                        </a:lnTo>
                        <a:lnTo>
                          <a:pt x="306" y="2063"/>
                        </a:lnTo>
                        <a:lnTo>
                          <a:pt x="315" y="2063"/>
                        </a:lnTo>
                        <a:lnTo>
                          <a:pt x="326" y="2060"/>
                        </a:lnTo>
                        <a:lnTo>
                          <a:pt x="339" y="2052"/>
                        </a:lnTo>
                        <a:lnTo>
                          <a:pt x="339" y="2052"/>
                        </a:lnTo>
                        <a:lnTo>
                          <a:pt x="357" y="2043"/>
                        </a:lnTo>
                        <a:lnTo>
                          <a:pt x="377" y="2035"/>
                        </a:lnTo>
                        <a:lnTo>
                          <a:pt x="395" y="2028"/>
                        </a:lnTo>
                        <a:lnTo>
                          <a:pt x="404" y="2027"/>
                        </a:lnTo>
                        <a:lnTo>
                          <a:pt x="412" y="2026"/>
                        </a:lnTo>
                        <a:lnTo>
                          <a:pt x="412" y="2026"/>
                        </a:lnTo>
                        <a:lnTo>
                          <a:pt x="438" y="2053"/>
                        </a:lnTo>
                        <a:lnTo>
                          <a:pt x="438" y="2053"/>
                        </a:lnTo>
                        <a:lnTo>
                          <a:pt x="437" y="2061"/>
                        </a:lnTo>
                        <a:lnTo>
                          <a:pt x="435" y="2070"/>
                        </a:lnTo>
                        <a:lnTo>
                          <a:pt x="428" y="2088"/>
                        </a:lnTo>
                        <a:lnTo>
                          <a:pt x="418" y="2107"/>
                        </a:lnTo>
                        <a:lnTo>
                          <a:pt x="407" y="2125"/>
                        </a:lnTo>
                        <a:lnTo>
                          <a:pt x="407" y="2125"/>
                        </a:lnTo>
                        <a:lnTo>
                          <a:pt x="401" y="2138"/>
                        </a:lnTo>
                        <a:lnTo>
                          <a:pt x="396" y="2148"/>
                        </a:lnTo>
                        <a:lnTo>
                          <a:pt x="395" y="2157"/>
                        </a:lnTo>
                        <a:lnTo>
                          <a:pt x="397" y="2165"/>
                        </a:lnTo>
                        <a:lnTo>
                          <a:pt x="401" y="2171"/>
                        </a:lnTo>
                        <a:lnTo>
                          <a:pt x="405" y="2177"/>
                        </a:lnTo>
                        <a:lnTo>
                          <a:pt x="414" y="2185"/>
                        </a:lnTo>
                        <a:lnTo>
                          <a:pt x="414" y="2185"/>
                        </a:lnTo>
                        <a:lnTo>
                          <a:pt x="425" y="2194"/>
                        </a:lnTo>
                        <a:lnTo>
                          <a:pt x="430" y="2198"/>
                        </a:lnTo>
                        <a:lnTo>
                          <a:pt x="437" y="2201"/>
                        </a:lnTo>
                        <a:lnTo>
                          <a:pt x="444" y="2202"/>
                        </a:lnTo>
                        <a:lnTo>
                          <a:pt x="453" y="2199"/>
                        </a:lnTo>
                        <a:lnTo>
                          <a:pt x="463" y="2194"/>
                        </a:lnTo>
                        <a:lnTo>
                          <a:pt x="475" y="2186"/>
                        </a:lnTo>
                        <a:lnTo>
                          <a:pt x="475" y="2186"/>
                        </a:lnTo>
                        <a:lnTo>
                          <a:pt x="492" y="2173"/>
                        </a:lnTo>
                        <a:lnTo>
                          <a:pt x="510" y="2162"/>
                        </a:lnTo>
                        <a:lnTo>
                          <a:pt x="527" y="2154"/>
                        </a:lnTo>
                        <a:lnTo>
                          <a:pt x="536" y="2150"/>
                        </a:lnTo>
                        <a:lnTo>
                          <a:pt x="543" y="2148"/>
                        </a:lnTo>
                        <a:lnTo>
                          <a:pt x="543" y="2148"/>
                        </a:lnTo>
                        <a:lnTo>
                          <a:pt x="573" y="2172"/>
                        </a:lnTo>
                        <a:lnTo>
                          <a:pt x="573" y="2172"/>
                        </a:lnTo>
                        <a:lnTo>
                          <a:pt x="573" y="2180"/>
                        </a:lnTo>
                        <a:lnTo>
                          <a:pt x="572" y="2189"/>
                        </a:lnTo>
                        <a:lnTo>
                          <a:pt x="569" y="2207"/>
                        </a:lnTo>
                        <a:lnTo>
                          <a:pt x="562" y="2227"/>
                        </a:lnTo>
                        <a:lnTo>
                          <a:pt x="554" y="2247"/>
                        </a:lnTo>
                        <a:lnTo>
                          <a:pt x="554" y="2247"/>
                        </a:lnTo>
                        <a:lnTo>
                          <a:pt x="549" y="2260"/>
                        </a:lnTo>
                        <a:lnTo>
                          <a:pt x="547" y="2271"/>
                        </a:lnTo>
                        <a:lnTo>
                          <a:pt x="548" y="2280"/>
                        </a:lnTo>
                        <a:lnTo>
                          <a:pt x="550" y="2288"/>
                        </a:lnTo>
                        <a:lnTo>
                          <a:pt x="554" y="2293"/>
                        </a:lnTo>
                        <a:lnTo>
                          <a:pt x="560" y="2299"/>
                        </a:lnTo>
                        <a:lnTo>
                          <a:pt x="571" y="2305"/>
                        </a:lnTo>
                        <a:lnTo>
                          <a:pt x="571" y="2305"/>
                        </a:lnTo>
                        <a:lnTo>
                          <a:pt x="582" y="2313"/>
                        </a:lnTo>
                        <a:lnTo>
                          <a:pt x="588" y="2315"/>
                        </a:lnTo>
                        <a:lnTo>
                          <a:pt x="595" y="2317"/>
                        </a:lnTo>
                        <a:lnTo>
                          <a:pt x="602" y="2316"/>
                        </a:lnTo>
                        <a:lnTo>
                          <a:pt x="611" y="2313"/>
                        </a:lnTo>
                        <a:lnTo>
                          <a:pt x="620" y="2306"/>
                        </a:lnTo>
                        <a:lnTo>
                          <a:pt x="631" y="2296"/>
                        </a:lnTo>
                        <a:lnTo>
                          <a:pt x="631" y="2296"/>
                        </a:lnTo>
                        <a:lnTo>
                          <a:pt x="645" y="2281"/>
                        </a:lnTo>
                        <a:lnTo>
                          <a:pt x="661" y="2267"/>
                        </a:lnTo>
                        <a:lnTo>
                          <a:pt x="677" y="2256"/>
                        </a:lnTo>
                        <a:lnTo>
                          <a:pt x="685" y="2252"/>
                        </a:lnTo>
                        <a:lnTo>
                          <a:pt x="692" y="2248"/>
                        </a:lnTo>
                        <a:lnTo>
                          <a:pt x="692" y="2248"/>
                        </a:lnTo>
                        <a:lnTo>
                          <a:pt x="724" y="2267"/>
                        </a:lnTo>
                        <a:lnTo>
                          <a:pt x="724" y="2267"/>
                        </a:lnTo>
                        <a:lnTo>
                          <a:pt x="727" y="2275"/>
                        </a:lnTo>
                        <a:lnTo>
                          <a:pt x="727" y="2283"/>
                        </a:lnTo>
                        <a:lnTo>
                          <a:pt x="727" y="2302"/>
                        </a:lnTo>
                        <a:lnTo>
                          <a:pt x="723" y="2324"/>
                        </a:lnTo>
                        <a:lnTo>
                          <a:pt x="719" y="2344"/>
                        </a:lnTo>
                        <a:lnTo>
                          <a:pt x="719" y="2344"/>
                        </a:lnTo>
                        <a:lnTo>
                          <a:pt x="716" y="2358"/>
                        </a:lnTo>
                        <a:lnTo>
                          <a:pt x="716" y="2369"/>
                        </a:lnTo>
                        <a:lnTo>
                          <a:pt x="717" y="2378"/>
                        </a:lnTo>
                        <a:lnTo>
                          <a:pt x="721" y="2385"/>
                        </a:lnTo>
                        <a:lnTo>
                          <a:pt x="725" y="2390"/>
                        </a:lnTo>
                        <a:lnTo>
                          <a:pt x="732" y="2393"/>
                        </a:lnTo>
                        <a:lnTo>
                          <a:pt x="744" y="2399"/>
                        </a:lnTo>
                        <a:lnTo>
                          <a:pt x="744" y="2399"/>
                        </a:lnTo>
                        <a:lnTo>
                          <a:pt x="756" y="2404"/>
                        </a:lnTo>
                        <a:lnTo>
                          <a:pt x="762" y="2406"/>
                        </a:lnTo>
                        <a:lnTo>
                          <a:pt x="769" y="2406"/>
                        </a:lnTo>
                        <a:lnTo>
                          <a:pt x="777" y="2404"/>
                        </a:lnTo>
                        <a:lnTo>
                          <a:pt x="784" y="2400"/>
                        </a:lnTo>
                        <a:lnTo>
                          <a:pt x="793" y="2392"/>
                        </a:lnTo>
                        <a:lnTo>
                          <a:pt x="802" y="2380"/>
                        </a:lnTo>
                        <a:lnTo>
                          <a:pt x="802" y="2380"/>
                        </a:lnTo>
                        <a:lnTo>
                          <a:pt x="814" y="2363"/>
                        </a:lnTo>
                        <a:lnTo>
                          <a:pt x="827" y="2346"/>
                        </a:lnTo>
                        <a:lnTo>
                          <a:pt x="841" y="2333"/>
                        </a:lnTo>
                        <a:lnTo>
                          <a:pt x="849" y="2328"/>
                        </a:lnTo>
                        <a:lnTo>
                          <a:pt x="854" y="2325"/>
                        </a:lnTo>
                        <a:lnTo>
                          <a:pt x="854" y="2325"/>
                        </a:lnTo>
                        <a:lnTo>
                          <a:pt x="890" y="2337"/>
                        </a:lnTo>
                        <a:lnTo>
                          <a:pt x="890" y="2337"/>
                        </a:lnTo>
                        <a:lnTo>
                          <a:pt x="892" y="2343"/>
                        </a:lnTo>
                        <a:lnTo>
                          <a:pt x="894" y="2352"/>
                        </a:lnTo>
                        <a:lnTo>
                          <a:pt x="896" y="2372"/>
                        </a:lnTo>
                        <a:lnTo>
                          <a:pt x="898" y="2392"/>
                        </a:lnTo>
                        <a:lnTo>
                          <a:pt x="895" y="2414"/>
                        </a:lnTo>
                        <a:lnTo>
                          <a:pt x="895" y="2414"/>
                        </a:lnTo>
                        <a:lnTo>
                          <a:pt x="895" y="2428"/>
                        </a:lnTo>
                        <a:lnTo>
                          <a:pt x="896" y="2439"/>
                        </a:lnTo>
                        <a:lnTo>
                          <a:pt x="900" y="2448"/>
                        </a:lnTo>
                        <a:lnTo>
                          <a:pt x="904" y="2454"/>
                        </a:lnTo>
                        <a:lnTo>
                          <a:pt x="910" y="2459"/>
                        </a:lnTo>
                        <a:lnTo>
                          <a:pt x="916" y="2461"/>
                        </a:lnTo>
                        <a:lnTo>
                          <a:pt x="929" y="2464"/>
                        </a:lnTo>
                        <a:lnTo>
                          <a:pt x="929" y="2464"/>
                        </a:lnTo>
                        <a:lnTo>
                          <a:pt x="942" y="2467"/>
                        </a:lnTo>
                        <a:lnTo>
                          <a:pt x="949" y="2469"/>
                        </a:lnTo>
                        <a:lnTo>
                          <a:pt x="955" y="2467"/>
                        </a:lnTo>
                        <a:lnTo>
                          <a:pt x="963" y="2465"/>
                        </a:lnTo>
                        <a:lnTo>
                          <a:pt x="969" y="2459"/>
                        </a:lnTo>
                        <a:lnTo>
                          <a:pt x="977" y="2450"/>
                        </a:lnTo>
                        <a:lnTo>
                          <a:pt x="984" y="2437"/>
                        </a:lnTo>
                        <a:lnTo>
                          <a:pt x="984" y="2437"/>
                        </a:lnTo>
                        <a:lnTo>
                          <a:pt x="992" y="2418"/>
                        </a:lnTo>
                        <a:lnTo>
                          <a:pt x="1003" y="2400"/>
                        </a:lnTo>
                        <a:lnTo>
                          <a:pt x="1015" y="2385"/>
                        </a:lnTo>
                        <a:lnTo>
                          <a:pt x="1022" y="2378"/>
                        </a:lnTo>
                        <a:lnTo>
                          <a:pt x="1027" y="2374"/>
                        </a:lnTo>
                        <a:lnTo>
                          <a:pt x="1027" y="2374"/>
                        </a:lnTo>
                        <a:lnTo>
                          <a:pt x="1063" y="2380"/>
                        </a:lnTo>
                        <a:lnTo>
                          <a:pt x="1063" y="2380"/>
                        </a:lnTo>
                        <a:lnTo>
                          <a:pt x="1068" y="2387"/>
                        </a:lnTo>
                        <a:lnTo>
                          <a:pt x="1071" y="2394"/>
                        </a:lnTo>
                        <a:lnTo>
                          <a:pt x="1076" y="2413"/>
                        </a:lnTo>
                        <a:lnTo>
                          <a:pt x="1080" y="2434"/>
                        </a:lnTo>
                        <a:lnTo>
                          <a:pt x="1082" y="2455"/>
                        </a:lnTo>
                        <a:lnTo>
                          <a:pt x="1082" y="2455"/>
                        </a:lnTo>
                        <a:lnTo>
                          <a:pt x="1083" y="2470"/>
                        </a:lnTo>
                        <a:lnTo>
                          <a:pt x="1086" y="2480"/>
                        </a:lnTo>
                        <a:lnTo>
                          <a:pt x="1090" y="2488"/>
                        </a:lnTo>
                        <a:lnTo>
                          <a:pt x="1097" y="2494"/>
                        </a:lnTo>
                        <a:lnTo>
                          <a:pt x="1102" y="2497"/>
                        </a:lnTo>
                        <a:lnTo>
                          <a:pt x="1110" y="2499"/>
                        </a:lnTo>
                        <a:lnTo>
                          <a:pt x="1123" y="2500"/>
                        </a:lnTo>
                        <a:lnTo>
                          <a:pt x="1123" y="2500"/>
                        </a:lnTo>
                        <a:lnTo>
                          <a:pt x="1136" y="2501"/>
                        </a:lnTo>
                        <a:lnTo>
                          <a:pt x="1143" y="2501"/>
                        </a:lnTo>
                        <a:lnTo>
                          <a:pt x="1149" y="2499"/>
                        </a:lnTo>
                        <a:lnTo>
                          <a:pt x="1156" y="2496"/>
                        </a:lnTo>
                        <a:lnTo>
                          <a:pt x="1162" y="2488"/>
                        </a:lnTo>
                        <a:lnTo>
                          <a:pt x="1168" y="2478"/>
                        </a:lnTo>
                        <a:lnTo>
                          <a:pt x="1172" y="2465"/>
                        </a:lnTo>
                        <a:lnTo>
                          <a:pt x="1172" y="2465"/>
                        </a:lnTo>
                        <a:lnTo>
                          <a:pt x="1179" y="2445"/>
                        </a:lnTo>
                        <a:lnTo>
                          <a:pt x="1186" y="2425"/>
                        </a:lnTo>
                        <a:lnTo>
                          <a:pt x="1195" y="2407"/>
                        </a:lnTo>
                        <a:lnTo>
                          <a:pt x="1200" y="2400"/>
                        </a:lnTo>
                        <a:lnTo>
                          <a:pt x="1205" y="2394"/>
                        </a:lnTo>
                        <a:lnTo>
                          <a:pt x="1205" y="2394"/>
                        </a:lnTo>
                        <a:lnTo>
                          <a:pt x="1242" y="2396"/>
                        </a:lnTo>
                        <a:lnTo>
                          <a:pt x="1242" y="2396"/>
                        </a:lnTo>
                        <a:lnTo>
                          <a:pt x="1247" y="2402"/>
                        </a:lnTo>
                        <a:lnTo>
                          <a:pt x="1252" y="2410"/>
                        </a:lnTo>
                        <a:lnTo>
                          <a:pt x="1259" y="2427"/>
                        </a:lnTo>
                        <a:lnTo>
                          <a:pt x="1267" y="2447"/>
                        </a:lnTo>
                        <a:lnTo>
                          <a:pt x="1272" y="2467"/>
                        </a:lnTo>
                        <a:lnTo>
                          <a:pt x="1272" y="2467"/>
                        </a:lnTo>
                        <a:lnTo>
                          <a:pt x="1276" y="2482"/>
                        </a:lnTo>
                        <a:lnTo>
                          <a:pt x="1280" y="2491"/>
                        </a:lnTo>
                        <a:lnTo>
                          <a:pt x="1287" y="2499"/>
                        </a:lnTo>
                        <a:lnTo>
                          <a:pt x="1293" y="2503"/>
                        </a:lnTo>
                        <a:lnTo>
                          <a:pt x="1300" y="2506"/>
                        </a:lnTo>
                        <a:lnTo>
                          <a:pt x="1306" y="2506"/>
                        </a:lnTo>
                        <a:lnTo>
                          <a:pt x="1319" y="2506"/>
                        </a:lnTo>
                        <a:lnTo>
                          <a:pt x="1319" y="2506"/>
                        </a:lnTo>
                        <a:lnTo>
                          <a:pt x="1332" y="2504"/>
                        </a:lnTo>
                        <a:lnTo>
                          <a:pt x="1339" y="2503"/>
                        </a:lnTo>
                        <a:lnTo>
                          <a:pt x="1345" y="2500"/>
                        </a:lnTo>
                        <a:lnTo>
                          <a:pt x="1352" y="2495"/>
                        </a:lnTo>
                        <a:lnTo>
                          <a:pt x="1356" y="2487"/>
                        </a:lnTo>
                        <a:lnTo>
                          <a:pt x="1361" y="2477"/>
                        </a:lnTo>
                        <a:lnTo>
                          <a:pt x="1363" y="2463"/>
                        </a:lnTo>
                        <a:lnTo>
                          <a:pt x="1363" y="2463"/>
                        </a:lnTo>
                        <a:lnTo>
                          <a:pt x="1365" y="2441"/>
                        </a:lnTo>
                        <a:lnTo>
                          <a:pt x="1370" y="2421"/>
                        </a:lnTo>
                        <a:lnTo>
                          <a:pt x="1377" y="2402"/>
                        </a:lnTo>
                        <a:lnTo>
                          <a:pt x="1380" y="2394"/>
                        </a:lnTo>
                        <a:lnTo>
                          <a:pt x="1385" y="2388"/>
                        </a:lnTo>
                        <a:lnTo>
                          <a:pt x="1385" y="2388"/>
                        </a:lnTo>
                        <a:lnTo>
                          <a:pt x="1422" y="2384"/>
                        </a:lnTo>
                        <a:lnTo>
                          <a:pt x="1422" y="2384"/>
                        </a:lnTo>
                        <a:lnTo>
                          <a:pt x="1427" y="2389"/>
                        </a:lnTo>
                        <a:lnTo>
                          <a:pt x="1433" y="2396"/>
                        </a:lnTo>
                        <a:lnTo>
                          <a:pt x="1443" y="2411"/>
                        </a:lnTo>
                        <a:lnTo>
                          <a:pt x="1453" y="2430"/>
                        </a:lnTo>
                        <a:lnTo>
                          <a:pt x="1462" y="2450"/>
                        </a:lnTo>
                        <a:lnTo>
                          <a:pt x="1462" y="2450"/>
                        </a:lnTo>
                        <a:lnTo>
                          <a:pt x="1467" y="2463"/>
                        </a:lnTo>
                        <a:lnTo>
                          <a:pt x="1474" y="2472"/>
                        </a:lnTo>
                        <a:lnTo>
                          <a:pt x="1480" y="2478"/>
                        </a:lnTo>
                        <a:lnTo>
                          <a:pt x="1488" y="2482"/>
                        </a:lnTo>
                        <a:lnTo>
                          <a:pt x="1495" y="2483"/>
                        </a:lnTo>
                        <a:lnTo>
                          <a:pt x="1501" y="2482"/>
                        </a:lnTo>
                        <a:lnTo>
                          <a:pt x="1514" y="2479"/>
                        </a:lnTo>
                        <a:lnTo>
                          <a:pt x="1514" y="2479"/>
                        </a:lnTo>
                        <a:lnTo>
                          <a:pt x="1527" y="2476"/>
                        </a:lnTo>
                        <a:lnTo>
                          <a:pt x="1534" y="2474"/>
                        </a:lnTo>
                        <a:lnTo>
                          <a:pt x="1539" y="2470"/>
                        </a:lnTo>
                        <a:lnTo>
                          <a:pt x="1545" y="2464"/>
                        </a:lnTo>
                        <a:lnTo>
                          <a:pt x="1548" y="2457"/>
                        </a:lnTo>
                        <a:lnTo>
                          <a:pt x="1550" y="2445"/>
                        </a:lnTo>
                        <a:lnTo>
                          <a:pt x="1550" y="2430"/>
                        </a:lnTo>
                        <a:lnTo>
                          <a:pt x="1550" y="2430"/>
                        </a:lnTo>
                        <a:lnTo>
                          <a:pt x="1550" y="2410"/>
                        </a:lnTo>
                        <a:lnTo>
                          <a:pt x="1551" y="2388"/>
                        </a:lnTo>
                        <a:lnTo>
                          <a:pt x="1555" y="2369"/>
                        </a:lnTo>
                        <a:lnTo>
                          <a:pt x="1557" y="2361"/>
                        </a:lnTo>
                        <a:lnTo>
                          <a:pt x="1560" y="2354"/>
                        </a:lnTo>
                        <a:lnTo>
                          <a:pt x="1560" y="2354"/>
                        </a:lnTo>
                        <a:lnTo>
                          <a:pt x="1596" y="2343"/>
                        </a:lnTo>
                        <a:lnTo>
                          <a:pt x="1596" y="2343"/>
                        </a:lnTo>
                        <a:lnTo>
                          <a:pt x="1603" y="2348"/>
                        </a:lnTo>
                        <a:lnTo>
                          <a:pt x="1609" y="2353"/>
                        </a:lnTo>
                        <a:lnTo>
                          <a:pt x="1622" y="2367"/>
                        </a:lnTo>
                        <a:lnTo>
                          <a:pt x="1635" y="2384"/>
                        </a:lnTo>
                        <a:lnTo>
                          <a:pt x="1646" y="2402"/>
                        </a:lnTo>
                        <a:lnTo>
                          <a:pt x="1646" y="2402"/>
                        </a:lnTo>
                        <a:lnTo>
                          <a:pt x="1654" y="2414"/>
                        </a:lnTo>
                        <a:lnTo>
                          <a:pt x="1662" y="2423"/>
                        </a:lnTo>
                        <a:lnTo>
                          <a:pt x="1670" y="2427"/>
                        </a:lnTo>
                        <a:lnTo>
                          <a:pt x="1677" y="2429"/>
                        </a:lnTo>
                        <a:lnTo>
                          <a:pt x="1684" y="2429"/>
                        </a:lnTo>
                        <a:lnTo>
                          <a:pt x="1691" y="2428"/>
                        </a:lnTo>
                        <a:lnTo>
                          <a:pt x="1703" y="2424"/>
                        </a:lnTo>
                        <a:lnTo>
                          <a:pt x="1703" y="2424"/>
                        </a:lnTo>
                        <a:lnTo>
                          <a:pt x="1716" y="2418"/>
                        </a:lnTo>
                        <a:lnTo>
                          <a:pt x="1721" y="2415"/>
                        </a:lnTo>
                        <a:lnTo>
                          <a:pt x="1727" y="2410"/>
                        </a:lnTo>
                        <a:lnTo>
                          <a:pt x="1731" y="2403"/>
                        </a:lnTo>
                        <a:lnTo>
                          <a:pt x="1733" y="2396"/>
                        </a:lnTo>
                        <a:lnTo>
                          <a:pt x="1733" y="2384"/>
                        </a:lnTo>
                        <a:lnTo>
                          <a:pt x="1731" y="2369"/>
                        </a:lnTo>
                        <a:lnTo>
                          <a:pt x="1731" y="2369"/>
                        </a:lnTo>
                        <a:lnTo>
                          <a:pt x="1728" y="2349"/>
                        </a:lnTo>
                        <a:lnTo>
                          <a:pt x="1726" y="2328"/>
                        </a:lnTo>
                        <a:lnTo>
                          <a:pt x="1726" y="2308"/>
                        </a:lnTo>
                        <a:lnTo>
                          <a:pt x="1727" y="2300"/>
                        </a:lnTo>
                        <a:lnTo>
                          <a:pt x="1729" y="2292"/>
                        </a:lnTo>
                        <a:lnTo>
                          <a:pt x="1729" y="2292"/>
                        </a:lnTo>
                        <a:lnTo>
                          <a:pt x="1763" y="2276"/>
                        </a:lnTo>
                        <a:lnTo>
                          <a:pt x="1763" y="2276"/>
                        </a:lnTo>
                        <a:lnTo>
                          <a:pt x="1769" y="2279"/>
                        </a:lnTo>
                        <a:lnTo>
                          <a:pt x="1777" y="2283"/>
                        </a:lnTo>
                        <a:lnTo>
                          <a:pt x="1792" y="2295"/>
                        </a:lnTo>
                        <a:lnTo>
                          <a:pt x="1807" y="2311"/>
                        </a:lnTo>
                        <a:lnTo>
                          <a:pt x="1821" y="2326"/>
                        </a:lnTo>
                        <a:lnTo>
                          <a:pt x="1821" y="2326"/>
                        </a:lnTo>
                        <a:lnTo>
                          <a:pt x="1831" y="2337"/>
                        </a:lnTo>
                        <a:lnTo>
                          <a:pt x="1840" y="2344"/>
                        </a:lnTo>
                        <a:lnTo>
                          <a:pt x="1848" y="2348"/>
                        </a:lnTo>
                        <a:lnTo>
                          <a:pt x="1855" y="2349"/>
                        </a:lnTo>
                        <a:lnTo>
                          <a:pt x="1863" y="2348"/>
                        </a:lnTo>
                        <a:lnTo>
                          <a:pt x="1869" y="2345"/>
                        </a:lnTo>
                        <a:lnTo>
                          <a:pt x="1880" y="2339"/>
                        </a:lnTo>
                        <a:lnTo>
                          <a:pt x="1880" y="2339"/>
                        </a:lnTo>
                        <a:lnTo>
                          <a:pt x="1892" y="2332"/>
                        </a:lnTo>
                        <a:lnTo>
                          <a:pt x="1898" y="2327"/>
                        </a:lnTo>
                        <a:lnTo>
                          <a:pt x="1902" y="2321"/>
                        </a:lnTo>
                        <a:lnTo>
                          <a:pt x="1905" y="2315"/>
                        </a:lnTo>
                        <a:lnTo>
                          <a:pt x="1905" y="2306"/>
                        </a:lnTo>
                        <a:lnTo>
                          <a:pt x="1904" y="2294"/>
                        </a:lnTo>
                        <a:lnTo>
                          <a:pt x="1900" y="2281"/>
                        </a:lnTo>
                        <a:lnTo>
                          <a:pt x="1900" y="2281"/>
                        </a:lnTo>
                        <a:lnTo>
                          <a:pt x="1893" y="2260"/>
                        </a:lnTo>
                        <a:lnTo>
                          <a:pt x="1888" y="2240"/>
                        </a:lnTo>
                        <a:lnTo>
                          <a:pt x="1885" y="2221"/>
                        </a:lnTo>
                        <a:lnTo>
                          <a:pt x="1885" y="2213"/>
                        </a:lnTo>
                        <a:lnTo>
                          <a:pt x="1886" y="2205"/>
                        </a:lnTo>
                        <a:lnTo>
                          <a:pt x="1886" y="2205"/>
                        </a:lnTo>
                        <a:lnTo>
                          <a:pt x="1916" y="2183"/>
                        </a:lnTo>
                        <a:lnTo>
                          <a:pt x="1916" y="2183"/>
                        </a:lnTo>
                        <a:lnTo>
                          <a:pt x="1924" y="2185"/>
                        </a:lnTo>
                        <a:lnTo>
                          <a:pt x="1932" y="2189"/>
                        </a:lnTo>
                        <a:lnTo>
                          <a:pt x="1948" y="2198"/>
                        </a:lnTo>
                        <a:lnTo>
                          <a:pt x="1966" y="2210"/>
                        </a:lnTo>
                        <a:lnTo>
                          <a:pt x="1983" y="2224"/>
                        </a:lnTo>
                        <a:lnTo>
                          <a:pt x="1983" y="2224"/>
                        </a:lnTo>
                        <a:lnTo>
                          <a:pt x="1994" y="2233"/>
                        </a:lnTo>
                        <a:lnTo>
                          <a:pt x="2003" y="2239"/>
                        </a:lnTo>
                        <a:lnTo>
                          <a:pt x="2012" y="2241"/>
                        </a:lnTo>
                        <a:lnTo>
                          <a:pt x="2020" y="2241"/>
                        </a:lnTo>
                        <a:lnTo>
                          <a:pt x="2026" y="2239"/>
                        </a:lnTo>
                        <a:lnTo>
                          <a:pt x="2033" y="2235"/>
                        </a:lnTo>
                        <a:lnTo>
                          <a:pt x="2043" y="2227"/>
                        </a:lnTo>
                        <a:lnTo>
                          <a:pt x="2043" y="2227"/>
                        </a:lnTo>
                        <a:lnTo>
                          <a:pt x="2054" y="2219"/>
                        </a:lnTo>
                        <a:lnTo>
                          <a:pt x="2058" y="2214"/>
                        </a:lnTo>
                        <a:lnTo>
                          <a:pt x="2061" y="2207"/>
                        </a:lnTo>
                        <a:lnTo>
                          <a:pt x="2063" y="2199"/>
                        </a:lnTo>
                        <a:lnTo>
                          <a:pt x="2062" y="2191"/>
                        </a:lnTo>
                        <a:lnTo>
                          <a:pt x="2059" y="2180"/>
                        </a:lnTo>
                        <a:lnTo>
                          <a:pt x="2052" y="2167"/>
                        </a:lnTo>
                        <a:lnTo>
                          <a:pt x="2052" y="2167"/>
                        </a:lnTo>
                        <a:lnTo>
                          <a:pt x="2043" y="2148"/>
                        </a:lnTo>
                        <a:lnTo>
                          <a:pt x="2034" y="2129"/>
                        </a:lnTo>
                        <a:lnTo>
                          <a:pt x="2029" y="2110"/>
                        </a:lnTo>
                        <a:lnTo>
                          <a:pt x="2027" y="2101"/>
                        </a:lnTo>
                        <a:lnTo>
                          <a:pt x="2026" y="2094"/>
                        </a:lnTo>
                        <a:lnTo>
                          <a:pt x="2026" y="2094"/>
                        </a:lnTo>
                        <a:lnTo>
                          <a:pt x="2054" y="2069"/>
                        </a:lnTo>
                        <a:lnTo>
                          <a:pt x="2054" y="2069"/>
                        </a:lnTo>
                        <a:lnTo>
                          <a:pt x="2061" y="2070"/>
                        </a:lnTo>
                        <a:lnTo>
                          <a:pt x="2070" y="2071"/>
                        </a:lnTo>
                        <a:lnTo>
                          <a:pt x="2087" y="2079"/>
                        </a:lnTo>
                        <a:lnTo>
                          <a:pt x="2107" y="2087"/>
                        </a:lnTo>
                        <a:lnTo>
                          <a:pt x="2125" y="2098"/>
                        </a:lnTo>
                        <a:lnTo>
                          <a:pt x="2125" y="2098"/>
                        </a:lnTo>
                        <a:lnTo>
                          <a:pt x="2137" y="2106"/>
                        </a:lnTo>
                        <a:lnTo>
                          <a:pt x="2148" y="2109"/>
                        </a:lnTo>
                        <a:lnTo>
                          <a:pt x="2157" y="2110"/>
                        </a:lnTo>
                        <a:lnTo>
                          <a:pt x="2165" y="2109"/>
                        </a:lnTo>
                        <a:lnTo>
                          <a:pt x="2171" y="2106"/>
                        </a:lnTo>
                        <a:lnTo>
                          <a:pt x="2177" y="2101"/>
                        </a:lnTo>
                        <a:lnTo>
                          <a:pt x="2185" y="2092"/>
                        </a:lnTo>
                        <a:lnTo>
                          <a:pt x="2185" y="2092"/>
                        </a:lnTo>
                        <a:lnTo>
                          <a:pt x="2194" y="2082"/>
                        </a:lnTo>
                        <a:lnTo>
                          <a:pt x="2198" y="2075"/>
                        </a:lnTo>
                        <a:lnTo>
                          <a:pt x="2201" y="2069"/>
                        </a:lnTo>
                        <a:lnTo>
                          <a:pt x="2201" y="2061"/>
                        </a:lnTo>
                        <a:lnTo>
                          <a:pt x="2200" y="2052"/>
                        </a:lnTo>
                        <a:lnTo>
                          <a:pt x="2194" y="2043"/>
                        </a:lnTo>
                        <a:lnTo>
                          <a:pt x="2185" y="2031"/>
                        </a:lnTo>
                        <a:lnTo>
                          <a:pt x="2185" y="2031"/>
                        </a:lnTo>
                        <a:lnTo>
                          <a:pt x="2173" y="2013"/>
                        </a:lnTo>
                        <a:lnTo>
                          <a:pt x="2161" y="1996"/>
                        </a:lnTo>
                        <a:lnTo>
                          <a:pt x="2154" y="1978"/>
                        </a:lnTo>
                        <a:lnTo>
                          <a:pt x="2151" y="1971"/>
                        </a:lnTo>
                        <a:lnTo>
                          <a:pt x="2148" y="1963"/>
                        </a:lnTo>
                        <a:lnTo>
                          <a:pt x="2148" y="1963"/>
                        </a:lnTo>
                        <a:lnTo>
                          <a:pt x="2171" y="1933"/>
                        </a:lnTo>
                        <a:lnTo>
                          <a:pt x="2171" y="1933"/>
                        </a:lnTo>
                        <a:lnTo>
                          <a:pt x="2180" y="1933"/>
                        </a:lnTo>
                        <a:lnTo>
                          <a:pt x="2188" y="1934"/>
                        </a:lnTo>
                        <a:lnTo>
                          <a:pt x="2207" y="1937"/>
                        </a:lnTo>
                        <a:lnTo>
                          <a:pt x="2227" y="1943"/>
                        </a:lnTo>
                        <a:lnTo>
                          <a:pt x="2246" y="1951"/>
                        </a:lnTo>
                        <a:lnTo>
                          <a:pt x="2246" y="1951"/>
                        </a:lnTo>
                        <a:lnTo>
                          <a:pt x="2261" y="1957"/>
                        </a:lnTo>
                        <a:lnTo>
                          <a:pt x="2271" y="1959"/>
                        </a:lnTo>
                        <a:lnTo>
                          <a:pt x="2280" y="1958"/>
                        </a:lnTo>
                        <a:lnTo>
                          <a:pt x="2288" y="1955"/>
                        </a:lnTo>
                        <a:lnTo>
                          <a:pt x="2293" y="1951"/>
                        </a:lnTo>
                        <a:lnTo>
                          <a:pt x="2298" y="1947"/>
                        </a:lnTo>
                        <a:lnTo>
                          <a:pt x="2305" y="1936"/>
                        </a:lnTo>
                        <a:lnTo>
                          <a:pt x="2305" y="1936"/>
                        </a:lnTo>
                        <a:lnTo>
                          <a:pt x="2312" y="1924"/>
                        </a:lnTo>
                        <a:lnTo>
                          <a:pt x="2315" y="1917"/>
                        </a:lnTo>
                        <a:lnTo>
                          <a:pt x="2316" y="1911"/>
                        </a:lnTo>
                        <a:lnTo>
                          <a:pt x="2316" y="1903"/>
                        </a:lnTo>
                        <a:lnTo>
                          <a:pt x="2313" y="1894"/>
                        </a:lnTo>
                        <a:lnTo>
                          <a:pt x="2306" y="1886"/>
                        </a:lnTo>
                        <a:lnTo>
                          <a:pt x="2297" y="1875"/>
                        </a:lnTo>
                        <a:lnTo>
                          <a:pt x="2297" y="1875"/>
                        </a:lnTo>
                        <a:lnTo>
                          <a:pt x="2281" y="1861"/>
                        </a:lnTo>
                        <a:lnTo>
                          <a:pt x="2267" y="1844"/>
                        </a:lnTo>
                        <a:lnTo>
                          <a:pt x="2256" y="1829"/>
                        </a:lnTo>
                        <a:lnTo>
                          <a:pt x="2252" y="1821"/>
                        </a:lnTo>
                        <a:lnTo>
                          <a:pt x="2249" y="1814"/>
                        </a:lnTo>
                        <a:lnTo>
                          <a:pt x="2249" y="1814"/>
                        </a:lnTo>
                        <a:lnTo>
                          <a:pt x="2267" y="1781"/>
                        </a:lnTo>
                        <a:lnTo>
                          <a:pt x="2267" y="1781"/>
                        </a:lnTo>
                        <a:lnTo>
                          <a:pt x="2274" y="1780"/>
                        </a:lnTo>
                        <a:lnTo>
                          <a:pt x="2282" y="1779"/>
                        </a:lnTo>
                        <a:lnTo>
                          <a:pt x="2302" y="1780"/>
                        </a:lnTo>
                        <a:lnTo>
                          <a:pt x="2323" y="1782"/>
                        </a:lnTo>
                        <a:lnTo>
                          <a:pt x="2343" y="1788"/>
                        </a:lnTo>
                        <a:lnTo>
                          <a:pt x="2343" y="1788"/>
                        </a:lnTo>
                        <a:lnTo>
                          <a:pt x="2358" y="1790"/>
                        </a:lnTo>
                        <a:lnTo>
                          <a:pt x="2370" y="1791"/>
                        </a:lnTo>
                        <a:lnTo>
                          <a:pt x="2378" y="1789"/>
                        </a:lnTo>
                        <a:lnTo>
                          <a:pt x="2385" y="1785"/>
                        </a:lnTo>
                        <a:lnTo>
                          <a:pt x="2390" y="1780"/>
                        </a:lnTo>
                        <a:lnTo>
                          <a:pt x="2393" y="1775"/>
                        </a:lnTo>
                        <a:lnTo>
                          <a:pt x="2399" y="1763"/>
                        </a:lnTo>
                        <a:lnTo>
                          <a:pt x="2399" y="1763"/>
                        </a:lnTo>
                        <a:lnTo>
                          <a:pt x="2404" y="1751"/>
                        </a:lnTo>
                        <a:lnTo>
                          <a:pt x="2405" y="1743"/>
                        </a:lnTo>
                        <a:lnTo>
                          <a:pt x="2407" y="1736"/>
                        </a:lnTo>
                        <a:lnTo>
                          <a:pt x="2404" y="1729"/>
                        </a:lnTo>
                        <a:lnTo>
                          <a:pt x="2400" y="1721"/>
                        </a:lnTo>
                        <a:lnTo>
                          <a:pt x="2392" y="1712"/>
                        </a:lnTo>
                        <a:lnTo>
                          <a:pt x="2380" y="1705"/>
                        </a:lnTo>
                        <a:lnTo>
                          <a:pt x="2380" y="1705"/>
                        </a:lnTo>
                        <a:lnTo>
                          <a:pt x="2363" y="1692"/>
                        </a:lnTo>
                        <a:lnTo>
                          <a:pt x="2347" y="1679"/>
                        </a:lnTo>
                        <a:lnTo>
                          <a:pt x="2334" y="1665"/>
                        </a:lnTo>
                        <a:lnTo>
                          <a:pt x="2328" y="1658"/>
                        </a:lnTo>
                        <a:lnTo>
                          <a:pt x="2324" y="1651"/>
                        </a:lnTo>
                        <a:lnTo>
                          <a:pt x="2324" y="1651"/>
                        </a:lnTo>
                        <a:lnTo>
                          <a:pt x="2337" y="1617"/>
                        </a:lnTo>
                        <a:lnTo>
                          <a:pt x="2337" y="1617"/>
                        </a:lnTo>
                        <a:lnTo>
                          <a:pt x="2343" y="1613"/>
                        </a:lnTo>
                        <a:lnTo>
                          <a:pt x="2352" y="1611"/>
                        </a:lnTo>
                        <a:lnTo>
                          <a:pt x="2372" y="1609"/>
                        </a:lnTo>
                        <a:lnTo>
                          <a:pt x="2392" y="1609"/>
                        </a:lnTo>
                        <a:lnTo>
                          <a:pt x="2414" y="1610"/>
                        </a:lnTo>
                        <a:lnTo>
                          <a:pt x="2414" y="1610"/>
                        </a:lnTo>
                        <a:lnTo>
                          <a:pt x="2428" y="1611"/>
                        </a:lnTo>
                        <a:lnTo>
                          <a:pt x="2439" y="1609"/>
                        </a:lnTo>
                        <a:lnTo>
                          <a:pt x="2448" y="1606"/>
                        </a:lnTo>
                        <a:lnTo>
                          <a:pt x="2453" y="1601"/>
                        </a:lnTo>
                        <a:lnTo>
                          <a:pt x="2458" y="1596"/>
                        </a:lnTo>
                        <a:lnTo>
                          <a:pt x="2461" y="1589"/>
                        </a:lnTo>
                        <a:lnTo>
                          <a:pt x="2464" y="1576"/>
                        </a:lnTo>
                        <a:lnTo>
                          <a:pt x="2464" y="1576"/>
                        </a:lnTo>
                        <a:lnTo>
                          <a:pt x="2468" y="1564"/>
                        </a:lnTo>
                        <a:lnTo>
                          <a:pt x="2469" y="1557"/>
                        </a:lnTo>
                        <a:lnTo>
                          <a:pt x="2468" y="1550"/>
                        </a:lnTo>
                        <a:lnTo>
                          <a:pt x="2464" y="1543"/>
                        </a:lnTo>
                        <a:lnTo>
                          <a:pt x="2459" y="1536"/>
                        </a:lnTo>
                        <a:lnTo>
                          <a:pt x="2450" y="1529"/>
                        </a:lnTo>
                        <a:lnTo>
                          <a:pt x="2437" y="1523"/>
                        </a:lnTo>
                        <a:lnTo>
                          <a:pt x="2437" y="1523"/>
                        </a:lnTo>
                        <a:lnTo>
                          <a:pt x="2419" y="1513"/>
                        </a:lnTo>
                        <a:lnTo>
                          <a:pt x="2400" y="1502"/>
                        </a:lnTo>
                        <a:lnTo>
                          <a:pt x="2385" y="1490"/>
                        </a:lnTo>
                        <a:lnTo>
                          <a:pt x="2378" y="1485"/>
                        </a:lnTo>
                        <a:lnTo>
                          <a:pt x="2373" y="1478"/>
                        </a:lnTo>
                        <a:lnTo>
                          <a:pt x="2373" y="1478"/>
                        </a:lnTo>
                        <a:lnTo>
                          <a:pt x="2379" y="1442"/>
                        </a:lnTo>
                        <a:lnTo>
                          <a:pt x="2379" y="1442"/>
                        </a:lnTo>
                        <a:lnTo>
                          <a:pt x="2386" y="1439"/>
                        </a:lnTo>
                        <a:lnTo>
                          <a:pt x="2395" y="1435"/>
                        </a:lnTo>
                        <a:lnTo>
                          <a:pt x="2413" y="1429"/>
                        </a:lnTo>
                        <a:lnTo>
                          <a:pt x="2434" y="1426"/>
                        </a:lnTo>
                        <a:lnTo>
                          <a:pt x="2456" y="1424"/>
                        </a:lnTo>
                        <a:lnTo>
                          <a:pt x="2456" y="1424"/>
                        </a:lnTo>
                        <a:lnTo>
                          <a:pt x="2470" y="1423"/>
                        </a:lnTo>
                        <a:lnTo>
                          <a:pt x="2481" y="1419"/>
                        </a:lnTo>
                        <a:lnTo>
                          <a:pt x="2488" y="1415"/>
                        </a:lnTo>
                        <a:lnTo>
                          <a:pt x="2494" y="1410"/>
                        </a:lnTo>
                        <a:lnTo>
                          <a:pt x="2497" y="1403"/>
                        </a:lnTo>
                        <a:lnTo>
                          <a:pt x="2499" y="1397"/>
                        </a:lnTo>
                        <a:lnTo>
                          <a:pt x="2500" y="1383"/>
                        </a:lnTo>
                        <a:lnTo>
                          <a:pt x="2500" y="1383"/>
                        </a:lnTo>
                        <a:lnTo>
                          <a:pt x="2501" y="1370"/>
                        </a:lnTo>
                        <a:lnTo>
                          <a:pt x="2501" y="1363"/>
                        </a:lnTo>
                        <a:lnTo>
                          <a:pt x="2499" y="1356"/>
                        </a:lnTo>
                        <a:lnTo>
                          <a:pt x="2495" y="1350"/>
                        </a:lnTo>
                        <a:lnTo>
                          <a:pt x="2488" y="1343"/>
                        </a:lnTo>
                        <a:lnTo>
                          <a:pt x="2478" y="1339"/>
                        </a:lnTo>
                        <a:lnTo>
                          <a:pt x="2464" y="1334"/>
                        </a:lnTo>
                        <a:lnTo>
                          <a:pt x="2464" y="1334"/>
                        </a:lnTo>
                        <a:lnTo>
                          <a:pt x="2445" y="1328"/>
                        </a:lnTo>
                        <a:lnTo>
                          <a:pt x="2424" y="1319"/>
                        </a:lnTo>
                        <a:lnTo>
                          <a:pt x="2408" y="1311"/>
                        </a:lnTo>
                        <a:lnTo>
                          <a:pt x="2400" y="1305"/>
                        </a:lnTo>
                        <a:lnTo>
                          <a:pt x="2395" y="1301"/>
                        </a:lnTo>
                        <a:lnTo>
                          <a:pt x="2395" y="1301"/>
                        </a:lnTo>
                        <a:lnTo>
                          <a:pt x="2396" y="1264"/>
                        </a:lnTo>
                        <a:lnTo>
                          <a:pt x="2396" y="1264"/>
                        </a:lnTo>
                        <a:lnTo>
                          <a:pt x="2402" y="1259"/>
                        </a:lnTo>
                        <a:lnTo>
                          <a:pt x="2409" y="1254"/>
                        </a:lnTo>
                        <a:lnTo>
                          <a:pt x="2426" y="1246"/>
                        </a:lnTo>
                        <a:lnTo>
                          <a:pt x="2447" y="1239"/>
                        </a:lnTo>
                        <a:lnTo>
                          <a:pt x="2468" y="1234"/>
                        </a:lnTo>
                        <a:lnTo>
                          <a:pt x="2468" y="1234"/>
                        </a:lnTo>
                        <a:lnTo>
                          <a:pt x="2482" y="1230"/>
                        </a:lnTo>
                        <a:lnTo>
                          <a:pt x="2492" y="1226"/>
                        </a:lnTo>
                        <a:lnTo>
                          <a:pt x="2498" y="1220"/>
                        </a:lnTo>
                        <a:lnTo>
                          <a:pt x="2502" y="1214"/>
                        </a:lnTo>
                        <a:lnTo>
                          <a:pt x="2505" y="1207"/>
                        </a:lnTo>
                        <a:lnTo>
                          <a:pt x="2506" y="1199"/>
                        </a:lnTo>
                        <a:lnTo>
                          <a:pt x="2506" y="1186"/>
                        </a:lnTo>
                        <a:lnTo>
                          <a:pt x="2506" y="1186"/>
                        </a:lnTo>
                        <a:lnTo>
                          <a:pt x="2505" y="1173"/>
                        </a:lnTo>
                        <a:lnTo>
                          <a:pt x="2502" y="1167"/>
                        </a:lnTo>
                        <a:lnTo>
                          <a:pt x="2500" y="1160"/>
                        </a:lnTo>
                        <a:lnTo>
                          <a:pt x="2495" y="1155"/>
                        </a:lnTo>
                        <a:lnTo>
                          <a:pt x="2487" y="1149"/>
                        </a:lnTo>
                        <a:lnTo>
                          <a:pt x="2476" y="1146"/>
                        </a:lnTo>
                        <a:lnTo>
                          <a:pt x="2462" y="1144"/>
                        </a:lnTo>
                        <a:lnTo>
                          <a:pt x="2462" y="1144"/>
                        </a:lnTo>
                        <a:lnTo>
                          <a:pt x="2441" y="1141"/>
                        </a:lnTo>
                        <a:lnTo>
                          <a:pt x="2421" y="1135"/>
                        </a:lnTo>
                        <a:lnTo>
                          <a:pt x="2402" y="1130"/>
                        </a:lnTo>
                        <a:lnTo>
                          <a:pt x="2395" y="1125"/>
                        </a:lnTo>
                        <a:lnTo>
                          <a:pt x="2388" y="1121"/>
                        </a:lnTo>
                        <a:lnTo>
                          <a:pt x="2388" y="1121"/>
                        </a:lnTo>
                        <a:lnTo>
                          <a:pt x="2384" y="1085"/>
                        </a:lnTo>
                        <a:lnTo>
                          <a:pt x="2384" y="1085"/>
                        </a:lnTo>
                        <a:lnTo>
                          <a:pt x="2388" y="1078"/>
                        </a:lnTo>
                        <a:lnTo>
                          <a:pt x="2395" y="1073"/>
                        </a:lnTo>
                        <a:lnTo>
                          <a:pt x="2411" y="1062"/>
                        </a:lnTo>
                        <a:lnTo>
                          <a:pt x="2429" y="1052"/>
                        </a:lnTo>
                        <a:lnTo>
                          <a:pt x="2449" y="1044"/>
                        </a:lnTo>
                        <a:lnTo>
                          <a:pt x="2449" y="1044"/>
                        </a:lnTo>
                        <a:lnTo>
                          <a:pt x="2462" y="1038"/>
                        </a:lnTo>
                        <a:lnTo>
                          <a:pt x="2472" y="1032"/>
                        </a:lnTo>
                        <a:lnTo>
                          <a:pt x="2477" y="1025"/>
                        </a:lnTo>
                        <a:lnTo>
                          <a:pt x="2481" y="1019"/>
                        </a:lnTo>
                        <a:lnTo>
                          <a:pt x="2483" y="1011"/>
                        </a:lnTo>
                        <a:lnTo>
                          <a:pt x="2482" y="1004"/>
                        </a:lnTo>
                        <a:lnTo>
                          <a:pt x="2480" y="991"/>
                        </a:lnTo>
                        <a:lnTo>
                          <a:pt x="2480" y="991"/>
                        </a:lnTo>
                        <a:lnTo>
                          <a:pt x="2476" y="978"/>
                        </a:lnTo>
                        <a:lnTo>
                          <a:pt x="2474" y="972"/>
                        </a:lnTo>
                        <a:lnTo>
                          <a:pt x="2470" y="966"/>
                        </a:lnTo>
                        <a:lnTo>
                          <a:pt x="2464" y="961"/>
                        </a:lnTo>
                        <a:lnTo>
                          <a:pt x="2456" y="958"/>
                        </a:lnTo>
                        <a:lnTo>
                          <a:pt x="2445" y="955"/>
                        </a:lnTo>
                        <a:lnTo>
                          <a:pt x="2431" y="955"/>
                        </a:lnTo>
                        <a:lnTo>
                          <a:pt x="2431" y="955"/>
                        </a:lnTo>
                        <a:lnTo>
                          <a:pt x="2409" y="955"/>
                        </a:lnTo>
                        <a:lnTo>
                          <a:pt x="2388" y="954"/>
                        </a:lnTo>
                        <a:lnTo>
                          <a:pt x="2370" y="951"/>
                        </a:lnTo>
                        <a:lnTo>
                          <a:pt x="2361" y="949"/>
                        </a:lnTo>
                        <a:lnTo>
                          <a:pt x="2353" y="946"/>
                        </a:lnTo>
                        <a:lnTo>
                          <a:pt x="2353" y="946"/>
                        </a:lnTo>
                        <a:lnTo>
                          <a:pt x="2343" y="910"/>
                        </a:lnTo>
                        <a:lnTo>
                          <a:pt x="2343" y="910"/>
                        </a:lnTo>
                        <a:lnTo>
                          <a:pt x="2348" y="903"/>
                        </a:lnTo>
                        <a:lnTo>
                          <a:pt x="2353" y="897"/>
                        </a:lnTo>
                        <a:lnTo>
                          <a:pt x="2367" y="883"/>
                        </a:lnTo>
                        <a:lnTo>
                          <a:pt x="2384" y="870"/>
                        </a:lnTo>
                        <a:lnTo>
                          <a:pt x="2402" y="860"/>
                        </a:lnTo>
                        <a:lnTo>
                          <a:pt x="2402" y="860"/>
                        </a:lnTo>
                        <a:lnTo>
                          <a:pt x="2414" y="852"/>
                        </a:lnTo>
                        <a:lnTo>
                          <a:pt x="2422" y="844"/>
                        </a:lnTo>
                        <a:lnTo>
                          <a:pt x="2427" y="837"/>
                        </a:lnTo>
                        <a:lnTo>
                          <a:pt x="2429" y="829"/>
                        </a:lnTo>
                        <a:lnTo>
                          <a:pt x="2429" y="821"/>
                        </a:lnTo>
                        <a:lnTo>
                          <a:pt x="2428" y="815"/>
                        </a:lnTo>
                        <a:lnTo>
                          <a:pt x="2423" y="803"/>
                        </a:lnTo>
                        <a:lnTo>
                          <a:pt x="2423" y="803"/>
                        </a:lnTo>
                        <a:lnTo>
                          <a:pt x="2419" y="791"/>
                        </a:lnTo>
                        <a:lnTo>
                          <a:pt x="2415" y="784"/>
                        </a:lnTo>
                        <a:lnTo>
                          <a:pt x="2410" y="779"/>
                        </a:lnTo>
                        <a:lnTo>
                          <a:pt x="2403" y="776"/>
                        </a:lnTo>
                        <a:lnTo>
                          <a:pt x="2395" y="772"/>
                        </a:lnTo>
                        <a:lnTo>
                          <a:pt x="2384" y="772"/>
                        </a:lnTo>
                        <a:lnTo>
                          <a:pt x="2370" y="776"/>
                        </a:lnTo>
                        <a:lnTo>
                          <a:pt x="2370" y="776"/>
                        </a:lnTo>
                        <a:lnTo>
                          <a:pt x="2349" y="779"/>
                        </a:lnTo>
                        <a:lnTo>
                          <a:pt x="2328" y="780"/>
                        </a:lnTo>
                        <a:lnTo>
                          <a:pt x="2309" y="780"/>
                        </a:lnTo>
                        <a:lnTo>
                          <a:pt x="2300" y="779"/>
                        </a:lnTo>
                        <a:lnTo>
                          <a:pt x="2292" y="778"/>
                        </a:lnTo>
                        <a:lnTo>
                          <a:pt x="2292" y="778"/>
                        </a:lnTo>
                        <a:lnTo>
                          <a:pt x="2276" y="744"/>
                        </a:lnTo>
                        <a:lnTo>
                          <a:pt x="2276" y="744"/>
                        </a:lnTo>
                        <a:lnTo>
                          <a:pt x="2279" y="736"/>
                        </a:lnTo>
                        <a:lnTo>
                          <a:pt x="2283" y="729"/>
                        </a:lnTo>
                        <a:lnTo>
                          <a:pt x="2295" y="714"/>
                        </a:lnTo>
                        <a:lnTo>
                          <a:pt x="2310" y="698"/>
                        </a:lnTo>
                        <a:lnTo>
                          <a:pt x="2326" y="684"/>
                        </a:lnTo>
                        <a:lnTo>
                          <a:pt x="2326" y="684"/>
                        </a:lnTo>
                        <a:lnTo>
                          <a:pt x="2337" y="675"/>
                        </a:lnTo>
                        <a:lnTo>
                          <a:pt x="2343" y="666"/>
                        </a:lnTo>
                        <a:lnTo>
                          <a:pt x="2348" y="658"/>
                        </a:lnTo>
                        <a:lnTo>
                          <a:pt x="2349" y="650"/>
                        </a:lnTo>
                        <a:lnTo>
                          <a:pt x="2348" y="643"/>
                        </a:lnTo>
                        <a:lnTo>
                          <a:pt x="2344" y="636"/>
                        </a:lnTo>
                        <a:lnTo>
                          <a:pt x="2339" y="625"/>
                        </a:lnTo>
                        <a:lnTo>
                          <a:pt x="2339" y="625"/>
                        </a:lnTo>
                        <a:lnTo>
                          <a:pt x="2331" y="614"/>
                        </a:lnTo>
                        <a:lnTo>
                          <a:pt x="2327" y="609"/>
                        </a:lnTo>
                        <a:lnTo>
                          <a:pt x="2322" y="605"/>
                        </a:lnTo>
                        <a:lnTo>
                          <a:pt x="2315" y="601"/>
                        </a:lnTo>
                        <a:lnTo>
                          <a:pt x="2305" y="600"/>
                        </a:lnTo>
                        <a:lnTo>
                          <a:pt x="2294" y="601"/>
                        </a:lnTo>
                        <a:lnTo>
                          <a:pt x="2281" y="607"/>
                        </a:lnTo>
                        <a:lnTo>
                          <a:pt x="2281" y="607"/>
                        </a:lnTo>
                        <a:lnTo>
                          <a:pt x="2261" y="613"/>
                        </a:lnTo>
                        <a:lnTo>
                          <a:pt x="2240" y="619"/>
                        </a:lnTo>
                        <a:lnTo>
                          <a:pt x="2221" y="621"/>
                        </a:lnTo>
                        <a:lnTo>
                          <a:pt x="2213" y="621"/>
                        </a:lnTo>
                        <a:lnTo>
                          <a:pt x="2205" y="621"/>
                        </a:lnTo>
                        <a:lnTo>
                          <a:pt x="2205" y="621"/>
                        </a:lnTo>
                        <a:lnTo>
                          <a:pt x="2183" y="590"/>
                        </a:lnTo>
                        <a:lnTo>
                          <a:pt x="2183" y="590"/>
                        </a:lnTo>
                        <a:lnTo>
                          <a:pt x="2185" y="583"/>
                        </a:lnTo>
                        <a:lnTo>
                          <a:pt x="2189" y="575"/>
                        </a:lnTo>
                        <a:lnTo>
                          <a:pt x="2198" y="558"/>
                        </a:lnTo>
                        <a:lnTo>
                          <a:pt x="2210" y="540"/>
                        </a:lnTo>
                        <a:lnTo>
                          <a:pt x="2224" y="524"/>
                        </a:lnTo>
                        <a:lnTo>
                          <a:pt x="2224" y="524"/>
                        </a:lnTo>
                        <a:lnTo>
                          <a:pt x="2233" y="512"/>
                        </a:lnTo>
                        <a:lnTo>
                          <a:pt x="2239" y="502"/>
                        </a:lnTo>
                        <a:lnTo>
                          <a:pt x="2241" y="493"/>
                        </a:lnTo>
                        <a:lnTo>
                          <a:pt x="2241" y="486"/>
                        </a:lnTo>
                        <a:lnTo>
                          <a:pt x="2239" y="479"/>
                        </a:lnTo>
                        <a:lnTo>
                          <a:pt x="2236" y="474"/>
                        </a:lnTo>
                        <a:lnTo>
                          <a:pt x="2227" y="463"/>
                        </a:lnTo>
                        <a:lnTo>
                          <a:pt x="2227" y="463"/>
                        </a:lnTo>
                        <a:lnTo>
                          <a:pt x="2218" y="453"/>
                        </a:lnTo>
                        <a:lnTo>
                          <a:pt x="2214" y="449"/>
                        </a:lnTo>
                        <a:lnTo>
                          <a:pt x="2207" y="444"/>
                        </a:lnTo>
                        <a:lnTo>
                          <a:pt x="2200" y="443"/>
                        </a:lnTo>
                        <a:lnTo>
                          <a:pt x="2191" y="443"/>
                        </a:lnTo>
                        <a:lnTo>
                          <a:pt x="2180" y="447"/>
                        </a:lnTo>
                        <a:lnTo>
                          <a:pt x="2167" y="453"/>
                        </a:lnTo>
                        <a:lnTo>
                          <a:pt x="2167" y="453"/>
                        </a:lnTo>
                        <a:close/>
                        <a:moveTo>
                          <a:pt x="1901" y="2052"/>
                        </a:moveTo>
                        <a:lnTo>
                          <a:pt x="1901" y="2052"/>
                        </a:lnTo>
                        <a:lnTo>
                          <a:pt x="1880" y="2069"/>
                        </a:lnTo>
                        <a:lnTo>
                          <a:pt x="1859" y="2084"/>
                        </a:lnTo>
                        <a:lnTo>
                          <a:pt x="1838" y="2099"/>
                        </a:lnTo>
                        <a:lnTo>
                          <a:pt x="1816" y="2114"/>
                        </a:lnTo>
                        <a:lnTo>
                          <a:pt x="1794" y="2128"/>
                        </a:lnTo>
                        <a:lnTo>
                          <a:pt x="1771" y="2142"/>
                        </a:lnTo>
                        <a:lnTo>
                          <a:pt x="1727" y="2167"/>
                        </a:lnTo>
                        <a:lnTo>
                          <a:pt x="1681" y="2189"/>
                        </a:lnTo>
                        <a:lnTo>
                          <a:pt x="1634" y="2208"/>
                        </a:lnTo>
                        <a:lnTo>
                          <a:pt x="1587" y="2227"/>
                        </a:lnTo>
                        <a:lnTo>
                          <a:pt x="1539" y="2241"/>
                        </a:lnTo>
                        <a:lnTo>
                          <a:pt x="1490" y="2254"/>
                        </a:lnTo>
                        <a:lnTo>
                          <a:pt x="1441" y="2265"/>
                        </a:lnTo>
                        <a:lnTo>
                          <a:pt x="1392" y="2272"/>
                        </a:lnTo>
                        <a:lnTo>
                          <a:pt x="1343" y="2278"/>
                        </a:lnTo>
                        <a:lnTo>
                          <a:pt x="1294" y="2281"/>
                        </a:lnTo>
                        <a:lnTo>
                          <a:pt x="1245" y="2281"/>
                        </a:lnTo>
                        <a:lnTo>
                          <a:pt x="1195" y="2280"/>
                        </a:lnTo>
                        <a:lnTo>
                          <a:pt x="1146" y="2276"/>
                        </a:lnTo>
                        <a:lnTo>
                          <a:pt x="1097" y="2270"/>
                        </a:lnTo>
                        <a:lnTo>
                          <a:pt x="1048" y="2262"/>
                        </a:lnTo>
                        <a:lnTo>
                          <a:pt x="1000" y="2251"/>
                        </a:lnTo>
                        <a:lnTo>
                          <a:pt x="952" y="2238"/>
                        </a:lnTo>
                        <a:lnTo>
                          <a:pt x="905" y="2221"/>
                        </a:lnTo>
                        <a:lnTo>
                          <a:pt x="859" y="2204"/>
                        </a:lnTo>
                        <a:lnTo>
                          <a:pt x="814" y="2183"/>
                        </a:lnTo>
                        <a:lnTo>
                          <a:pt x="769" y="2161"/>
                        </a:lnTo>
                        <a:lnTo>
                          <a:pt x="725" y="2136"/>
                        </a:lnTo>
                        <a:lnTo>
                          <a:pt x="683" y="2109"/>
                        </a:lnTo>
                        <a:lnTo>
                          <a:pt x="640" y="2081"/>
                        </a:lnTo>
                        <a:lnTo>
                          <a:pt x="600" y="2049"/>
                        </a:lnTo>
                        <a:lnTo>
                          <a:pt x="562" y="2015"/>
                        </a:lnTo>
                        <a:lnTo>
                          <a:pt x="542" y="1998"/>
                        </a:lnTo>
                        <a:lnTo>
                          <a:pt x="524" y="1979"/>
                        </a:lnTo>
                        <a:lnTo>
                          <a:pt x="506" y="1961"/>
                        </a:lnTo>
                        <a:lnTo>
                          <a:pt x="488" y="1941"/>
                        </a:lnTo>
                        <a:lnTo>
                          <a:pt x="470" y="1922"/>
                        </a:lnTo>
                        <a:lnTo>
                          <a:pt x="454" y="1901"/>
                        </a:lnTo>
                        <a:lnTo>
                          <a:pt x="454" y="1901"/>
                        </a:lnTo>
                        <a:lnTo>
                          <a:pt x="438" y="1880"/>
                        </a:lnTo>
                        <a:lnTo>
                          <a:pt x="421" y="1860"/>
                        </a:lnTo>
                        <a:lnTo>
                          <a:pt x="406" y="1838"/>
                        </a:lnTo>
                        <a:lnTo>
                          <a:pt x="392" y="1816"/>
                        </a:lnTo>
                        <a:lnTo>
                          <a:pt x="378" y="1794"/>
                        </a:lnTo>
                        <a:lnTo>
                          <a:pt x="365" y="1772"/>
                        </a:lnTo>
                        <a:lnTo>
                          <a:pt x="340" y="1727"/>
                        </a:lnTo>
                        <a:lnTo>
                          <a:pt x="317" y="1681"/>
                        </a:lnTo>
                        <a:lnTo>
                          <a:pt x="297" y="1634"/>
                        </a:lnTo>
                        <a:lnTo>
                          <a:pt x="280" y="1587"/>
                        </a:lnTo>
                        <a:lnTo>
                          <a:pt x="265" y="1539"/>
                        </a:lnTo>
                        <a:lnTo>
                          <a:pt x="251" y="1491"/>
                        </a:lnTo>
                        <a:lnTo>
                          <a:pt x="242" y="1442"/>
                        </a:lnTo>
                        <a:lnTo>
                          <a:pt x="233" y="1393"/>
                        </a:lnTo>
                        <a:lnTo>
                          <a:pt x="228" y="1344"/>
                        </a:lnTo>
                        <a:lnTo>
                          <a:pt x="225" y="1294"/>
                        </a:lnTo>
                        <a:lnTo>
                          <a:pt x="224" y="1245"/>
                        </a:lnTo>
                        <a:lnTo>
                          <a:pt x="225" y="1196"/>
                        </a:lnTo>
                        <a:lnTo>
                          <a:pt x="230" y="1146"/>
                        </a:lnTo>
                        <a:lnTo>
                          <a:pt x="236" y="1097"/>
                        </a:lnTo>
                        <a:lnTo>
                          <a:pt x="245" y="1049"/>
                        </a:lnTo>
                        <a:lnTo>
                          <a:pt x="256" y="1001"/>
                        </a:lnTo>
                        <a:lnTo>
                          <a:pt x="269" y="953"/>
                        </a:lnTo>
                        <a:lnTo>
                          <a:pt x="284" y="906"/>
                        </a:lnTo>
                        <a:lnTo>
                          <a:pt x="302" y="860"/>
                        </a:lnTo>
                        <a:lnTo>
                          <a:pt x="322" y="814"/>
                        </a:lnTo>
                        <a:lnTo>
                          <a:pt x="345" y="769"/>
                        </a:lnTo>
                        <a:lnTo>
                          <a:pt x="369" y="726"/>
                        </a:lnTo>
                        <a:lnTo>
                          <a:pt x="396" y="683"/>
                        </a:lnTo>
                        <a:lnTo>
                          <a:pt x="426" y="642"/>
                        </a:lnTo>
                        <a:lnTo>
                          <a:pt x="457" y="601"/>
                        </a:lnTo>
                        <a:lnTo>
                          <a:pt x="490" y="562"/>
                        </a:lnTo>
                        <a:lnTo>
                          <a:pt x="509" y="544"/>
                        </a:lnTo>
                        <a:lnTo>
                          <a:pt x="526" y="525"/>
                        </a:lnTo>
                        <a:lnTo>
                          <a:pt x="546" y="507"/>
                        </a:lnTo>
                        <a:lnTo>
                          <a:pt x="564" y="489"/>
                        </a:lnTo>
                        <a:lnTo>
                          <a:pt x="584" y="472"/>
                        </a:lnTo>
                        <a:lnTo>
                          <a:pt x="605" y="454"/>
                        </a:lnTo>
                        <a:lnTo>
                          <a:pt x="605" y="454"/>
                        </a:lnTo>
                        <a:lnTo>
                          <a:pt x="625" y="438"/>
                        </a:lnTo>
                        <a:lnTo>
                          <a:pt x="647" y="422"/>
                        </a:lnTo>
                        <a:lnTo>
                          <a:pt x="668" y="406"/>
                        </a:lnTo>
                        <a:lnTo>
                          <a:pt x="689" y="392"/>
                        </a:lnTo>
                        <a:lnTo>
                          <a:pt x="711" y="378"/>
                        </a:lnTo>
                        <a:lnTo>
                          <a:pt x="734" y="365"/>
                        </a:lnTo>
                        <a:lnTo>
                          <a:pt x="779" y="340"/>
                        </a:lnTo>
                        <a:lnTo>
                          <a:pt x="825" y="318"/>
                        </a:lnTo>
                        <a:lnTo>
                          <a:pt x="871" y="297"/>
                        </a:lnTo>
                        <a:lnTo>
                          <a:pt x="918" y="280"/>
                        </a:lnTo>
                        <a:lnTo>
                          <a:pt x="966" y="265"/>
                        </a:lnTo>
                        <a:lnTo>
                          <a:pt x="1015" y="253"/>
                        </a:lnTo>
                        <a:lnTo>
                          <a:pt x="1064" y="242"/>
                        </a:lnTo>
                        <a:lnTo>
                          <a:pt x="1113" y="234"/>
                        </a:lnTo>
                        <a:lnTo>
                          <a:pt x="1162" y="229"/>
                        </a:lnTo>
                        <a:lnTo>
                          <a:pt x="1211" y="225"/>
                        </a:lnTo>
                        <a:lnTo>
                          <a:pt x="1260" y="224"/>
                        </a:lnTo>
                        <a:lnTo>
                          <a:pt x="1311" y="227"/>
                        </a:lnTo>
                        <a:lnTo>
                          <a:pt x="1360" y="230"/>
                        </a:lnTo>
                        <a:lnTo>
                          <a:pt x="1409" y="236"/>
                        </a:lnTo>
                        <a:lnTo>
                          <a:pt x="1458" y="245"/>
                        </a:lnTo>
                        <a:lnTo>
                          <a:pt x="1506" y="256"/>
                        </a:lnTo>
                        <a:lnTo>
                          <a:pt x="1553" y="269"/>
                        </a:lnTo>
                        <a:lnTo>
                          <a:pt x="1600" y="284"/>
                        </a:lnTo>
                        <a:lnTo>
                          <a:pt x="1646" y="303"/>
                        </a:lnTo>
                        <a:lnTo>
                          <a:pt x="1692" y="322"/>
                        </a:lnTo>
                        <a:lnTo>
                          <a:pt x="1737" y="345"/>
                        </a:lnTo>
                        <a:lnTo>
                          <a:pt x="1780" y="370"/>
                        </a:lnTo>
                        <a:lnTo>
                          <a:pt x="1823" y="397"/>
                        </a:lnTo>
                        <a:lnTo>
                          <a:pt x="1865" y="426"/>
                        </a:lnTo>
                        <a:lnTo>
                          <a:pt x="1905" y="458"/>
                        </a:lnTo>
                        <a:lnTo>
                          <a:pt x="1944" y="491"/>
                        </a:lnTo>
                        <a:lnTo>
                          <a:pt x="1963" y="509"/>
                        </a:lnTo>
                        <a:lnTo>
                          <a:pt x="1982" y="527"/>
                        </a:lnTo>
                        <a:lnTo>
                          <a:pt x="1999" y="546"/>
                        </a:lnTo>
                        <a:lnTo>
                          <a:pt x="2018" y="565"/>
                        </a:lnTo>
                        <a:lnTo>
                          <a:pt x="2035" y="585"/>
                        </a:lnTo>
                        <a:lnTo>
                          <a:pt x="2051" y="606"/>
                        </a:lnTo>
                        <a:lnTo>
                          <a:pt x="2051" y="606"/>
                        </a:lnTo>
                        <a:lnTo>
                          <a:pt x="2068" y="626"/>
                        </a:lnTo>
                        <a:lnTo>
                          <a:pt x="2084" y="647"/>
                        </a:lnTo>
                        <a:lnTo>
                          <a:pt x="2099" y="669"/>
                        </a:lnTo>
                        <a:lnTo>
                          <a:pt x="2113" y="691"/>
                        </a:lnTo>
                        <a:lnTo>
                          <a:pt x="2128" y="712"/>
                        </a:lnTo>
                        <a:lnTo>
                          <a:pt x="2141" y="734"/>
                        </a:lnTo>
                        <a:lnTo>
                          <a:pt x="2166" y="779"/>
                        </a:lnTo>
                        <a:lnTo>
                          <a:pt x="2189" y="826"/>
                        </a:lnTo>
                        <a:lnTo>
                          <a:pt x="2208" y="871"/>
                        </a:lnTo>
                        <a:lnTo>
                          <a:pt x="2226" y="919"/>
                        </a:lnTo>
                        <a:lnTo>
                          <a:pt x="2241" y="967"/>
                        </a:lnTo>
                        <a:lnTo>
                          <a:pt x="2254" y="1015"/>
                        </a:lnTo>
                        <a:lnTo>
                          <a:pt x="2264" y="1064"/>
                        </a:lnTo>
                        <a:lnTo>
                          <a:pt x="2273" y="1113"/>
                        </a:lnTo>
                        <a:lnTo>
                          <a:pt x="2278" y="1162"/>
                        </a:lnTo>
                        <a:lnTo>
                          <a:pt x="2281" y="1211"/>
                        </a:lnTo>
                        <a:lnTo>
                          <a:pt x="2281" y="1261"/>
                        </a:lnTo>
                        <a:lnTo>
                          <a:pt x="2280" y="1311"/>
                        </a:lnTo>
                        <a:lnTo>
                          <a:pt x="2276" y="1360"/>
                        </a:lnTo>
                        <a:lnTo>
                          <a:pt x="2269" y="1409"/>
                        </a:lnTo>
                        <a:lnTo>
                          <a:pt x="2261" y="1458"/>
                        </a:lnTo>
                        <a:lnTo>
                          <a:pt x="2250" y="1506"/>
                        </a:lnTo>
                        <a:lnTo>
                          <a:pt x="2237" y="1553"/>
                        </a:lnTo>
                        <a:lnTo>
                          <a:pt x="2221" y="1600"/>
                        </a:lnTo>
                        <a:lnTo>
                          <a:pt x="2204" y="1647"/>
                        </a:lnTo>
                        <a:lnTo>
                          <a:pt x="2183" y="1692"/>
                        </a:lnTo>
                        <a:lnTo>
                          <a:pt x="2161" y="1736"/>
                        </a:lnTo>
                        <a:lnTo>
                          <a:pt x="2136" y="1781"/>
                        </a:lnTo>
                        <a:lnTo>
                          <a:pt x="2109" y="1824"/>
                        </a:lnTo>
                        <a:lnTo>
                          <a:pt x="2080" y="1865"/>
                        </a:lnTo>
                        <a:lnTo>
                          <a:pt x="2049" y="1905"/>
                        </a:lnTo>
                        <a:lnTo>
                          <a:pt x="2015" y="1945"/>
                        </a:lnTo>
                        <a:lnTo>
                          <a:pt x="1997" y="1963"/>
                        </a:lnTo>
                        <a:lnTo>
                          <a:pt x="1979" y="1982"/>
                        </a:lnTo>
                        <a:lnTo>
                          <a:pt x="1961" y="2000"/>
                        </a:lnTo>
                        <a:lnTo>
                          <a:pt x="1941" y="2018"/>
                        </a:lnTo>
                        <a:lnTo>
                          <a:pt x="1922" y="2035"/>
                        </a:lnTo>
                        <a:lnTo>
                          <a:pt x="1901" y="2052"/>
                        </a:lnTo>
                        <a:lnTo>
                          <a:pt x="1901" y="20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36" name="Freeform 137">
                    <a:extLst>
                      <a:ext uri="{FF2B5EF4-FFF2-40B4-BE49-F238E27FC236}">
                        <a16:creationId xmlns:a16="http://schemas.microsoft.com/office/drawing/2014/main" id="{F5AD35D2-17D1-43C7-97B8-7FB86A9E75BD}"/>
                      </a:ext>
                    </a:extLst>
                  </p:cNvPr>
                  <p:cNvSpPr>
                    <a:spLocks noEditPoints="1"/>
                  </p:cNvSpPr>
                  <p:nvPr/>
                </p:nvSpPr>
                <p:spPr bwMode="auto">
                  <a:xfrm>
                    <a:off x="8326438" y="3946525"/>
                    <a:ext cx="69850" cy="69850"/>
                  </a:xfrm>
                  <a:custGeom>
                    <a:avLst/>
                    <a:gdLst>
                      <a:gd name="T0" fmla="*/ 81 w 179"/>
                      <a:gd name="T1" fmla="*/ 176 h 176"/>
                      <a:gd name="T2" fmla="*/ 56 w 179"/>
                      <a:gd name="T3" fmla="*/ 169 h 176"/>
                      <a:gd name="T4" fmla="*/ 33 w 179"/>
                      <a:gd name="T5" fmla="*/ 156 h 176"/>
                      <a:gd name="T6" fmla="*/ 16 w 179"/>
                      <a:gd name="T7" fmla="*/ 137 h 176"/>
                      <a:gd name="T8" fmla="*/ 5 w 179"/>
                      <a:gd name="T9" fmla="*/ 115 h 176"/>
                      <a:gd name="T10" fmla="*/ 0 w 179"/>
                      <a:gd name="T11" fmla="*/ 88 h 176"/>
                      <a:gd name="T12" fmla="*/ 3 w 179"/>
                      <a:gd name="T13" fmla="*/ 71 h 176"/>
                      <a:gd name="T14" fmla="*/ 11 w 179"/>
                      <a:gd name="T15" fmla="*/ 46 h 176"/>
                      <a:gd name="T16" fmla="*/ 28 w 179"/>
                      <a:gd name="T17" fmla="*/ 26 h 176"/>
                      <a:gd name="T18" fmla="*/ 47 w 179"/>
                      <a:gd name="T19" fmla="*/ 11 h 176"/>
                      <a:gd name="T20" fmla="*/ 72 w 179"/>
                      <a:gd name="T21" fmla="*/ 2 h 176"/>
                      <a:gd name="T22" fmla="*/ 90 w 179"/>
                      <a:gd name="T23" fmla="*/ 0 h 176"/>
                      <a:gd name="T24" fmla="*/ 117 w 179"/>
                      <a:gd name="T25" fmla="*/ 5 h 176"/>
                      <a:gd name="T26" fmla="*/ 140 w 179"/>
                      <a:gd name="T27" fmla="*/ 15 h 176"/>
                      <a:gd name="T28" fmla="*/ 159 w 179"/>
                      <a:gd name="T29" fmla="*/ 33 h 176"/>
                      <a:gd name="T30" fmla="*/ 172 w 179"/>
                      <a:gd name="T31" fmla="*/ 55 h 176"/>
                      <a:gd name="T32" fmla="*/ 179 w 179"/>
                      <a:gd name="T33" fmla="*/ 80 h 176"/>
                      <a:gd name="T34" fmla="*/ 179 w 179"/>
                      <a:gd name="T35" fmla="*/ 97 h 176"/>
                      <a:gd name="T36" fmla="*/ 172 w 179"/>
                      <a:gd name="T37" fmla="*/ 122 h 176"/>
                      <a:gd name="T38" fmla="*/ 159 w 179"/>
                      <a:gd name="T39" fmla="*/ 144 h 176"/>
                      <a:gd name="T40" fmla="*/ 140 w 179"/>
                      <a:gd name="T41" fmla="*/ 161 h 176"/>
                      <a:gd name="T42" fmla="*/ 117 w 179"/>
                      <a:gd name="T43" fmla="*/ 172 h 176"/>
                      <a:gd name="T44" fmla="*/ 90 w 179"/>
                      <a:gd name="T45" fmla="*/ 176 h 176"/>
                      <a:gd name="T46" fmla="*/ 90 w 179"/>
                      <a:gd name="T47" fmla="*/ 20 h 176"/>
                      <a:gd name="T48" fmla="*/ 69 w 179"/>
                      <a:gd name="T49" fmla="*/ 23 h 176"/>
                      <a:gd name="T50" fmla="*/ 41 w 179"/>
                      <a:gd name="T51" fmla="*/ 39 h 176"/>
                      <a:gd name="T52" fmla="*/ 25 w 179"/>
                      <a:gd name="T53" fmla="*/ 61 h 176"/>
                      <a:gd name="T54" fmla="*/ 20 w 179"/>
                      <a:gd name="T55" fmla="*/ 81 h 176"/>
                      <a:gd name="T56" fmla="*/ 20 w 179"/>
                      <a:gd name="T57" fmla="*/ 95 h 176"/>
                      <a:gd name="T58" fmla="*/ 25 w 179"/>
                      <a:gd name="T59" fmla="*/ 115 h 176"/>
                      <a:gd name="T60" fmla="*/ 41 w 179"/>
                      <a:gd name="T61" fmla="*/ 136 h 176"/>
                      <a:gd name="T62" fmla="*/ 69 w 179"/>
                      <a:gd name="T63" fmla="*/ 154 h 176"/>
                      <a:gd name="T64" fmla="*/ 90 w 179"/>
                      <a:gd name="T65" fmla="*/ 157 h 176"/>
                      <a:gd name="T66" fmla="*/ 104 w 179"/>
                      <a:gd name="T67" fmla="*/ 155 h 176"/>
                      <a:gd name="T68" fmla="*/ 129 w 179"/>
                      <a:gd name="T69" fmla="*/ 145 h 176"/>
                      <a:gd name="T70" fmla="*/ 152 w 179"/>
                      <a:gd name="T71" fmla="*/ 121 h 176"/>
                      <a:gd name="T72" fmla="*/ 158 w 179"/>
                      <a:gd name="T73" fmla="*/ 102 h 176"/>
                      <a:gd name="T74" fmla="*/ 161 w 179"/>
                      <a:gd name="T75" fmla="*/ 88 h 176"/>
                      <a:gd name="T76" fmla="*/ 157 w 179"/>
                      <a:gd name="T77" fmla="*/ 68 h 176"/>
                      <a:gd name="T78" fmla="*/ 149 w 179"/>
                      <a:gd name="T79" fmla="*/ 50 h 176"/>
                      <a:gd name="T80" fmla="*/ 117 w 179"/>
                      <a:gd name="T81" fmla="*/ 25 h 176"/>
                      <a:gd name="T82" fmla="*/ 97 w 179"/>
                      <a:gd name="T83" fmla="*/ 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76">
                        <a:moveTo>
                          <a:pt x="90" y="176"/>
                        </a:moveTo>
                        <a:lnTo>
                          <a:pt x="90" y="176"/>
                        </a:lnTo>
                        <a:lnTo>
                          <a:pt x="81" y="176"/>
                        </a:lnTo>
                        <a:lnTo>
                          <a:pt x="72" y="175"/>
                        </a:lnTo>
                        <a:lnTo>
                          <a:pt x="64" y="172"/>
                        </a:lnTo>
                        <a:lnTo>
                          <a:pt x="56" y="169"/>
                        </a:lnTo>
                        <a:lnTo>
                          <a:pt x="47" y="166"/>
                        </a:lnTo>
                        <a:lnTo>
                          <a:pt x="41" y="161"/>
                        </a:lnTo>
                        <a:lnTo>
                          <a:pt x="33" y="156"/>
                        </a:lnTo>
                        <a:lnTo>
                          <a:pt x="28" y="151"/>
                        </a:lnTo>
                        <a:lnTo>
                          <a:pt x="21" y="144"/>
                        </a:lnTo>
                        <a:lnTo>
                          <a:pt x="16" y="137"/>
                        </a:lnTo>
                        <a:lnTo>
                          <a:pt x="11" y="130"/>
                        </a:lnTo>
                        <a:lnTo>
                          <a:pt x="8" y="122"/>
                        </a:lnTo>
                        <a:lnTo>
                          <a:pt x="5" y="115"/>
                        </a:lnTo>
                        <a:lnTo>
                          <a:pt x="3" y="106"/>
                        </a:lnTo>
                        <a:lnTo>
                          <a:pt x="1" y="97"/>
                        </a:lnTo>
                        <a:lnTo>
                          <a:pt x="0" y="88"/>
                        </a:lnTo>
                        <a:lnTo>
                          <a:pt x="0" y="88"/>
                        </a:lnTo>
                        <a:lnTo>
                          <a:pt x="1" y="80"/>
                        </a:lnTo>
                        <a:lnTo>
                          <a:pt x="3" y="71"/>
                        </a:lnTo>
                        <a:lnTo>
                          <a:pt x="5" y="62"/>
                        </a:lnTo>
                        <a:lnTo>
                          <a:pt x="8" y="55"/>
                        </a:lnTo>
                        <a:lnTo>
                          <a:pt x="11" y="46"/>
                        </a:lnTo>
                        <a:lnTo>
                          <a:pt x="16" y="39"/>
                        </a:lnTo>
                        <a:lnTo>
                          <a:pt x="21" y="33"/>
                        </a:lnTo>
                        <a:lnTo>
                          <a:pt x="28" y="26"/>
                        </a:lnTo>
                        <a:lnTo>
                          <a:pt x="33" y="21"/>
                        </a:lnTo>
                        <a:lnTo>
                          <a:pt x="41" y="15"/>
                        </a:lnTo>
                        <a:lnTo>
                          <a:pt x="47" y="11"/>
                        </a:lnTo>
                        <a:lnTo>
                          <a:pt x="56" y="8"/>
                        </a:lnTo>
                        <a:lnTo>
                          <a:pt x="64" y="5"/>
                        </a:lnTo>
                        <a:lnTo>
                          <a:pt x="72" y="2"/>
                        </a:lnTo>
                        <a:lnTo>
                          <a:pt x="81" y="1"/>
                        </a:lnTo>
                        <a:lnTo>
                          <a:pt x="90" y="0"/>
                        </a:lnTo>
                        <a:lnTo>
                          <a:pt x="90" y="0"/>
                        </a:lnTo>
                        <a:lnTo>
                          <a:pt x="100" y="1"/>
                        </a:lnTo>
                        <a:lnTo>
                          <a:pt x="108" y="2"/>
                        </a:lnTo>
                        <a:lnTo>
                          <a:pt x="117" y="5"/>
                        </a:lnTo>
                        <a:lnTo>
                          <a:pt x="125" y="8"/>
                        </a:lnTo>
                        <a:lnTo>
                          <a:pt x="132" y="11"/>
                        </a:lnTo>
                        <a:lnTo>
                          <a:pt x="140" y="15"/>
                        </a:lnTo>
                        <a:lnTo>
                          <a:pt x="146" y="21"/>
                        </a:lnTo>
                        <a:lnTo>
                          <a:pt x="153" y="26"/>
                        </a:lnTo>
                        <a:lnTo>
                          <a:pt x="159" y="33"/>
                        </a:lnTo>
                        <a:lnTo>
                          <a:pt x="164" y="39"/>
                        </a:lnTo>
                        <a:lnTo>
                          <a:pt x="168" y="46"/>
                        </a:lnTo>
                        <a:lnTo>
                          <a:pt x="172" y="55"/>
                        </a:lnTo>
                        <a:lnTo>
                          <a:pt x="176" y="62"/>
                        </a:lnTo>
                        <a:lnTo>
                          <a:pt x="178" y="71"/>
                        </a:lnTo>
                        <a:lnTo>
                          <a:pt x="179" y="80"/>
                        </a:lnTo>
                        <a:lnTo>
                          <a:pt x="179" y="88"/>
                        </a:lnTo>
                        <a:lnTo>
                          <a:pt x="179" y="88"/>
                        </a:lnTo>
                        <a:lnTo>
                          <a:pt x="179" y="97"/>
                        </a:lnTo>
                        <a:lnTo>
                          <a:pt x="178" y="106"/>
                        </a:lnTo>
                        <a:lnTo>
                          <a:pt x="176" y="115"/>
                        </a:lnTo>
                        <a:lnTo>
                          <a:pt x="172" y="122"/>
                        </a:lnTo>
                        <a:lnTo>
                          <a:pt x="168" y="130"/>
                        </a:lnTo>
                        <a:lnTo>
                          <a:pt x="164" y="137"/>
                        </a:lnTo>
                        <a:lnTo>
                          <a:pt x="159" y="144"/>
                        </a:lnTo>
                        <a:lnTo>
                          <a:pt x="153" y="151"/>
                        </a:lnTo>
                        <a:lnTo>
                          <a:pt x="146" y="156"/>
                        </a:lnTo>
                        <a:lnTo>
                          <a:pt x="140" y="161"/>
                        </a:lnTo>
                        <a:lnTo>
                          <a:pt x="132" y="166"/>
                        </a:lnTo>
                        <a:lnTo>
                          <a:pt x="125" y="169"/>
                        </a:lnTo>
                        <a:lnTo>
                          <a:pt x="117" y="172"/>
                        </a:lnTo>
                        <a:lnTo>
                          <a:pt x="108" y="175"/>
                        </a:lnTo>
                        <a:lnTo>
                          <a:pt x="100" y="176"/>
                        </a:lnTo>
                        <a:lnTo>
                          <a:pt x="90" y="176"/>
                        </a:lnTo>
                        <a:lnTo>
                          <a:pt x="90" y="176"/>
                        </a:lnTo>
                        <a:close/>
                        <a:moveTo>
                          <a:pt x="90" y="20"/>
                        </a:moveTo>
                        <a:lnTo>
                          <a:pt x="90" y="20"/>
                        </a:lnTo>
                        <a:lnTo>
                          <a:pt x="83" y="20"/>
                        </a:lnTo>
                        <a:lnTo>
                          <a:pt x="76" y="21"/>
                        </a:lnTo>
                        <a:lnTo>
                          <a:pt x="69" y="23"/>
                        </a:lnTo>
                        <a:lnTo>
                          <a:pt x="62" y="25"/>
                        </a:lnTo>
                        <a:lnTo>
                          <a:pt x="50" y="32"/>
                        </a:lnTo>
                        <a:lnTo>
                          <a:pt x="41" y="39"/>
                        </a:lnTo>
                        <a:lnTo>
                          <a:pt x="32" y="50"/>
                        </a:lnTo>
                        <a:lnTo>
                          <a:pt x="29" y="56"/>
                        </a:lnTo>
                        <a:lnTo>
                          <a:pt x="25" y="61"/>
                        </a:lnTo>
                        <a:lnTo>
                          <a:pt x="23" y="68"/>
                        </a:lnTo>
                        <a:lnTo>
                          <a:pt x="21" y="74"/>
                        </a:lnTo>
                        <a:lnTo>
                          <a:pt x="20" y="81"/>
                        </a:lnTo>
                        <a:lnTo>
                          <a:pt x="20" y="88"/>
                        </a:lnTo>
                        <a:lnTo>
                          <a:pt x="20" y="88"/>
                        </a:lnTo>
                        <a:lnTo>
                          <a:pt x="20" y="95"/>
                        </a:lnTo>
                        <a:lnTo>
                          <a:pt x="21" y="102"/>
                        </a:lnTo>
                        <a:lnTo>
                          <a:pt x="23" y="109"/>
                        </a:lnTo>
                        <a:lnTo>
                          <a:pt x="25" y="115"/>
                        </a:lnTo>
                        <a:lnTo>
                          <a:pt x="29" y="121"/>
                        </a:lnTo>
                        <a:lnTo>
                          <a:pt x="32" y="127"/>
                        </a:lnTo>
                        <a:lnTo>
                          <a:pt x="41" y="136"/>
                        </a:lnTo>
                        <a:lnTo>
                          <a:pt x="50" y="145"/>
                        </a:lnTo>
                        <a:lnTo>
                          <a:pt x="62" y="152"/>
                        </a:lnTo>
                        <a:lnTo>
                          <a:pt x="69" y="154"/>
                        </a:lnTo>
                        <a:lnTo>
                          <a:pt x="76" y="155"/>
                        </a:lnTo>
                        <a:lnTo>
                          <a:pt x="83" y="156"/>
                        </a:lnTo>
                        <a:lnTo>
                          <a:pt x="90" y="157"/>
                        </a:lnTo>
                        <a:lnTo>
                          <a:pt x="90" y="157"/>
                        </a:lnTo>
                        <a:lnTo>
                          <a:pt x="97" y="156"/>
                        </a:lnTo>
                        <a:lnTo>
                          <a:pt x="104" y="155"/>
                        </a:lnTo>
                        <a:lnTo>
                          <a:pt x="111" y="154"/>
                        </a:lnTo>
                        <a:lnTo>
                          <a:pt x="117" y="152"/>
                        </a:lnTo>
                        <a:lnTo>
                          <a:pt x="129" y="145"/>
                        </a:lnTo>
                        <a:lnTo>
                          <a:pt x="140" y="136"/>
                        </a:lnTo>
                        <a:lnTo>
                          <a:pt x="149" y="127"/>
                        </a:lnTo>
                        <a:lnTo>
                          <a:pt x="152" y="121"/>
                        </a:lnTo>
                        <a:lnTo>
                          <a:pt x="155" y="115"/>
                        </a:lnTo>
                        <a:lnTo>
                          <a:pt x="157" y="109"/>
                        </a:lnTo>
                        <a:lnTo>
                          <a:pt x="158" y="102"/>
                        </a:lnTo>
                        <a:lnTo>
                          <a:pt x="159" y="95"/>
                        </a:lnTo>
                        <a:lnTo>
                          <a:pt x="161" y="88"/>
                        </a:lnTo>
                        <a:lnTo>
                          <a:pt x="161" y="88"/>
                        </a:lnTo>
                        <a:lnTo>
                          <a:pt x="159" y="81"/>
                        </a:lnTo>
                        <a:lnTo>
                          <a:pt x="158" y="74"/>
                        </a:lnTo>
                        <a:lnTo>
                          <a:pt x="157" y="68"/>
                        </a:lnTo>
                        <a:lnTo>
                          <a:pt x="155" y="61"/>
                        </a:lnTo>
                        <a:lnTo>
                          <a:pt x="152" y="56"/>
                        </a:lnTo>
                        <a:lnTo>
                          <a:pt x="149" y="50"/>
                        </a:lnTo>
                        <a:lnTo>
                          <a:pt x="140" y="39"/>
                        </a:lnTo>
                        <a:lnTo>
                          <a:pt x="129" y="32"/>
                        </a:lnTo>
                        <a:lnTo>
                          <a:pt x="117" y="25"/>
                        </a:lnTo>
                        <a:lnTo>
                          <a:pt x="111" y="23"/>
                        </a:lnTo>
                        <a:lnTo>
                          <a:pt x="104" y="21"/>
                        </a:lnTo>
                        <a:lnTo>
                          <a:pt x="97" y="20"/>
                        </a:lnTo>
                        <a:lnTo>
                          <a:pt x="90" y="20"/>
                        </a:lnTo>
                        <a:lnTo>
                          <a:pt x="9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37" name="Freeform 138">
                    <a:extLst>
                      <a:ext uri="{FF2B5EF4-FFF2-40B4-BE49-F238E27FC236}">
                        <a16:creationId xmlns:a16="http://schemas.microsoft.com/office/drawing/2014/main" id="{25D1B43F-F2B0-4F85-BBC8-48550640BACE}"/>
                      </a:ext>
                    </a:extLst>
                  </p:cNvPr>
                  <p:cNvSpPr>
                    <a:spLocks noEditPoints="1"/>
                  </p:cNvSpPr>
                  <p:nvPr/>
                </p:nvSpPr>
                <p:spPr bwMode="auto">
                  <a:xfrm>
                    <a:off x="7267575" y="4397375"/>
                    <a:ext cx="71437" cy="69850"/>
                  </a:xfrm>
                  <a:custGeom>
                    <a:avLst/>
                    <a:gdLst>
                      <a:gd name="T0" fmla="*/ 81 w 179"/>
                      <a:gd name="T1" fmla="*/ 174 h 175"/>
                      <a:gd name="T2" fmla="*/ 55 w 179"/>
                      <a:gd name="T3" fmla="*/ 167 h 175"/>
                      <a:gd name="T4" fmla="*/ 33 w 179"/>
                      <a:gd name="T5" fmla="*/ 154 h 175"/>
                      <a:gd name="T6" fmla="*/ 16 w 179"/>
                      <a:gd name="T7" fmla="*/ 136 h 175"/>
                      <a:gd name="T8" fmla="*/ 5 w 179"/>
                      <a:gd name="T9" fmla="*/ 113 h 175"/>
                      <a:gd name="T10" fmla="*/ 0 w 179"/>
                      <a:gd name="T11" fmla="*/ 87 h 175"/>
                      <a:gd name="T12" fmla="*/ 3 w 179"/>
                      <a:gd name="T13" fmla="*/ 69 h 175"/>
                      <a:gd name="T14" fmla="*/ 11 w 179"/>
                      <a:gd name="T15" fmla="*/ 45 h 175"/>
                      <a:gd name="T16" fmla="*/ 27 w 179"/>
                      <a:gd name="T17" fmla="*/ 25 h 175"/>
                      <a:gd name="T18" fmla="*/ 47 w 179"/>
                      <a:gd name="T19" fmla="*/ 10 h 175"/>
                      <a:gd name="T20" fmla="*/ 72 w 179"/>
                      <a:gd name="T21" fmla="*/ 1 h 175"/>
                      <a:gd name="T22" fmla="*/ 90 w 179"/>
                      <a:gd name="T23" fmla="*/ 0 h 175"/>
                      <a:gd name="T24" fmla="*/ 117 w 179"/>
                      <a:gd name="T25" fmla="*/ 3 h 175"/>
                      <a:gd name="T26" fmla="*/ 140 w 179"/>
                      <a:gd name="T27" fmla="*/ 15 h 175"/>
                      <a:gd name="T28" fmla="*/ 158 w 179"/>
                      <a:gd name="T29" fmla="*/ 31 h 175"/>
                      <a:gd name="T30" fmla="*/ 173 w 179"/>
                      <a:gd name="T31" fmla="*/ 53 h 175"/>
                      <a:gd name="T32" fmla="*/ 179 w 179"/>
                      <a:gd name="T33" fmla="*/ 78 h 175"/>
                      <a:gd name="T34" fmla="*/ 179 w 179"/>
                      <a:gd name="T35" fmla="*/ 96 h 175"/>
                      <a:gd name="T36" fmla="*/ 173 w 179"/>
                      <a:gd name="T37" fmla="*/ 122 h 175"/>
                      <a:gd name="T38" fmla="*/ 158 w 179"/>
                      <a:gd name="T39" fmla="*/ 142 h 175"/>
                      <a:gd name="T40" fmla="*/ 140 w 179"/>
                      <a:gd name="T41" fmla="*/ 160 h 175"/>
                      <a:gd name="T42" fmla="*/ 117 w 179"/>
                      <a:gd name="T43" fmla="*/ 171 h 175"/>
                      <a:gd name="T44" fmla="*/ 90 w 179"/>
                      <a:gd name="T45" fmla="*/ 175 h 175"/>
                      <a:gd name="T46" fmla="*/ 90 w 179"/>
                      <a:gd name="T47" fmla="*/ 18 h 175"/>
                      <a:gd name="T48" fmla="*/ 69 w 179"/>
                      <a:gd name="T49" fmla="*/ 21 h 175"/>
                      <a:gd name="T50" fmla="*/ 41 w 179"/>
                      <a:gd name="T51" fmla="*/ 39 h 175"/>
                      <a:gd name="T52" fmla="*/ 25 w 179"/>
                      <a:gd name="T53" fmla="*/ 61 h 175"/>
                      <a:gd name="T54" fmla="*/ 20 w 179"/>
                      <a:gd name="T55" fmla="*/ 80 h 175"/>
                      <a:gd name="T56" fmla="*/ 20 w 179"/>
                      <a:gd name="T57" fmla="*/ 94 h 175"/>
                      <a:gd name="T58" fmla="*/ 25 w 179"/>
                      <a:gd name="T59" fmla="*/ 114 h 175"/>
                      <a:gd name="T60" fmla="*/ 41 w 179"/>
                      <a:gd name="T61" fmla="*/ 136 h 175"/>
                      <a:gd name="T62" fmla="*/ 69 w 179"/>
                      <a:gd name="T63" fmla="*/ 152 h 175"/>
                      <a:gd name="T64" fmla="*/ 90 w 179"/>
                      <a:gd name="T65" fmla="*/ 155 h 175"/>
                      <a:gd name="T66" fmla="*/ 104 w 179"/>
                      <a:gd name="T67" fmla="*/ 154 h 175"/>
                      <a:gd name="T68" fmla="*/ 129 w 179"/>
                      <a:gd name="T69" fmla="*/ 143 h 175"/>
                      <a:gd name="T70" fmla="*/ 152 w 179"/>
                      <a:gd name="T71" fmla="*/ 119 h 175"/>
                      <a:gd name="T72" fmla="*/ 158 w 179"/>
                      <a:gd name="T73" fmla="*/ 101 h 175"/>
                      <a:gd name="T74" fmla="*/ 161 w 179"/>
                      <a:gd name="T75" fmla="*/ 87 h 175"/>
                      <a:gd name="T76" fmla="*/ 157 w 179"/>
                      <a:gd name="T77" fmla="*/ 67 h 175"/>
                      <a:gd name="T78" fmla="*/ 149 w 179"/>
                      <a:gd name="T79" fmla="*/ 49 h 175"/>
                      <a:gd name="T80" fmla="*/ 117 w 179"/>
                      <a:gd name="T81" fmla="*/ 23 h 175"/>
                      <a:gd name="T82" fmla="*/ 97 w 179"/>
                      <a:gd name="T83" fmla="*/ 1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75">
                        <a:moveTo>
                          <a:pt x="90" y="175"/>
                        </a:moveTo>
                        <a:lnTo>
                          <a:pt x="90" y="175"/>
                        </a:lnTo>
                        <a:lnTo>
                          <a:pt x="81" y="174"/>
                        </a:lnTo>
                        <a:lnTo>
                          <a:pt x="72" y="173"/>
                        </a:lnTo>
                        <a:lnTo>
                          <a:pt x="64" y="171"/>
                        </a:lnTo>
                        <a:lnTo>
                          <a:pt x="55" y="167"/>
                        </a:lnTo>
                        <a:lnTo>
                          <a:pt x="47" y="164"/>
                        </a:lnTo>
                        <a:lnTo>
                          <a:pt x="41" y="160"/>
                        </a:lnTo>
                        <a:lnTo>
                          <a:pt x="33" y="154"/>
                        </a:lnTo>
                        <a:lnTo>
                          <a:pt x="27" y="149"/>
                        </a:lnTo>
                        <a:lnTo>
                          <a:pt x="21" y="142"/>
                        </a:lnTo>
                        <a:lnTo>
                          <a:pt x="16" y="136"/>
                        </a:lnTo>
                        <a:lnTo>
                          <a:pt x="11" y="129"/>
                        </a:lnTo>
                        <a:lnTo>
                          <a:pt x="8" y="122"/>
                        </a:lnTo>
                        <a:lnTo>
                          <a:pt x="5" y="113"/>
                        </a:lnTo>
                        <a:lnTo>
                          <a:pt x="3" y="105"/>
                        </a:lnTo>
                        <a:lnTo>
                          <a:pt x="1" y="96"/>
                        </a:lnTo>
                        <a:lnTo>
                          <a:pt x="0" y="87"/>
                        </a:lnTo>
                        <a:lnTo>
                          <a:pt x="0" y="87"/>
                        </a:lnTo>
                        <a:lnTo>
                          <a:pt x="1" y="78"/>
                        </a:lnTo>
                        <a:lnTo>
                          <a:pt x="3" y="69"/>
                        </a:lnTo>
                        <a:lnTo>
                          <a:pt x="5" y="61"/>
                        </a:lnTo>
                        <a:lnTo>
                          <a:pt x="8" y="53"/>
                        </a:lnTo>
                        <a:lnTo>
                          <a:pt x="11" y="45"/>
                        </a:lnTo>
                        <a:lnTo>
                          <a:pt x="16" y="38"/>
                        </a:lnTo>
                        <a:lnTo>
                          <a:pt x="21" y="31"/>
                        </a:lnTo>
                        <a:lnTo>
                          <a:pt x="27" y="25"/>
                        </a:lnTo>
                        <a:lnTo>
                          <a:pt x="33" y="19"/>
                        </a:lnTo>
                        <a:lnTo>
                          <a:pt x="41" y="15"/>
                        </a:lnTo>
                        <a:lnTo>
                          <a:pt x="47" y="10"/>
                        </a:lnTo>
                        <a:lnTo>
                          <a:pt x="55" y="6"/>
                        </a:lnTo>
                        <a:lnTo>
                          <a:pt x="64" y="3"/>
                        </a:lnTo>
                        <a:lnTo>
                          <a:pt x="72" y="1"/>
                        </a:lnTo>
                        <a:lnTo>
                          <a:pt x="81" y="0"/>
                        </a:lnTo>
                        <a:lnTo>
                          <a:pt x="90" y="0"/>
                        </a:lnTo>
                        <a:lnTo>
                          <a:pt x="90" y="0"/>
                        </a:lnTo>
                        <a:lnTo>
                          <a:pt x="100" y="0"/>
                        </a:lnTo>
                        <a:lnTo>
                          <a:pt x="108" y="1"/>
                        </a:lnTo>
                        <a:lnTo>
                          <a:pt x="117" y="3"/>
                        </a:lnTo>
                        <a:lnTo>
                          <a:pt x="125" y="6"/>
                        </a:lnTo>
                        <a:lnTo>
                          <a:pt x="132" y="10"/>
                        </a:lnTo>
                        <a:lnTo>
                          <a:pt x="140" y="15"/>
                        </a:lnTo>
                        <a:lnTo>
                          <a:pt x="146" y="19"/>
                        </a:lnTo>
                        <a:lnTo>
                          <a:pt x="153" y="25"/>
                        </a:lnTo>
                        <a:lnTo>
                          <a:pt x="158" y="31"/>
                        </a:lnTo>
                        <a:lnTo>
                          <a:pt x="164" y="38"/>
                        </a:lnTo>
                        <a:lnTo>
                          <a:pt x="168" y="45"/>
                        </a:lnTo>
                        <a:lnTo>
                          <a:pt x="173" y="53"/>
                        </a:lnTo>
                        <a:lnTo>
                          <a:pt x="175" y="61"/>
                        </a:lnTo>
                        <a:lnTo>
                          <a:pt x="178" y="69"/>
                        </a:lnTo>
                        <a:lnTo>
                          <a:pt x="179" y="78"/>
                        </a:lnTo>
                        <a:lnTo>
                          <a:pt x="179" y="87"/>
                        </a:lnTo>
                        <a:lnTo>
                          <a:pt x="179" y="87"/>
                        </a:lnTo>
                        <a:lnTo>
                          <a:pt x="179" y="96"/>
                        </a:lnTo>
                        <a:lnTo>
                          <a:pt x="178" y="105"/>
                        </a:lnTo>
                        <a:lnTo>
                          <a:pt x="175" y="113"/>
                        </a:lnTo>
                        <a:lnTo>
                          <a:pt x="173" y="122"/>
                        </a:lnTo>
                        <a:lnTo>
                          <a:pt x="168" y="129"/>
                        </a:lnTo>
                        <a:lnTo>
                          <a:pt x="164" y="136"/>
                        </a:lnTo>
                        <a:lnTo>
                          <a:pt x="158" y="142"/>
                        </a:lnTo>
                        <a:lnTo>
                          <a:pt x="153" y="149"/>
                        </a:lnTo>
                        <a:lnTo>
                          <a:pt x="146" y="154"/>
                        </a:lnTo>
                        <a:lnTo>
                          <a:pt x="140" y="160"/>
                        </a:lnTo>
                        <a:lnTo>
                          <a:pt x="132" y="164"/>
                        </a:lnTo>
                        <a:lnTo>
                          <a:pt x="125" y="167"/>
                        </a:lnTo>
                        <a:lnTo>
                          <a:pt x="117" y="171"/>
                        </a:lnTo>
                        <a:lnTo>
                          <a:pt x="108" y="173"/>
                        </a:lnTo>
                        <a:lnTo>
                          <a:pt x="100" y="174"/>
                        </a:lnTo>
                        <a:lnTo>
                          <a:pt x="90" y="175"/>
                        </a:lnTo>
                        <a:lnTo>
                          <a:pt x="90" y="175"/>
                        </a:lnTo>
                        <a:close/>
                        <a:moveTo>
                          <a:pt x="90" y="18"/>
                        </a:moveTo>
                        <a:lnTo>
                          <a:pt x="90" y="18"/>
                        </a:lnTo>
                        <a:lnTo>
                          <a:pt x="83" y="19"/>
                        </a:lnTo>
                        <a:lnTo>
                          <a:pt x="76" y="20"/>
                        </a:lnTo>
                        <a:lnTo>
                          <a:pt x="69" y="21"/>
                        </a:lnTo>
                        <a:lnTo>
                          <a:pt x="62" y="23"/>
                        </a:lnTo>
                        <a:lnTo>
                          <a:pt x="50" y="30"/>
                        </a:lnTo>
                        <a:lnTo>
                          <a:pt x="41" y="39"/>
                        </a:lnTo>
                        <a:lnTo>
                          <a:pt x="32" y="49"/>
                        </a:lnTo>
                        <a:lnTo>
                          <a:pt x="29" y="54"/>
                        </a:lnTo>
                        <a:lnTo>
                          <a:pt x="25" y="61"/>
                        </a:lnTo>
                        <a:lnTo>
                          <a:pt x="23" y="67"/>
                        </a:lnTo>
                        <a:lnTo>
                          <a:pt x="21" y="74"/>
                        </a:lnTo>
                        <a:lnTo>
                          <a:pt x="20" y="80"/>
                        </a:lnTo>
                        <a:lnTo>
                          <a:pt x="20" y="87"/>
                        </a:lnTo>
                        <a:lnTo>
                          <a:pt x="20" y="87"/>
                        </a:lnTo>
                        <a:lnTo>
                          <a:pt x="20" y="94"/>
                        </a:lnTo>
                        <a:lnTo>
                          <a:pt x="21" y="101"/>
                        </a:lnTo>
                        <a:lnTo>
                          <a:pt x="23" y="107"/>
                        </a:lnTo>
                        <a:lnTo>
                          <a:pt x="25" y="114"/>
                        </a:lnTo>
                        <a:lnTo>
                          <a:pt x="29" y="119"/>
                        </a:lnTo>
                        <a:lnTo>
                          <a:pt x="32" y="125"/>
                        </a:lnTo>
                        <a:lnTo>
                          <a:pt x="41" y="136"/>
                        </a:lnTo>
                        <a:lnTo>
                          <a:pt x="50" y="143"/>
                        </a:lnTo>
                        <a:lnTo>
                          <a:pt x="62" y="150"/>
                        </a:lnTo>
                        <a:lnTo>
                          <a:pt x="69" y="152"/>
                        </a:lnTo>
                        <a:lnTo>
                          <a:pt x="76" y="154"/>
                        </a:lnTo>
                        <a:lnTo>
                          <a:pt x="83" y="155"/>
                        </a:lnTo>
                        <a:lnTo>
                          <a:pt x="90" y="155"/>
                        </a:lnTo>
                        <a:lnTo>
                          <a:pt x="90" y="155"/>
                        </a:lnTo>
                        <a:lnTo>
                          <a:pt x="97" y="155"/>
                        </a:lnTo>
                        <a:lnTo>
                          <a:pt x="104" y="154"/>
                        </a:lnTo>
                        <a:lnTo>
                          <a:pt x="110" y="152"/>
                        </a:lnTo>
                        <a:lnTo>
                          <a:pt x="117" y="150"/>
                        </a:lnTo>
                        <a:lnTo>
                          <a:pt x="129" y="143"/>
                        </a:lnTo>
                        <a:lnTo>
                          <a:pt x="140" y="136"/>
                        </a:lnTo>
                        <a:lnTo>
                          <a:pt x="149" y="125"/>
                        </a:lnTo>
                        <a:lnTo>
                          <a:pt x="152" y="119"/>
                        </a:lnTo>
                        <a:lnTo>
                          <a:pt x="155" y="114"/>
                        </a:lnTo>
                        <a:lnTo>
                          <a:pt x="157" y="107"/>
                        </a:lnTo>
                        <a:lnTo>
                          <a:pt x="158" y="101"/>
                        </a:lnTo>
                        <a:lnTo>
                          <a:pt x="159" y="94"/>
                        </a:lnTo>
                        <a:lnTo>
                          <a:pt x="161" y="87"/>
                        </a:lnTo>
                        <a:lnTo>
                          <a:pt x="161" y="87"/>
                        </a:lnTo>
                        <a:lnTo>
                          <a:pt x="159" y="80"/>
                        </a:lnTo>
                        <a:lnTo>
                          <a:pt x="158" y="74"/>
                        </a:lnTo>
                        <a:lnTo>
                          <a:pt x="157" y="67"/>
                        </a:lnTo>
                        <a:lnTo>
                          <a:pt x="155" y="61"/>
                        </a:lnTo>
                        <a:lnTo>
                          <a:pt x="152" y="54"/>
                        </a:lnTo>
                        <a:lnTo>
                          <a:pt x="149" y="49"/>
                        </a:lnTo>
                        <a:lnTo>
                          <a:pt x="140" y="39"/>
                        </a:lnTo>
                        <a:lnTo>
                          <a:pt x="129" y="30"/>
                        </a:lnTo>
                        <a:lnTo>
                          <a:pt x="117" y="23"/>
                        </a:lnTo>
                        <a:lnTo>
                          <a:pt x="110" y="21"/>
                        </a:lnTo>
                        <a:lnTo>
                          <a:pt x="104" y="20"/>
                        </a:lnTo>
                        <a:lnTo>
                          <a:pt x="97" y="19"/>
                        </a:lnTo>
                        <a:lnTo>
                          <a:pt x="90" y="18"/>
                        </a:lnTo>
                        <a:lnTo>
                          <a:pt x="9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38" name="Freeform 139">
                    <a:extLst>
                      <a:ext uri="{FF2B5EF4-FFF2-40B4-BE49-F238E27FC236}">
                        <a16:creationId xmlns:a16="http://schemas.microsoft.com/office/drawing/2014/main" id="{0FE79295-9DFF-4875-889B-12543AB2B31B}"/>
                      </a:ext>
                    </a:extLst>
                  </p:cNvPr>
                  <p:cNvSpPr>
                    <a:spLocks noEditPoints="1"/>
                  </p:cNvSpPr>
                  <p:nvPr/>
                </p:nvSpPr>
                <p:spPr bwMode="auto">
                  <a:xfrm>
                    <a:off x="7004050" y="4175125"/>
                    <a:ext cx="71437" cy="68262"/>
                  </a:xfrm>
                  <a:custGeom>
                    <a:avLst/>
                    <a:gdLst>
                      <a:gd name="T0" fmla="*/ 80 w 179"/>
                      <a:gd name="T1" fmla="*/ 176 h 176"/>
                      <a:gd name="T2" fmla="*/ 54 w 179"/>
                      <a:gd name="T3" fmla="*/ 169 h 176"/>
                      <a:gd name="T4" fmla="*/ 33 w 179"/>
                      <a:gd name="T5" fmla="*/ 156 h 176"/>
                      <a:gd name="T6" fmla="*/ 15 w 179"/>
                      <a:gd name="T7" fmla="*/ 138 h 176"/>
                      <a:gd name="T8" fmla="*/ 4 w 179"/>
                      <a:gd name="T9" fmla="*/ 115 h 176"/>
                      <a:gd name="T10" fmla="*/ 0 w 179"/>
                      <a:gd name="T11" fmla="*/ 89 h 176"/>
                      <a:gd name="T12" fmla="*/ 2 w 179"/>
                      <a:gd name="T13" fmla="*/ 71 h 176"/>
                      <a:gd name="T14" fmla="*/ 11 w 179"/>
                      <a:gd name="T15" fmla="*/ 46 h 176"/>
                      <a:gd name="T16" fmla="*/ 26 w 179"/>
                      <a:gd name="T17" fmla="*/ 26 h 176"/>
                      <a:gd name="T18" fmla="*/ 47 w 179"/>
                      <a:gd name="T19" fmla="*/ 11 h 176"/>
                      <a:gd name="T20" fmla="*/ 72 w 179"/>
                      <a:gd name="T21" fmla="*/ 3 h 176"/>
                      <a:gd name="T22" fmla="*/ 89 w 179"/>
                      <a:gd name="T23" fmla="*/ 0 h 176"/>
                      <a:gd name="T24" fmla="*/ 116 w 179"/>
                      <a:gd name="T25" fmla="*/ 5 h 176"/>
                      <a:gd name="T26" fmla="*/ 139 w 179"/>
                      <a:gd name="T27" fmla="*/ 16 h 176"/>
                      <a:gd name="T28" fmla="*/ 158 w 179"/>
                      <a:gd name="T29" fmla="*/ 33 h 176"/>
                      <a:gd name="T30" fmla="*/ 172 w 179"/>
                      <a:gd name="T31" fmla="*/ 55 h 176"/>
                      <a:gd name="T32" fmla="*/ 179 w 179"/>
                      <a:gd name="T33" fmla="*/ 80 h 176"/>
                      <a:gd name="T34" fmla="*/ 179 w 179"/>
                      <a:gd name="T35" fmla="*/ 97 h 176"/>
                      <a:gd name="T36" fmla="*/ 172 w 179"/>
                      <a:gd name="T37" fmla="*/ 122 h 176"/>
                      <a:gd name="T38" fmla="*/ 158 w 179"/>
                      <a:gd name="T39" fmla="*/ 144 h 176"/>
                      <a:gd name="T40" fmla="*/ 139 w 179"/>
                      <a:gd name="T41" fmla="*/ 162 h 176"/>
                      <a:gd name="T42" fmla="*/ 116 w 179"/>
                      <a:gd name="T43" fmla="*/ 172 h 176"/>
                      <a:gd name="T44" fmla="*/ 89 w 179"/>
                      <a:gd name="T45" fmla="*/ 176 h 176"/>
                      <a:gd name="T46" fmla="*/ 89 w 179"/>
                      <a:gd name="T47" fmla="*/ 20 h 176"/>
                      <a:gd name="T48" fmla="*/ 68 w 179"/>
                      <a:gd name="T49" fmla="*/ 23 h 176"/>
                      <a:gd name="T50" fmla="*/ 40 w 179"/>
                      <a:gd name="T51" fmla="*/ 40 h 176"/>
                      <a:gd name="T52" fmla="*/ 25 w 179"/>
                      <a:gd name="T53" fmla="*/ 61 h 176"/>
                      <a:gd name="T54" fmla="*/ 19 w 179"/>
                      <a:gd name="T55" fmla="*/ 81 h 176"/>
                      <a:gd name="T56" fmla="*/ 19 w 179"/>
                      <a:gd name="T57" fmla="*/ 95 h 176"/>
                      <a:gd name="T58" fmla="*/ 25 w 179"/>
                      <a:gd name="T59" fmla="*/ 115 h 176"/>
                      <a:gd name="T60" fmla="*/ 40 w 179"/>
                      <a:gd name="T61" fmla="*/ 136 h 176"/>
                      <a:gd name="T62" fmla="*/ 68 w 179"/>
                      <a:gd name="T63" fmla="*/ 154 h 176"/>
                      <a:gd name="T64" fmla="*/ 89 w 179"/>
                      <a:gd name="T65" fmla="*/ 157 h 176"/>
                      <a:gd name="T66" fmla="*/ 103 w 179"/>
                      <a:gd name="T67" fmla="*/ 155 h 176"/>
                      <a:gd name="T68" fmla="*/ 128 w 179"/>
                      <a:gd name="T69" fmla="*/ 145 h 176"/>
                      <a:gd name="T70" fmla="*/ 151 w 179"/>
                      <a:gd name="T71" fmla="*/ 121 h 176"/>
                      <a:gd name="T72" fmla="*/ 158 w 179"/>
                      <a:gd name="T73" fmla="*/ 102 h 176"/>
                      <a:gd name="T74" fmla="*/ 160 w 179"/>
                      <a:gd name="T75" fmla="*/ 89 h 176"/>
                      <a:gd name="T76" fmla="*/ 157 w 179"/>
                      <a:gd name="T77" fmla="*/ 68 h 176"/>
                      <a:gd name="T78" fmla="*/ 148 w 179"/>
                      <a:gd name="T79" fmla="*/ 50 h 176"/>
                      <a:gd name="T80" fmla="*/ 116 w 179"/>
                      <a:gd name="T81" fmla="*/ 25 h 176"/>
                      <a:gd name="T82" fmla="*/ 97 w 179"/>
                      <a:gd name="T83" fmla="*/ 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76">
                        <a:moveTo>
                          <a:pt x="89" y="176"/>
                        </a:moveTo>
                        <a:lnTo>
                          <a:pt x="89" y="176"/>
                        </a:lnTo>
                        <a:lnTo>
                          <a:pt x="80" y="176"/>
                        </a:lnTo>
                        <a:lnTo>
                          <a:pt x="72" y="175"/>
                        </a:lnTo>
                        <a:lnTo>
                          <a:pt x="63" y="172"/>
                        </a:lnTo>
                        <a:lnTo>
                          <a:pt x="54" y="169"/>
                        </a:lnTo>
                        <a:lnTo>
                          <a:pt x="47" y="166"/>
                        </a:lnTo>
                        <a:lnTo>
                          <a:pt x="39" y="162"/>
                        </a:lnTo>
                        <a:lnTo>
                          <a:pt x="33" y="156"/>
                        </a:lnTo>
                        <a:lnTo>
                          <a:pt x="26" y="151"/>
                        </a:lnTo>
                        <a:lnTo>
                          <a:pt x="21" y="144"/>
                        </a:lnTo>
                        <a:lnTo>
                          <a:pt x="15" y="138"/>
                        </a:lnTo>
                        <a:lnTo>
                          <a:pt x="11" y="130"/>
                        </a:lnTo>
                        <a:lnTo>
                          <a:pt x="7" y="122"/>
                        </a:lnTo>
                        <a:lnTo>
                          <a:pt x="4" y="115"/>
                        </a:lnTo>
                        <a:lnTo>
                          <a:pt x="2" y="106"/>
                        </a:lnTo>
                        <a:lnTo>
                          <a:pt x="1" y="97"/>
                        </a:lnTo>
                        <a:lnTo>
                          <a:pt x="0" y="89"/>
                        </a:lnTo>
                        <a:lnTo>
                          <a:pt x="0" y="89"/>
                        </a:lnTo>
                        <a:lnTo>
                          <a:pt x="1" y="80"/>
                        </a:lnTo>
                        <a:lnTo>
                          <a:pt x="2" y="71"/>
                        </a:lnTo>
                        <a:lnTo>
                          <a:pt x="4" y="62"/>
                        </a:lnTo>
                        <a:lnTo>
                          <a:pt x="7" y="55"/>
                        </a:lnTo>
                        <a:lnTo>
                          <a:pt x="11" y="46"/>
                        </a:lnTo>
                        <a:lnTo>
                          <a:pt x="15" y="40"/>
                        </a:lnTo>
                        <a:lnTo>
                          <a:pt x="21" y="33"/>
                        </a:lnTo>
                        <a:lnTo>
                          <a:pt x="26" y="26"/>
                        </a:lnTo>
                        <a:lnTo>
                          <a:pt x="33" y="21"/>
                        </a:lnTo>
                        <a:lnTo>
                          <a:pt x="39" y="16"/>
                        </a:lnTo>
                        <a:lnTo>
                          <a:pt x="47" y="11"/>
                        </a:lnTo>
                        <a:lnTo>
                          <a:pt x="54" y="8"/>
                        </a:lnTo>
                        <a:lnTo>
                          <a:pt x="63" y="5"/>
                        </a:lnTo>
                        <a:lnTo>
                          <a:pt x="72" y="3"/>
                        </a:lnTo>
                        <a:lnTo>
                          <a:pt x="80" y="1"/>
                        </a:lnTo>
                        <a:lnTo>
                          <a:pt x="89" y="0"/>
                        </a:lnTo>
                        <a:lnTo>
                          <a:pt x="89" y="0"/>
                        </a:lnTo>
                        <a:lnTo>
                          <a:pt x="99" y="1"/>
                        </a:lnTo>
                        <a:lnTo>
                          <a:pt x="108" y="3"/>
                        </a:lnTo>
                        <a:lnTo>
                          <a:pt x="116" y="5"/>
                        </a:lnTo>
                        <a:lnTo>
                          <a:pt x="124" y="8"/>
                        </a:lnTo>
                        <a:lnTo>
                          <a:pt x="132" y="11"/>
                        </a:lnTo>
                        <a:lnTo>
                          <a:pt x="139" y="16"/>
                        </a:lnTo>
                        <a:lnTo>
                          <a:pt x="146" y="21"/>
                        </a:lnTo>
                        <a:lnTo>
                          <a:pt x="152" y="26"/>
                        </a:lnTo>
                        <a:lnTo>
                          <a:pt x="158" y="33"/>
                        </a:lnTo>
                        <a:lnTo>
                          <a:pt x="163" y="40"/>
                        </a:lnTo>
                        <a:lnTo>
                          <a:pt x="168" y="46"/>
                        </a:lnTo>
                        <a:lnTo>
                          <a:pt x="172" y="55"/>
                        </a:lnTo>
                        <a:lnTo>
                          <a:pt x="174" y="62"/>
                        </a:lnTo>
                        <a:lnTo>
                          <a:pt x="176" y="71"/>
                        </a:lnTo>
                        <a:lnTo>
                          <a:pt x="179" y="80"/>
                        </a:lnTo>
                        <a:lnTo>
                          <a:pt x="179" y="89"/>
                        </a:lnTo>
                        <a:lnTo>
                          <a:pt x="179" y="89"/>
                        </a:lnTo>
                        <a:lnTo>
                          <a:pt x="179" y="97"/>
                        </a:lnTo>
                        <a:lnTo>
                          <a:pt x="176" y="106"/>
                        </a:lnTo>
                        <a:lnTo>
                          <a:pt x="174" y="115"/>
                        </a:lnTo>
                        <a:lnTo>
                          <a:pt x="172" y="122"/>
                        </a:lnTo>
                        <a:lnTo>
                          <a:pt x="168" y="130"/>
                        </a:lnTo>
                        <a:lnTo>
                          <a:pt x="163" y="138"/>
                        </a:lnTo>
                        <a:lnTo>
                          <a:pt x="158" y="144"/>
                        </a:lnTo>
                        <a:lnTo>
                          <a:pt x="152" y="151"/>
                        </a:lnTo>
                        <a:lnTo>
                          <a:pt x="146" y="156"/>
                        </a:lnTo>
                        <a:lnTo>
                          <a:pt x="139" y="162"/>
                        </a:lnTo>
                        <a:lnTo>
                          <a:pt x="132" y="166"/>
                        </a:lnTo>
                        <a:lnTo>
                          <a:pt x="124" y="169"/>
                        </a:lnTo>
                        <a:lnTo>
                          <a:pt x="116" y="172"/>
                        </a:lnTo>
                        <a:lnTo>
                          <a:pt x="108" y="175"/>
                        </a:lnTo>
                        <a:lnTo>
                          <a:pt x="99" y="176"/>
                        </a:lnTo>
                        <a:lnTo>
                          <a:pt x="89" y="176"/>
                        </a:lnTo>
                        <a:lnTo>
                          <a:pt x="89" y="176"/>
                        </a:lnTo>
                        <a:close/>
                        <a:moveTo>
                          <a:pt x="89" y="20"/>
                        </a:moveTo>
                        <a:lnTo>
                          <a:pt x="89" y="20"/>
                        </a:lnTo>
                        <a:lnTo>
                          <a:pt x="83" y="20"/>
                        </a:lnTo>
                        <a:lnTo>
                          <a:pt x="75" y="21"/>
                        </a:lnTo>
                        <a:lnTo>
                          <a:pt x="68" y="23"/>
                        </a:lnTo>
                        <a:lnTo>
                          <a:pt x="62" y="25"/>
                        </a:lnTo>
                        <a:lnTo>
                          <a:pt x="50" y="32"/>
                        </a:lnTo>
                        <a:lnTo>
                          <a:pt x="40" y="40"/>
                        </a:lnTo>
                        <a:lnTo>
                          <a:pt x="31" y="50"/>
                        </a:lnTo>
                        <a:lnTo>
                          <a:pt x="28" y="56"/>
                        </a:lnTo>
                        <a:lnTo>
                          <a:pt x="25" y="61"/>
                        </a:lnTo>
                        <a:lnTo>
                          <a:pt x="23" y="68"/>
                        </a:lnTo>
                        <a:lnTo>
                          <a:pt x="21" y="74"/>
                        </a:lnTo>
                        <a:lnTo>
                          <a:pt x="19" y="81"/>
                        </a:lnTo>
                        <a:lnTo>
                          <a:pt x="19" y="89"/>
                        </a:lnTo>
                        <a:lnTo>
                          <a:pt x="19" y="89"/>
                        </a:lnTo>
                        <a:lnTo>
                          <a:pt x="19" y="95"/>
                        </a:lnTo>
                        <a:lnTo>
                          <a:pt x="21" y="102"/>
                        </a:lnTo>
                        <a:lnTo>
                          <a:pt x="23" y="109"/>
                        </a:lnTo>
                        <a:lnTo>
                          <a:pt x="25" y="115"/>
                        </a:lnTo>
                        <a:lnTo>
                          <a:pt x="28" y="121"/>
                        </a:lnTo>
                        <a:lnTo>
                          <a:pt x="31" y="127"/>
                        </a:lnTo>
                        <a:lnTo>
                          <a:pt x="40" y="136"/>
                        </a:lnTo>
                        <a:lnTo>
                          <a:pt x="50" y="145"/>
                        </a:lnTo>
                        <a:lnTo>
                          <a:pt x="62" y="152"/>
                        </a:lnTo>
                        <a:lnTo>
                          <a:pt x="68" y="154"/>
                        </a:lnTo>
                        <a:lnTo>
                          <a:pt x="75" y="155"/>
                        </a:lnTo>
                        <a:lnTo>
                          <a:pt x="83" y="156"/>
                        </a:lnTo>
                        <a:lnTo>
                          <a:pt x="89" y="157"/>
                        </a:lnTo>
                        <a:lnTo>
                          <a:pt x="89" y="157"/>
                        </a:lnTo>
                        <a:lnTo>
                          <a:pt x="97" y="156"/>
                        </a:lnTo>
                        <a:lnTo>
                          <a:pt x="103" y="155"/>
                        </a:lnTo>
                        <a:lnTo>
                          <a:pt x="110" y="154"/>
                        </a:lnTo>
                        <a:lnTo>
                          <a:pt x="116" y="152"/>
                        </a:lnTo>
                        <a:lnTo>
                          <a:pt x="128" y="145"/>
                        </a:lnTo>
                        <a:lnTo>
                          <a:pt x="139" y="136"/>
                        </a:lnTo>
                        <a:lnTo>
                          <a:pt x="148" y="127"/>
                        </a:lnTo>
                        <a:lnTo>
                          <a:pt x="151" y="121"/>
                        </a:lnTo>
                        <a:lnTo>
                          <a:pt x="153" y="115"/>
                        </a:lnTo>
                        <a:lnTo>
                          <a:pt x="157" y="109"/>
                        </a:lnTo>
                        <a:lnTo>
                          <a:pt x="158" y="102"/>
                        </a:lnTo>
                        <a:lnTo>
                          <a:pt x="159" y="95"/>
                        </a:lnTo>
                        <a:lnTo>
                          <a:pt x="160" y="89"/>
                        </a:lnTo>
                        <a:lnTo>
                          <a:pt x="160" y="89"/>
                        </a:lnTo>
                        <a:lnTo>
                          <a:pt x="159" y="81"/>
                        </a:lnTo>
                        <a:lnTo>
                          <a:pt x="158" y="74"/>
                        </a:lnTo>
                        <a:lnTo>
                          <a:pt x="157" y="68"/>
                        </a:lnTo>
                        <a:lnTo>
                          <a:pt x="153" y="61"/>
                        </a:lnTo>
                        <a:lnTo>
                          <a:pt x="151" y="56"/>
                        </a:lnTo>
                        <a:lnTo>
                          <a:pt x="148" y="50"/>
                        </a:lnTo>
                        <a:lnTo>
                          <a:pt x="139" y="40"/>
                        </a:lnTo>
                        <a:lnTo>
                          <a:pt x="128" y="32"/>
                        </a:lnTo>
                        <a:lnTo>
                          <a:pt x="116" y="25"/>
                        </a:lnTo>
                        <a:lnTo>
                          <a:pt x="110" y="23"/>
                        </a:lnTo>
                        <a:lnTo>
                          <a:pt x="103" y="21"/>
                        </a:lnTo>
                        <a:lnTo>
                          <a:pt x="97" y="20"/>
                        </a:lnTo>
                        <a:lnTo>
                          <a:pt x="89" y="20"/>
                        </a:lnTo>
                        <a:lnTo>
                          <a:pt x="89"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39" name="Freeform 140">
                    <a:extLst>
                      <a:ext uri="{FF2B5EF4-FFF2-40B4-BE49-F238E27FC236}">
                        <a16:creationId xmlns:a16="http://schemas.microsoft.com/office/drawing/2014/main" id="{B7564D52-4F9A-48A2-93CE-1AF2EA84B59B}"/>
                      </a:ext>
                    </a:extLst>
                  </p:cNvPr>
                  <p:cNvSpPr>
                    <a:spLocks noEditPoints="1"/>
                  </p:cNvSpPr>
                  <p:nvPr/>
                </p:nvSpPr>
                <p:spPr bwMode="auto">
                  <a:xfrm>
                    <a:off x="8281988" y="4948238"/>
                    <a:ext cx="71437" cy="69850"/>
                  </a:xfrm>
                  <a:custGeom>
                    <a:avLst/>
                    <a:gdLst>
                      <a:gd name="T0" fmla="*/ 81 w 179"/>
                      <a:gd name="T1" fmla="*/ 174 h 176"/>
                      <a:gd name="T2" fmla="*/ 55 w 179"/>
                      <a:gd name="T3" fmla="*/ 168 h 176"/>
                      <a:gd name="T4" fmla="*/ 33 w 179"/>
                      <a:gd name="T5" fmla="*/ 155 h 176"/>
                      <a:gd name="T6" fmla="*/ 16 w 179"/>
                      <a:gd name="T7" fmla="*/ 136 h 176"/>
                      <a:gd name="T8" fmla="*/ 5 w 179"/>
                      <a:gd name="T9" fmla="*/ 113 h 176"/>
                      <a:gd name="T10" fmla="*/ 0 w 179"/>
                      <a:gd name="T11" fmla="*/ 87 h 176"/>
                      <a:gd name="T12" fmla="*/ 2 w 179"/>
                      <a:gd name="T13" fmla="*/ 70 h 176"/>
                      <a:gd name="T14" fmla="*/ 11 w 179"/>
                      <a:gd name="T15" fmla="*/ 46 h 176"/>
                      <a:gd name="T16" fmla="*/ 26 w 179"/>
                      <a:gd name="T17" fmla="*/ 25 h 176"/>
                      <a:gd name="T18" fmla="*/ 47 w 179"/>
                      <a:gd name="T19" fmla="*/ 10 h 176"/>
                      <a:gd name="T20" fmla="*/ 71 w 179"/>
                      <a:gd name="T21" fmla="*/ 1 h 176"/>
                      <a:gd name="T22" fmla="*/ 90 w 179"/>
                      <a:gd name="T23" fmla="*/ 0 h 176"/>
                      <a:gd name="T24" fmla="*/ 116 w 179"/>
                      <a:gd name="T25" fmla="*/ 3 h 176"/>
                      <a:gd name="T26" fmla="*/ 140 w 179"/>
                      <a:gd name="T27" fmla="*/ 14 h 176"/>
                      <a:gd name="T28" fmla="*/ 158 w 179"/>
                      <a:gd name="T29" fmla="*/ 32 h 176"/>
                      <a:gd name="T30" fmla="*/ 171 w 179"/>
                      <a:gd name="T31" fmla="*/ 54 h 176"/>
                      <a:gd name="T32" fmla="*/ 178 w 179"/>
                      <a:gd name="T33" fmla="*/ 79 h 176"/>
                      <a:gd name="T34" fmla="*/ 178 w 179"/>
                      <a:gd name="T35" fmla="*/ 96 h 176"/>
                      <a:gd name="T36" fmla="*/ 171 w 179"/>
                      <a:gd name="T37" fmla="*/ 121 h 176"/>
                      <a:gd name="T38" fmla="*/ 158 w 179"/>
                      <a:gd name="T39" fmla="*/ 143 h 176"/>
                      <a:gd name="T40" fmla="*/ 140 w 179"/>
                      <a:gd name="T41" fmla="*/ 160 h 176"/>
                      <a:gd name="T42" fmla="*/ 116 w 179"/>
                      <a:gd name="T43" fmla="*/ 171 h 176"/>
                      <a:gd name="T44" fmla="*/ 90 w 179"/>
                      <a:gd name="T45" fmla="*/ 176 h 176"/>
                      <a:gd name="T46" fmla="*/ 90 w 179"/>
                      <a:gd name="T47" fmla="*/ 19 h 176"/>
                      <a:gd name="T48" fmla="*/ 69 w 179"/>
                      <a:gd name="T49" fmla="*/ 22 h 176"/>
                      <a:gd name="T50" fmla="*/ 40 w 179"/>
                      <a:gd name="T51" fmla="*/ 39 h 176"/>
                      <a:gd name="T52" fmla="*/ 25 w 179"/>
                      <a:gd name="T53" fmla="*/ 61 h 176"/>
                      <a:gd name="T54" fmla="*/ 20 w 179"/>
                      <a:gd name="T55" fmla="*/ 81 h 176"/>
                      <a:gd name="T56" fmla="*/ 20 w 179"/>
                      <a:gd name="T57" fmla="*/ 95 h 176"/>
                      <a:gd name="T58" fmla="*/ 25 w 179"/>
                      <a:gd name="T59" fmla="*/ 115 h 176"/>
                      <a:gd name="T60" fmla="*/ 40 w 179"/>
                      <a:gd name="T61" fmla="*/ 136 h 176"/>
                      <a:gd name="T62" fmla="*/ 69 w 179"/>
                      <a:gd name="T63" fmla="*/ 153 h 176"/>
                      <a:gd name="T64" fmla="*/ 90 w 179"/>
                      <a:gd name="T65" fmla="*/ 156 h 176"/>
                      <a:gd name="T66" fmla="*/ 104 w 179"/>
                      <a:gd name="T67" fmla="*/ 155 h 176"/>
                      <a:gd name="T68" fmla="*/ 129 w 179"/>
                      <a:gd name="T69" fmla="*/ 144 h 176"/>
                      <a:gd name="T70" fmla="*/ 151 w 179"/>
                      <a:gd name="T71" fmla="*/ 120 h 176"/>
                      <a:gd name="T72" fmla="*/ 158 w 179"/>
                      <a:gd name="T73" fmla="*/ 102 h 176"/>
                      <a:gd name="T74" fmla="*/ 159 w 179"/>
                      <a:gd name="T75" fmla="*/ 87 h 176"/>
                      <a:gd name="T76" fmla="*/ 156 w 179"/>
                      <a:gd name="T77" fmla="*/ 67 h 176"/>
                      <a:gd name="T78" fmla="*/ 147 w 179"/>
                      <a:gd name="T79" fmla="*/ 49 h 176"/>
                      <a:gd name="T80" fmla="*/ 117 w 179"/>
                      <a:gd name="T81" fmla="*/ 24 h 176"/>
                      <a:gd name="T82" fmla="*/ 96 w 179"/>
                      <a:gd name="T83" fmla="*/ 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9" h="176">
                        <a:moveTo>
                          <a:pt x="90" y="176"/>
                        </a:moveTo>
                        <a:lnTo>
                          <a:pt x="90" y="176"/>
                        </a:lnTo>
                        <a:lnTo>
                          <a:pt x="81" y="174"/>
                        </a:lnTo>
                        <a:lnTo>
                          <a:pt x="71" y="173"/>
                        </a:lnTo>
                        <a:lnTo>
                          <a:pt x="64" y="171"/>
                        </a:lnTo>
                        <a:lnTo>
                          <a:pt x="55" y="168"/>
                        </a:lnTo>
                        <a:lnTo>
                          <a:pt x="47" y="165"/>
                        </a:lnTo>
                        <a:lnTo>
                          <a:pt x="40" y="160"/>
                        </a:lnTo>
                        <a:lnTo>
                          <a:pt x="33" y="155"/>
                        </a:lnTo>
                        <a:lnTo>
                          <a:pt x="26" y="149"/>
                        </a:lnTo>
                        <a:lnTo>
                          <a:pt x="21" y="143"/>
                        </a:lnTo>
                        <a:lnTo>
                          <a:pt x="16" y="136"/>
                        </a:lnTo>
                        <a:lnTo>
                          <a:pt x="11" y="129"/>
                        </a:lnTo>
                        <a:lnTo>
                          <a:pt x="7" y="121"/>
                        </a:lnTo>
                        <a:lnTo>
                          <a:pt x="5" y="113"/>
                        </a:lnTo>
                        <a:lnTo>
                          <a:pt x="2" y="105"/>
                        </a:lnTo>
                        <a:lnTo>
                          <a:pt x="0" y="96"/>
                        </a:lnTo>
                        <a:lnTo>
                          <a:pt x="0" y="87"/>
                        </a:lnTo>
                        <a:lnTo>
                          <a:pt x="0" y="87"/>
                        </a:lnTo>
                        <a:lnTo>
                          <a:pt x="0" y="79"/>
                        </a:lnTo>
                        <a:lnTo>
                          <a:pt x="2" y="70"/>
                        </a:lnTo>
                        <a:lnTo>
                          <a:pt x="5" y="61"/>
                        </a:lnTo>
                        <a:lnTo>
                          <a:pt x="7" y="54"/>
                        </a:lnTo>
                        <a:lnTo>
                          <a:pt x="11" y="46"/>
                        </a:lnTo>
                        <a:lnTo>
                          <a:pt x="16" y="38"/>
                        </a:lnTo>
                        <a:lnTo>
                          <a:pt x="21" y="32"/>
                        </a:lnTo>
                        <a:lnTo>
                          <a:pt x="26" y="25"/>
                        </a:lnTo>
                        <a:lnTo>
                          <a:pt x="33" y="20"/>
                        </a:lnTo>
                        <a:lnTo>
                          <a:pt x="40" y="14"/>
                        </a:lnTo>
                        <a:lnTo>
                          <a:pt x="47" y="10"/>
                        </a:lnTo>
                        <a:lnTo>
                          <a:pt x="55" y="7"/>
                        </a:lnTo>
                        <a:lnTo>
                          <a:pt x="64" y="3"/>
                        </a:lnTo>
                        <a:lnTo>
                          <a:pt x="71" y="1"/>
                        </a:lnTo>
                        <a:lnTo>
                          <a:pt x="81" y="0"/>
                        </a:lnTo>
                        <a:lnTo>
                          <a:pt x="90" y="0"/>
                        </a:lnTo>
                        <a:lnTo>
                          <a:pt x="90" y="0"/>
                        </a:lnTo>
                        <a:lnTo>
                          <a:pt x="98" y="0"/>
                        </a:lnTo>
                        <a:lnTo>
                          <a:pt x="107" y="1"/>
                        </a:lnTo>
                        <a:lnTo>
                          <a:pt x="116" y="3"/>
                        </a:lnTo>
                        <a:lnTo>
                          <a:pt x="125" y="7"/>
                        </a:lnTo>
                        <a:lnTo>
                          <a:pt x="132" y="10"/>
                        </a:lnTo>
                        <a:lnTo>
                          <a:pt x="140" y="14"/>
                        </a:lnTo>
                        <a:lnTo>
                          <a:pt x="146" y="20"/>
                        </a:lnTo>
                        <a:lnTo>
                          <a:pt x="153" y="25"/>
                        </a:lnTo>
                        <a:lnTo>
                          <a:pt x="158" y="32"/>
                        </a:lnTo>
                        <a:lnTo>
                          <a:pt x="164" y="38"/>
                        </a:lnTo>
                        <a:lnTo>
                          <a:pt x="168" y="46"/>
                        </a:lnTo>
                        <a:lnTo>
                          <a:pt x="171" y="54"/>
                        </a:lnTo>
                        <a:lnTo>
                          <a:pt x="175" y="61"/>
                        </a:lnTo>
                        <a:lnTo>
                          <a:pt x="177" y="70"/>
                        </a:lnTo>
                        <a:lnTo>
                          <a:pt x="178" y="79"/>
                        </a:lnTo>
                        <a:lnTo>
                          <a:pt x="179" y="87"/>
                        </a:lnTo>
                        <a:lnTo>
                          <a:pt x="179" y="87"/>
                        </a:lnTo>
                        <a:lnTo>
                          <a:pt x="178" y="96"/>
                        </a:lnTo>
                        <a:lnTo>
                          <a:pt x="177" y="105"/>
                        </a:lnTo>
                        <a:lnTo>
                          <a:pt x="175" y="113"/>
                        </a:lnTo>
                        <a:lnTo>
                          <a:pt x="171" y="121"/>
                        </a:lnTo>
                        <a:lnTo>
                          <a:pt x="168" y="129"/>
                        </a:lnTo>
                        <a:lnTo>
                          <a:pt x="164" y="136"/>
                        </a:lnTo>
                        <a:lnTo>
                          <a:pt x="158" y="143"/>
                        </a:lnTo>
                        <a:lnTo>
                          <a:pt x="153" y="149"/>
                        </a:lnTo>
                        <a:lnTo>
                          <a:pt x="146" y="155"/>
                        </a:lnTo>
                        <a:lnTo>
                          <a:pt x="140" y="160"/>
                        </a:lnTo>
                        <a:lnTo>
                          <a:pt x="132" y="165"/>
                        </a:lnTo>
                        <a:lnTo>
                          <a:pt x="125" y="168"/>
                        </a:lnTo>
                        <a:lnTo>
                          <a:pt x="116" y="171"/>
                        </a:lnTo>
                        <a:lnTo>
                          <a:pt x="107" y="173"/>
                        </a:lnTo>
                        <a:lnTo>
                          <a:pt x="98" y="174"/>
                        </a:lnTo>
                        <a:lnTo>
                          <a:pt x="90" y="176"/>
                        </a:lnTo>
                        <a:lnTo>
                          <a:pt x="90" y="176"/>
                        </a:lnTo>
                        <a:close/>
                        <a:moveTo>
                          <a:pt x="90" y="19"/>
                        </a:moveTo>
                        <a:lnTo>
                          <a:pt x="90" y="19"/>
                        </a:lnTo>
                        <a:lnTo>
                          <a:pt x="82" y="20"/>
                        </a:lnTo>
                        <a:lnTo>
                          <a:pt x="75" y="21"/>
                        </a:lnTo>
                        <a:lnTo>
                          <a:pt x="69" y="22"/>
                        </a:lnTo>
                        <a:lnTo>
                          <a:pt x="62" y="24"/>
                        </a:lnTo>
                        <a:lnTo>
                          <a:pt x="50" y="31"/>
                        </a:lnTo>
                        <a:lnTo>
                          <a:pt x="40" y="39"/>
                        </a:lnTo>
                        <a:lnTo>
                          <a:pt x="31" y="49"/>
                        </a:lnTo>
                        <a:lnTo>
                          <a:pt x="28" y="55"/>
                        </a:lnTo>
                        <a:lnTo>
                          <a:pt x="25" y="61"/>
                        </a:lnTo>
                        <a:lnTo>
                          <a:pt x="22" y="67"/>
                        </a:lnTo>
                        <a:lnTo>
                          <a:pt x="21" y="73"/>
                        </a:lnTo>
                        <a:lnTo>
                          <a:pt x="20" y="81"/>
                        </a:lnTo>
                        <a:lnTo>
                          <a:pt x="19" y="87"/>
                        </a:lnTo>
                        <a:lnTo>
                          <a:pt x="19" y="87"/>
                        </a:lnTo>
                        <a:lnTo>
                          <a:pt x="20" y="95"/>
                        </a:lnTo>
                        <a:lnTo>
                          <a:pt x="21" y="102"/>
                        </a:lnTo>
                        <a:lnTo>
                          <a:pt x="22" y="108"/>
                        </a:lnTo>
                        <a:lnTo>
                          <a:pt x="25" y="115"/>
                        </a:lnTo>
                        <a:lnTo>
                          <a:pt x="28" y="120"/>
                        </a:lnTo>
                        <a:lnTo>
                          <a:pt x="31" y="125"/>
                        </a:lnTo>
                        <a:lnTo>
                          <a:pt x="40" y="136"/>
                        </a:lnTo>
                        <a:lnTo>
                          <a:pt x="50" y="144"/>
                        </a:lnTo>
                        <a:lnTo>
                          <a:pt x="62" y="151"/>
                        </a:lnTo>
                        <a:lnTo>
                          <a:pt x="69" y="153"/>
                        </a:lnTo>
                        <a:lnTo>
                          <a:pt x="75" y="155"/>
                        </a:lnTo>
                        <a:lnTo>
                          <a:pt x="82" y="156"/>
                        </a:lnTo>
                        <a:lnTo>
                          <a:pt x="90" y="156"/>
                        </a:lnTo>
                        <a:lnTo>
                          <a:pt x="90" y="156"/>
                        </a:lnTo>
                        <a:lnTo>
                          <a:pt x="96" y="156"/>
                        </a:lnTo>
                        <a:lnTo>
                          <a:pt x="104" y="155"/>
                        </a:lnTo>
                        <a:lnTo>
                          <a:pt x="110" y="153"/>
                        </a:lnTo>
                        <a:lnTo>
                          <a:pt x="117" y="151"/>
                        </a:lnTo>
                        <a:lnTo>
                          <a:pt x="129" y="144"/>
                        </a:lnTo>
                        <a:lnTo>
                          <a:pt x="139" y="136"/>
                        </a:lnTo>
                        <a:lnTo>
                          <a:pt x="147" y="125"/>
                        </a:lnTo>
                        <a:lnTo>
                          <a:pt x="151" y="120"/>
                        </a:lnTo>
                        <a:lnTo>
                          <a:pt x="154" y="115"/>
                        </a:lnTo>
                        <a:lnTo>
                          <a:pt x="156" y="108"/>
                        </a:lnTo>
                        <a:lnTo>
                          <a:pt x="158" y="102"/>
                        </a:lnTo>
                        <a:lnTo>
                          <a:pt x="159" y="95"/>
                        </a:lnTo>
                        <a:lnTo>
                          <a:pt x="159" y="87"/>
                        </a:lnTo>
                        <a:lnTo>
                          <a:pt x="159" y="87"/>
                        </a:lnTo>
                        <a:lnTo>
                          <a:pt x="159" y="81"/>
                        </a:lnTo>
                        <a:lnTo>
                          <a:pt x="158" y="73"/>
                        </a:lnTo>
                        <a:lnTo>
                          <a:pt x="156" y="67"/>
                        </a:lnTo>
                        <a:lnTo>
                          <a:pt x="154" y="61"/>
                        </a:lnTo>
                        <a:lnTo>
                          <a:pt x="151" y="55"/>
                        </a:lnTo>
                        <a:lnTo>
                          <a:pt x="147" y="49"/>
                        </a:lnTo>
                        <a:lnTo>
                          <a:pt x="139" y="39"/>
                        </a:lnTo>
                        <a:lnTo>
                          <a:pt x="129" y="31"/>
                        </a:lnTo>
                        <a:lnTo>
                          <a:pt x="117" y="24"/>
                        </a:lnTo>
                        <a:lnTo>
                          <a:pt x="110" y="22"/>
                        </a:lnTo>
                        <a:lnTo>
                          <a:pt x="104" y="21"/>
                        </a:lnTo>
                        <a:lnTo>
                          <a:pt x="96" y="20"/>
                        </a:lnTo>
                        <a:lnTo>
                          <a:pt x="90" y="19"/>
                        </a:lnTo>
                        <a:lnTo>
                          <a:pt x="9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40" name="Freeform 141">
                    <a:extLst>
                      <a:ext uri="{FF2B5EF4-FFF2-40B4-BE49-F238E27FC236}">
                        <a16:creationId xmlns:a16="http://schemas.microsoft.com/office/drawing/2014/main" id="{EC757CEF-A560-409D-8214-7D1D4D4CEAB3}"/>
                      </a:ext>
                    </a:extLst>
                  </p:cNvPr>
                  <p:cNvSpPr>
                    <a:spLocks noEditPoints="1"/>
                  </p:cNvSpPr>
                  <p:nvPr/>
                </p:nvSpPr>
                <p:spPr bwMode="auto">
                  <a:xfrm>
                    <a:off x="8026400" y="5224463"/>
                    <a:ext cx="114300" cy="112712"/>
                  </a:xfrm>
                  <a:custGeom>
                    <a:avLst/>
                    <a:gdLst>
                      <a:gd name="T0" fmla="*/ 43 w 288"/>
                      <a:gd name="T1" fmla="*/ 42 h 287"/>
                      <a:gd name="T2" fmla="*/ 24 w 288"/>
                      <a:gd name="T3" fmla="*/ 65 h 287"/>
                      <a:gd name="T4" fmla="*/ 11 w 288"/>
                      <a:gd name="T5" fmla="*/ 90 h 287"/>
                      <a:gd name="T6" fmla="*/ 4 w 288"/>
                      <a:gd name="T7" fmla="*/ 116 h 287"/>
                      <a:gd name="T8" fmla="*/ 0 w 288"/>
                      <a:gd name="T9" fmla="*/ 143 h 287"/>
                      <a:gd name="T10" fmla="*/ 4 w 288"/>
                      <a:gd name="T11" fmla="*/ 171 h 287"/>
                      <a:gd name="T12" fmla="*/ 11 w 288"/>
                      <a:gd name="T13" fmla="*/ 197 h 287"/>
                      <a:gd name="T14" fmla="*/ 24 w 288"/>
                      <a:gd name="T15" fmla="*/ 223 h 287"/>
                      <a:gd name="T16" fmla="*/ 43 w 288"/>
                      <a:gd name="T17" fmla="*/ 245 h 287"/>
                      <a:gd name="T18" fmla="*/ 54 w 288"/>
                      <a:gd name="T19" fmla="*/ 255 h 287"/>
                      <a:gd name="T20" fmla="*/ 78 w 288"/>
                      <a:gd name="T21" fmla="*/ 270 h 287"/>
                      <a:gd name="T22" fmla="*/ 103 w 288"/>
                      <a:gd name="T23" fmla="*/ 281 h 287"/>
                      <a:gd name="T24" fmla="*/ 130 w 288"/>
                      <a:gd name="T25" fmla="*/ 287 h 287"/>
                      <a:gd name="T26" fmla="*/ 157 w 288"/>
                      <a:gd name="T27" fmla="*/ 287 h 287"/>
                      <a:gd name="T28" fmla="*/ 185 w 288"/>
                      <a:gd name="T29" fmla="*/ 281 h 287"/>
                      <a:gd name="T30" fmla="*/ 211 w 288"/>
                      <a:gd name="T31" fmla="*/ 270 h 287"/>
                      <a:gd name="T32" fmla="*/ 235 w 288"/>
                      <a:gd name="T33" fmla="*/ 255 h 287"/>
                      <a:gd name="T34" fmla="*/ 246 w 288"/>
                      <a:gd name="T35" fmla="*/ 245 h 287"/>
                      <a:gd name="T36" fmla="*/ 264 w 288"/>
                      <a:gd name="T37" fmla="*/ 223 h 287"/>
                      <a:gd name="T38" fmla="*/ 277 w 288"/>
                      <a:gd name="T39" fmla="*/ 197 h 287"/>
                      <a:gd name="T40" fmla="*/ 285 w 288"/>
                      <a:gd name="T41" fmla="*/ 171 h 287"/>
                      <a:gd name="T42" fmla="*/ 288 w 288"/>
                      <a:gd name="T43" fmla="*/ 144 h 287"/>
                      <a:gd name="T44" fmla="*/ 286 w 288"/>
                      <a:gd name="T45" fmla="*/ 117 h 287"/>
                      <a:gd name="T46" fmla="*/ 277 w 288"/>
                      <a:gd name="T47" fmla="*/ 90 h 287"/>
                      <a:gd name="T48" fmla="*/ 264 w 288"/>
                      <a:gd name="T49" fmla="*/ 65 h 287"/>
                      <a:gd name="T50" fmla="*/ 246 w 288"/>
                      <a:gd name="T51" fmla="*/ 43 h 287"/>
                      <a:gd name="T52" fmla="*/ 235 w 288"/>
                      <a:gd name="T53" fmla="*/ 32 h 287"/>
                      <a:gd name="T54" fmla="*/ 212 w 288"/>
                      <a:gd name="T55" fmla="*/ 17 h 287"/>
                      <a:gd name="T56" fmla="*/ 186 w 288"/>
                      <a:gd name="T57" fmla="*/ 6 h 287"/>
                      <a:gd name="T58" fmla="*/ 158 w 288"/>
                      <a:gd name="T59" fmla="*/ 0 h 287"/>
                      <a:gd name="T60" fmla="*/ 131 w 288"/>
                      <a:gd name="T61" fmla="*/ 0 h 287"/>
                      <a:gd name="T62" fmla="*/ 104 w 288"/>
                      <a:gd name="T63" fmla="*/ 6 h 287"/>
                      <a:gd name="T64" fmla="*/ 78 w 288"/>
                      <a:gd name="T65" fmla="*/ 17 h 287"/>
                      <a:gd name="T66" fmla="*/ 54 w 288"/>
                      <a:gd name="T67" fmla="*/ 32 h 287"/>
                      <a:gd name="T68" fmla="*/ 43 w 288"/>
                      <a:gd name="T69" fmla="*/ 42 h 287"/>
                      <a:gd name="T70" fmla="*/ 188 w 288"/>
                      <a:gd name="T71" fmla="*/ 187 h 287"/>
                      <a:gd name="T72" fmla="*/ 167 w 288"/>
                      <a:gd name="T73" fmla="*/ 201 h 287"/>
                      <a:gd name="T74" fmla="*/ 144 w 288"/>
                      <a:gd name="T75" fmla="*/ 205 h 287"/>
                      <a:gd name="T76" fmla="*/ 121 w 288"/>
                      <a:gd name="T77" fmla="*/ 200 h 287"/>
                      <a:gd name="T78" fmla="*/ 101 w 288"/>
                      <a:gd name="T79" fmla="*/ 187 h 287"/>
                      <a:gd name="T80" fmla="*/ 93 w 288"/>
                      <a:gd name="T81" fmla="*/ 177 h 287"/>
                      <a:gd name="T82" fmla="*/ 84 w 288"/>
                      <a:gd name="T83" fmla="*/ 155 h 287"/>
                      <a:gd name="T84" fmla="*/ 84 w 288"/>
                      <a:gd name="T85" fmla="*/ 132 h 287"/>
                      <a:gd name="T86" fmla="*/ 93 w 288"/>
                      <a:gd name="T87" fmla="*/ 110 h 287"/>
                      <a:gd name="T88" fmla="*/ 102 w 288"/>
                      <a:gd name="T89" fmla="*/ 101 h 287"/>
                      <a:gd name="T90" fmla="*/ 121 w 288"/>
                      <a:gd name="T91" fmla="*/ 87 h 287"/>
                      <a:gd name="T92" fmla="*/ 144 w 288"/>
                      <a:gd name="T93" fmla="*/ 83 h 287"/>
                      <a:gd name="T94" fmla="*/ 167 w 288"/>
                      <a:gd name="T95" fmla="*/ 87 h 287"/>
                      <a:gd name="T96" fmla="*/ 188 w 288"/>
                      <a:gd name="T97" fmla="*/ 101 h 287"/>
                      <a:gd name="T98" fmla="*/ 196 w 288"/>
                      <a:gd name="T99" fmla="*/ 110 h 287"/>
                      <a:gd name="T100" fmla="*/ 204 w 288"/>
                      <a:gd name="T101" fmla="*/ 132 h 287"/>
                      <a:gd name="T102" fmla="*/ 204 w 288"/>
                      <a:gd name="T103" fmla="*/ 155 h 287"/>
                      <a:gd name="T104" fmla="*/ 196 w 288"/>
                      <a:gd name="T105" fmla="*/ 177 h 287"/>
                      <a:gd name="T106" fmla="*/ 188 w 288"/>
                      <a:gd name="T107" fmla="*/ 1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 h="287">
                        <a:moveTo>
                          <a:pt x="43" y="42"/>
                        </a:moveTo>
                        <a:lnTo>
                          <a:pt x="43" y="42"/>
                        </a:lnTo>
                        <a:lnTo>
                          <a:pt x="33" y="53"/>
                        </a:lnTo>
                        <a:lnTo>
                          <a:pt x="24" y="65"/>
                        </a:lnTo>
                        <a:lnTo>
                          <a:pt x="17" y="77"/>
                        </a:lnTo>
                        <a:lnTo>
                          <a:pt x="11" y="90"/>
                        </a:lnTo>
                        <a:lnTo>
                          <a:pt x="7" y="103"/>
                        </a:lnTo>
                        <a:lnTo>
                          <a:pt x="4" y="116"/>
                        </a:lnTo>
                        <a:lnTo>
                          <a:pt x="2" y="130"/>
                        </a:lnTo>
                        <a:lnTo>
                          <a:pt x="0" y="143"/>
                        </a:lnTo>
                        <a:lnTo>
                          <a:pt x="2" y="157"/>
                        </a:lnTo>
                        <a:lnTo>
                          <a:pt x="4" y="171"/>
                        </a:lnTo>
                        <a:lnTo>
                          <a:pt x="7" y="184"/>
                        </a:lnTo>
                        <a:lnTo>
                          <a:pt x="11" y="197"/>
                        </a:lnTo>
                        <a:lnTo>
                          <a:pt x="17" y="211"/>
                        </a:lnTo>
                        <a:lnTo>
                          <a:pt x="24" y="223"/>
                        </a:lnTo>
                        <a:lnTo>
                          <a:pt x="33" y="235"/>
                        </a:lnTo>
                        <a:lnTo>
                          <a:pt x="43" y="245"/>
                        </a:lnTo>
                        <a:lnTo>
                          <a:pt x="43" y="245"/>
                        </a:lnTo>
                        <a:lnTo>
                          <a:pt x="54" y="255"/>
                        </a:lnTo>
                        <a:lnTo>
                          <a:pt x="65" y="264"/>
                        </a:lnTo>
                        <a:lnTo>
                          <a:pt x="78" y="270"/>
                        </a:lnTo>
                        <a:lnTo>
                          <a:pt x="90" y="277"/>
                        </a:lnTo>
                        <a:lnTo>
                          <a:pt x="103" y="281"/>
                        </a:lnTo>
                        <a:lnTo>
                          <a:pt x="117" y="285"/>
                        </a:lnTo>
                        <a:lnTo>
                          <a:pt x="130" y="287"/>
                        </a:lnTo>
                        <a:lnTo>
                          <a:pt x="144" y="287"/>
                        </a:lnTo>
                        <a:lnTo>
                          <a:pt x="157" y="287"/>
                        </a:lnTo>
                        <a:lnTo>
                          <a:pt x="172" y="285"/>
                        </a:lnTo>
                        <a:lnTo>
                          <a:pt x="185" y="281"/>
                        </a:lnTo>
                        <a:lnTo>
                          <a:pt x="198" y="277"/>
                        </a:lnTo>
                        <a:lnTo>
                          <a:pt x="211" y="270"/>
                        </a:lnTo>
                        <a:lnTo>
                          <a:pt x="223" y="264"/>
                        </a:lnTo>
                        <a:lnTo>
                          <a:pt x="235" y="255"/>
                        </a:lnTo>
                        <a:lnTo>
                          <a:pt x="246" y="245"/>
                        </a:lnTo>
                        <a:lnTo>
                          <a:pt x="246" y="245"/>
                        </a:lnTo>
                        <a:lnTo>
                          <a:pt x="255" y="235"/>
                        </a:lnTo>
                        <a:lnTo>
                          <a:pt x="264" y="223"/>
                        </a:lnTo>
                        <a:lnTo>
                          <a:pt x="272" y="211"/>
                        </a:lnTo>
                        <a:lnTo>
                          <a:pt x="277" y="197"/>
                        </a:lnTo>
                        <a:lnTo>
                          <a:pt x="282" y="184"/>
                        </a:lnTo>
                        <a:lnTo>
                          <a:pt x="285" y="171"/>
                        </a:lnTo>
                        <a:lnTo>
                          <a:pt x="287" y="157"/>
                        </a:lnTo>
                        <a:lnTo>
                          <a:pt x="288" y="144"/>
                        </a:lnTo>
                        <a:lnTo>
                          <a:pt x="287" y="130"/>
                        </a:lnTo>
                        <a:lnTo>
                          <a:pt x="286" y="117"/>
                        </a:lnTo>
                        <a:lnTo>
                          <a:pt x="283" y="103"/>
                        </a:lnTo>
                        <a:lnTo>
                          <a:pt x="277" y="90"/>
                        </a:lnTo>
                        <a:lnTo>
                          <a:pt x="272" y="77"/>
                        </a:lnTo>
                        <a:lnTo>
                          <a:pt x="264" y="65"/>
                        </a:lnTo>
                        <a:lnTo>
                          <a:pt x="255" y="54"/>
                        </a:lnTo>
                        <a:lnTo>
                          <a:pt x="246" y="43"/>
                        </a:lnTo>
                        <a:lnTo>
                          <a:pt x="246" y="43"/>
                        </a:lnTo>
                        <a:lnTo>
                          <a:pt x="235" y="32"/>
                        </a:lnTo>
                        <a:lnTo>
                          <a:pt x="224" y="24"/>
                        </a:lnTo>
                        <a:lnTo>
                          <a:pt x="212" y="17"/>
                        </a:lnTo>
                        <a:lnTo>
                          <a:pt x="199" y="10"/>
                        </a:lnTo>
                        <a:lnTo>
                          <a:pt x="186" y="6"/>
                        </a:lnTo>
                        <a:lnTo>
                          <a:pt x="173" y="2"/>
                        </a:lnTo>
                        <a:lnTo>
                          <a:pt x="158" y="0"/>
                        </a:lnTo>
                        <a:lnTo>
                          <a:pt x="144" y="0"/>
                        </a:lnTo>
                        <a:lnTo>
                          <a:pt x="131" y="0"/>
                        </a:lnTo>
                        <a:lnTo>
                          <a:pt x="117" y="2"/>
                        </a:lnTo>
                        <a:lnTo>
                          <a:pt x="104" y="6"/>
                        </a:lnTo>
                        <a:lnTo>
                          <a:pt x="91" y="10"/>
                        </a:lnTo>
                        <a:lnTo>
                          <a:pt x="78" y="17"/>
                        </a:lnTo>
                        <a:lnTo>
                          <a:pt x="66" y="23"/>
                        </a:lnTo>
                        <a:lnTo>
                          <a:pt x="54" y="32"/>
                        </a:lnTo>
                        <a:lnTo>
                          <a:pt x="43" y="42"/>
                        </a:lnTo>
                        <a:lnTo>
                          <a:pt x="43" y="42"/>
                        </a:lnTo>
                        <a:close/>
                        <a:moveTo>
                          <a:pt x="188" y="187"/>
                        </a:moveTo>
                        <a:lnTo>
                          <a:pt x="188" y="187"/>
                        </a:lnTo>
                        <a:lnTo>
                          <a:pt x="178" y="194"/>
                        </a:lnTo>
                        <a:lnTo>
                          <a:pt x="167" y="201"/>
                        </a:lnTo>
                        <a:lnTo>
                          <a:pt x="156" y="204"/>
                        </a:lnTo>
                        <a:lnTo>
                          <a:pt x="144" y="205"/>
                        </a:lnTo>
                        <a:lnTo>
                          <a:pt x="132" y="204"/>
                        </a:lnTo>
                        <a:lnTo>
                          <a:pt x="121" y="200"/>
                        </a:lnTo>
                        <a:lnTo>
                          <a:pt x="111" y="194"/>
                        </a:lnTo>
                        <a:lnTo>
                          <a:pt x="101" y="187"/>
                        </a:lnTo>
                        <a:lnTo>
                          <a:pt x="101" y="187"/>
                        </a:lnTo>
                        <a:lnTo>
                          <a:pt x="93" y="177"/>
                        </a:lnTo>
                        <a:lnTo>
                          <a:pt x="88" y="167"/>
                        </a:lnTo>
                        <a:lnTo>
                          <a:pt x="84" y="155"/>
                        </a:lnTo>
                        <a:lnTo>
                          <a:pt x="83" y="143"/>
                        </a:lnTo>
                        <a:lnTo>
                          <a:pt x="84" y="132"/>
                        </a:lnTo>
                        <a:lnTo>
                          <a:pt x="88" y="120"/>
                        </a:lnTo>
                        <a:lnTo>
                          <a:pt x="93" y="110"/>
                        </a:lnTo>
                        <a:lnTo>
                          <a:pt x="102" y="101"/>
                        </a:lnTo>
                        <a:lnTo>
                          <a:pt x="102" y="101"/>
                        </a:lnTo>
                        <a:lnTo>
                          <a:pt x="111" y="93"/>
                        </a:lnTo>
                        <a:lnTo>
                          <a:pt x="121" y="87"/>
                        </a:lnTo>
                        <a:lnTo>
                          <a:pt x="133" y="84"/>
                        </a:lnTo>
                        <a:lnTo>
                          <a:pt x="144" y="83"/>
                        </a:lnTo>
                        <a:lnTo>
                          <a:pt x="156" y="84"/>
                        </a:lnTo>
                        <a:lnTo>
                          <a:pt x="167" y="87"/>
                        </a:lnTo>
                        <a:lnTo>
                          <a:pt x="178" y="93"/>
                        </a:lnTo>
                        <a:lnTo>
                          <a:pt x="188" y="101"/>
                        </a:lnTo>
                        <a:lnTo>
                          <a:pt x="188" y="101"/>
                        </a:lnTo>
                        <a:lnTo>
                          <a:pt x="196" y="110"/>
                        </a:lnTo>
                        <a:lnTo>
                          <a:pt x="201" y="121"/>
                        </a:lnTo>
                        <a:lnTo>
                          <a:pt x="204" y="132"/>
                        </a:lnTo>
                        <a:lnTo>
                          <a:pt x="205" y="144"/>
                        </a:lnTo>
                        <a:lnTo>
                          <a:pt x="204" y="155"/>
                        </a:lnTo>
                        <a:lnTo>
                          <a:pt x="201" y="167"/>
                        </a:lnTo>
                        <a:lnTo>
                          <a:pt x="196" y="177"/>
                        </a:lnTo>
                        <a:lnTo>
                          <a:pt x="188" y="187"/>
                        </a:lnTo>
                        <a:lnTo>
                          <a:pt x="188"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41" name="Freeform 142">
                    <a:extLst>
                      <a:ext uri="{FF2B5EF4-FFF2-40B4-BE49-F238E27FC236}">
                        <a16:creationId xmlns:a16="http://schemas.microsoft.com/office/drawing/2014/main" id="{7F306901-4DA6-45F3-96B3-638E815E9B41}"/>
                      </a:ext>
                    </a:extLst>
                  </p:cNvPr>
                  <p:cNvSpPr>
                    <a:spLocks noEditPoints="1"/>
                  </p:cNvSpPr>
                  <p:nvPr/>
                </p:nvSpPr>
                <p:spPr bwMode="auto">
                  <a:xfrm>
                    <a:off x="7740650" y="4310063"/>
                    <a:ext cx="107950" cy="106362"/>
                  </a:xfrm>
                  <a:custGeom>
                    <a:avLst/>
                    <a:gdLst>
                      <a:gd name="T0" fmla="*/ 41 w 270"/>
                      <a:gd name="T1" fmla="*/ 41 h 270"/>
                      <a:gd name="T2" fmla="*/ 23 w 270"/>
                      <a:gd name="T3" fmla="*/ 61 h 270"/>
                      <a:gd name="T4" fmla="*/ 10 w 270"/>
                      <a:gd name="T5" fmla="*/ 84 h 270"/>
                      <a:gd name="T6" fmla="*/ 2 w 270"/>
                      <a:gd name="T7" fmla="*/ 109 h 270"/>
                      <a:gd name="T8" fmla="*/ 0 w 270"/>
                      <a:gd name="T9" fmla="*/ 135 h 270"/>
                      <a:gd name="T10" fmla="*/ 2 w 270"/>
                      <a:gd name="T11" fmla="*/ 162 h 270"/>
                      <a:gd name="T12" fmla="*/ 10 w 270"/>
                      <a:gd name="T13" fmla="*/ 187 h 270"/>
                      <a:gd name="T14" fmla="*/ 22 w 270"/>
                      <a:gd name="T15" fmla="*/ 209 h 270"/>
                      <a:gd name="T16" fmla="*/ 39 w 270"/>
                      <a:gd name="T17" fmla="*/ 231 h 270"/>
                      <a:gd name="T18" fmla="*/ 50 w 270"/>
                      <a:gd name="T19" fmla="*/ 240 h 270"/>
                      <a:gd name="T20" fmla="*/ 72 w 270"/>
                      <a:gd name="T21" fmla="*/ 255 h 270"/>
                      <a:gd name="T22" fmla="*/ 96 w 270"/>
                      <a:gd name="T23" fmla="*/ 265 h 270"/>
                      <a:gd name="T24" fmla="*/ 122 w 270"/>
                      <a:gd name="T25" fmla="*/ 269 h 270"/>
                      <a:gd name="T26" fmla="*/ 148 w 270"/>
                      <a:gd name="T27" fmla="*/ 269 h 270"/>
                      <a:gd name="T28" fmla="*/ 173 w 270"/>
                      <a:gd name="T29" fmla="*/ 265 h 270"/>
                      <a:gd name="T30" fmla="*/ 197 w 270"/>
                      <a:gd name="T31" fmla="*/ 255 h 270"/>
                      <a:gd name="T32" fmla="*/ 220 w 270"/>
                      <a:gd name="T33" fmla="*/ 240 h 270"/>
                      <a:gd name="T34" fmla="*/ 230 w 270"/>
                      <a:gd name="T35" fmla="*/ 231 h 270"/>
                      <a:gd name="T36" fmla="*/ 248 w 270"/>
                      <a:gd name="T37" fmla="*/ 211 h 270"/>
                      <a:gd name="T38" fmla="*/ 260 w 270"/>
                      <a:gd name="T39" fmla="*/ 187 h 270"/>
                      <a:gd name="T40" fmla="*/ 267 w 270"/>
                      <a:gd name="T41" fmla="*/ 162 h 270"/>
                      <a:gd name="T42" fmla="*/ 270 w 270"/>
                      <a:gd name="T43" fmla="*/ 135 h 270"/>
                      <a:gd name="T44" fmla="*/ 267 w 270"/>
                      <a:gd name="T45" fmla="*/ 110 h 270"/>
                      <a:gd name="T46" fmla="*/ 261 w 270"/>
                      <a:gd name="T47" fmla="*/ 85 h 270"/>
                      <a:gd name="T48" fmla="*/ 248 w 270"/>
                      <a:gd name="T49" fmla="*/ 61 h 270"/>
                      <a:gd name="T50" fmla="*/ 231 w 270"/>
                      <a:gd name="T51" fmla="*/ 41 h 270"/>
                      <a:gd name="T52" fmla="*/ 220 w 270"/>
                      <a:gd name="T53" fmla="*/ 31 h 270"/>
                      <a:gd name="T54" fmla="*/ 199 w 270"/>
                      <a:gd name="T55" fmla="*/ 17 h 270"/>
                      <a:gd name="T56" fmla="*/ 173 w 270"/>
                      <a:gd name="T57" fmla="*/ 7 h 270"/>
                      <a:gd name="T58" fmla="*/ 148 w 270"/>
                      <a:gd name="T59" fmla="*/ 1 h 270"/>
                      <a:gd name="T60" fmla="*/ 122 w 270"/>
                      <a:gd name="T61" fmla="*/ 1 h 270"/>
                      <a:gd name="T62" fmla="*/ 97 w 270"/>
                      <a:gd name="T63" fmla="*/ 7 h 270"/>
                      <a:gd name="T64" fmla="*/ 73 w 270"/>
                      <a:gd name="T65" fmla="*/ 17 h 270"/>
                      <a:gd name="T66" fmla="*/ 50 w 270"/>
                      <a:gd name="T67" fmla="*/ 31 h 270"/>
                      <a:gd name="T68" fmla="*/ 41 w 270"/>
                      <a:gd name="T69" fmla="*/ 41 h 270"/>
                      <a:gd name="T70" fmla="*/ 176 w 270"/>
                      <a:gd name="T71" fmla="*/ 177 h 270"/>
                      <a:gd name="T72" fmla="*/ 157 w 270"/>
                      <a:gd name="T73" fmla="*/ 189 h 270"/>
                      <a:gd name="T74" fmla="*/ 135 w 270"/>
                      <a:gd name="T75" fmla="*/ 193 h 270"/>
                      <a:gd name="T76" fmla="*/ 114 w 270"/>
                      <a:gd name="T77" fmla="*/ 189 h 270"/>
                      <a:gd name="T78" fmla="*/ 95 w 270"/>
                      <a:gd name="T79" fmla="*/ 176 h 270"/>
                      <a:gd name="T80" fmla="*/ 87 w 270"/>
                      <a:gd name="T81" fmla="*/ 167 h 270"/>
                      <a:gd name="T82" fmla="*/ 79 w 270"/>
                      <a:gd name="T83" fmla="*/ 146 h 270"/>
                      <a:gd name="T84" fmla="*/ 79 w 270"/>
                      <a:gd name="T85" fmla="*/ 124 h 270"/>
                      <a:gd name="T86" fmla="*/ 87 w 270"/>
                      <a:gd name="T87" fmla="*/ 104 h 270"/>
                      <a:gd name="T88" fmla="*/ 95 w 270"/>
                      <a:gd name="T89" fmla="*/ 95 h 270"/>
                      <a:gd name="T90" fmla="*/ 114 w 270"/>
                      <a:gd name="T91" fmla="*/ 82 h 270"/>
                      <a:gd name="T92" fmla="*/ 135 w 270"/>
                      <a:gd name="T93" fmla="*/ 79 h 270"/>
                      <a:gd name="T94" fmla="*/ 157 w 270"/>
                      <a:gd name="T95" fmla="*/ 83 h 270"/>
                      <a:gd name="T96" fmla="*/ 176 w 270"/>
                      <a:gd name="T97" fmla="*/ 95 h 270"/>
                      <a:gd name="T98" fmla="*/ 183 w 270"/>
                      <a:gd name="T99" fmla="*/ 104 h 270"/>
                      <a:gd name="T100" fmla="*/ 192 w 270"/>
                      <a:gd name="T101" fmla="*/ 124 h 270"/>
                      <a:gd name="T102" fmla="*/ 192 w 270"/>
                      <a:gd name="T103" fmla="*/ 146 h 270"/>
                      <a:gd name="T104" fmla="*/ 183 w 270"/>
                      <a:gd name="T105" fmla="*/ 167 h 270"/>
                      <a:gd name="T106" fmla="*/ 176 w 270"/>
                      <a:gd name="T107" fmla="*/ 17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0" h="270">
                        <a:moveTo>
                          <a:pt x="41" y="41"/>
                        </a:moveTo>
                        <a:lnTo>
                          <a:pt x="41" y="41"/>
                        </a:lnTo>
                        <a:lnTo>
                          <a:pt x="31" y="50"/>
                        </a:lnTo>
                        <a:lnTo>
                          <a:pt x="23" y="61"/>
                        </a:lnTo>
                        <a:lnTo>
                          <a:pt x="15" y="73"/>
                        </a:lnTo>
                        <a:lnTo>
                          <a:pt x="10" y="84"/>
                        </a:lnTo>
                        <a:lnTo>
                          <a:pt x="6" y="97"/>
                        </a:lnTo>
                        <a:lnTo>
                          <a:pt x="2" y="109"/>
                        </a:lnTo>
                        <a:lnTo>
                          <a:pt x="1" y="122"/>
                        </a:lnTo>
                        <a:lnTo>
                          <a:pt x="0" y="135"/>
                        </a:lnTo>
                        <a:lnTo>
                          <a:pt x="1" y="148"/>
                        </a:lnTo>
                        <a:lnTo>
                          <a:pt x="2" y="162"/>
                        </a:lnTo>
                        <a:lnTo>
                          <a:pt x="6" y="174"/>
                        </a:lnTo>
                        <a:lnTo>
                          <a:pt x="10" y="187"/>
                        </a:lnTo>
                        <a:lnTo>
                          <a:pt x="15" y="199"/>
                        </a:lnTo>
                        <a:lnTo>
                          <a:pt x="22" y="209"/>
                        </a:lnTo>
                        <a:lnTo>
                          <a:pt x="31" y="220"/>
                        </a:lnTo>
                        <a:lnTo>
                          <a:pt x="39" y="231"/>
                        </a:lnTo>
                        <a:lnTo>
                          <a:pt x="39" y="231"/>
                        </a:lnTo>
                        <a:lnTo>
                          <a:pt x="50" y="240"/>
                        </a:lnTo>
                        <a:lnTo>
                          <a:pt x="61" y="249"/>
                        </a:lnTo>
                        <a:lnTo>
                          <a:pt x="72" y="255"/>
                        </a:lnTo>
                        <a:lnTo>
                          <a:pt x="84" y="261"/>
                        </a:lnTo>
                        <a:lnTo>
                          <a:pt x="96" y="265"/>
                        </a:lnTo>
                        <a:lnTo>
                          <a:pt x="109" y="268"/>
                        </a:lnTo>
                        <a:lnTo>
                          <a:pt x="122" y="269"/>
                        </a:lnTo>
                        <a:lnTo>
                          <a:pt x="135" y="270"/>
                        </a:lnTo>
                        <a:lnTo>
                          <a:pt x="148" y="269"/>
                        </a:lnTo>
                        <a:lnTo>
                          <a:pt x="160" y="268"/>
                        </a:lnTo>
                        <a:lnTo>
                          <a:pt x="173" y="265"/>
                        </a:lnTo>
                        <a:lnTo>
                          <a:pt x="185" y="261"/>
                        </a:lnTo>
                        <a:lnTo>
                          <a:pt x="197" y="255"/>
                        </a:lnTo>
                        <a:lnTo>
                          <a:pt x="209" y="249"/>
                        </a:lnTo>
                        <a:lnTo>
                          <a:pt x="220" y="240"/>
                        </a:lnTo>
                        <a:lnTo>
                          <a:pt x="230" y="231"/>
                        </a:lnTo>
                        <a:lnTo>
                          <a:pt x="230" y="231"/>
                        </a:lnTo>
                        <a:lnTo>
                          <a:pt x="240" y="221"/>
                        </a:lnTo>
                        <a:lnTo>
                          <a:pt x="248" y="211"/>
                        </a:lnTo>
                        <a:lnTo>
                          <a:pt x="254" y="199"/>
                        </a:lnTo>
                        <a:lnTo>
                          <a:pt x="260" y="187"/>
                        </a:lnTo>
                        <a:lnTo>
                          <a:pt x="264" y="175"/>
                        </a:lnTo>
                        <a:lnTo>
                          <a:pt x="267" y="162"/>
                        </a:lnTo>
                        <a:lnTo>
                          <a:pt x="269" y="148"/>
                        </a:lnTo>
                        <a:lnTo>
                          <a:pt x="270" y="135"/>
                        </a:lnTo>
                        <a:lnTo>
                          <a:pt x="269" y="123"/>
                        </a:lnTo>
                        <a:lnTo>
                          <a:pt x="267" y="110"/>
                        </a:lnTo>
                        <a:lnTo>
                          <a:pt x="265" y="97"/>
                        </a:lnTo>
                        <a:lnTo>
                          <a:pt x="261" y="85"/>
                        </a:lnTo>
                        <a:lnTo>
                          <a:pt x="255" y="73"/>
                        </a:lnTo>
                        <a:lnTo>
                          <a:pt x="248" y="61"/>
                        </a:lnTo>
                        <a:lnTo>
                          <a:pt x="240" y="50"/>
                        </a:lnTo>
                        <a:lnTo>
                          <a:pt x="231" y="41"/>
                        </a:lnTo>
                        <a:lnTo>
                          <a:pt x="231" y="41"/>
                        </a:lnTo>
                        <a:lnTo>
                          <a:pt x="220" y="31"/>
                        </a:lnTo>
                        <a:lnTo>
                          <a:pt x="209" y="23"/>
                        </a:lnTo>
                        <a:lnTo>
                          <a:pt x="199" y="17"/>
                        </a:lnTo>
                        <a:lnTo>
                          <a:pt x="187" y="11"/>
                        </a:lnTo>
                        <a:lnTo>
                          <a:pt x="173" y="7"/>
                        </a:lnTo>
                        <a:lnTo>
                          <a:pt x="161" y="4"/>
                        </a:lnTo>
                        <a:lnTo>
                          <a:pt x="148" y="1"/>
                        </a:lnTo>
                        <a:lnTo>
                          <a:pt x="135" y="0"/>
                        </a:lnTo>
                        <a:lnTo>
                          <a:pt x="122" y="1"/>
                        </a:lnTo>
                        <a:lnTo>
                          <a:pt x="109" y="4"/>
                        </a:lnTo>
                        <a:lnTo>
                          <a:pt x="97" y="7"/>
                        </a:lnTo>
                        <a:lnTo>
                          <a:pt x="85" y="10"/>
                        </a:lnTo>
                        <a:lnTo>
                          <a:pt x="73" y="17"/>
                        </a:lnTo>
                        <a:lnTo>
                          <a:pt x="61" y="23"/>
                        </a:lnTo>
                        <a:lnTo>
                          <a:pt x="50" y="31"/>
                        </a:lnTo>
                        <a:lnTo>
                          <a:pt x="41" y="41"/>
                        </a:lnTo>
                        <a:lnTo>
                          <a:pt x="41" y="41"/>
                        </a:lnTo>
                        <a:close/>
                        <a:moveTo>
                          <a:pt x="176" y="177"/>
                        </a:moveTo>
                        <a:lnTo>
                          <a:pt x="176" y="177"/>
                        </a:lnTo>
                        <a:lnTo>
                          <a:pt x="167" y="183"/>
                        </a:lnTo>
                        <a:lnTo>
                          <a:pt x="157" y="189"/>
                        </a:lnTo>
                        <a:lnTo>
                          <a:pt x="146" y="192"/>
                        </a:lnTo>
                        <a:lnTo>
                          <a:pt x="135" y="193"/>
                        </a:lnTo>
                        <a:lnTo>
                          <a:pt x="124" y="192"/>
                        </a:lnTo>
                        <a:lnTo>
                          <a:pt x="114" y="189"/>
                        </a:lnTo>
                        <a:lnTo>
                          <a:pt x="104" y="183"/>
                        </a:lnTo>
                        <a:lnTo>
                          <a:pt x="95" y="176"/>
                        </a:lnTo>
                        <a:lnTo>
                          <a:pt x="95" y="176"/>
                        </a:lnTo>
                        <a:lnTo>
                          <a:pt x="87" y="167"/>
                        </a:lnTo>
                        <a:lnTo>
                          <a:pt x="82" y="157"/>
                        </a:lnTo>
                        <a:lnTo>
                          <a:pt x="79" y="146"/>
                        </a:lnTo>
                        <a:lnTo>
                          <a:pt x="78" y="135"/>
                        </a:lnTo>
                        <a:lnTo>
                          <a:pt x="79" y="124"/>
                        </a:lnTo>
                        <a:lnTo>
                          <a:pt x="82" y="114"/>
                        </a:lnTo>
                        <a:lnTo>
                          <a:pt x="87" y="104"/>
                        </a:lnTo>
                        <a:lnTo>
                          <a:pt x="95" y="95"/>
                        </a:lnTo>
                        <a:lnTo>
                          <a:pt x="95" y="95"/>
                        </a:lnTo>
                        <a:lnTo>
                          <a:pt x="104" y="87"/>
                        </a:lnTo>
                        <a:lnTo>
                          <a:pt x="114" y="82"/>
                        </a:lnTo>
                        <a:lnTo>
                          <a:pt x="124" y="80"/>
                        </a:lnTo>
                        <a:lnTo>
                          <a:pt x="135" y="79"/>
                        </a:lnTo>
                        <a:lnTo>
                          <a:pt x="146" y="80"/>
                        </a:lnTo>
                        <a:lnTo>
                          <a:pt x="157" y="83"/>
                        </a:lnTo>
                        <a:lnTo>
                          <a:pt x="167" y="87"/>
                        </a:lnTo>
                        <a:lnTo>
                          <a:pt x="176" y="95"/>
                        </a:lnTo>
                        <a:lnTo>
                          <a:pt x="176" y="95"/>
                        </a:lnTo>
                        <a:lnTo>
                          <a:pt x="183" y="104"/>
                        </a:lnTo>
                        <a:lnTo>
                          <a:pt x="189" y="115"/>
                        </a:lnTo>
                        <a:lnTo>
                          <a:pt x="192" y="124"/>
                        </a:lnTo>
                        <a:lnTo>
                          <a:pt x="192" y="135"/>
                        </a:lnTo>
                        <a:lnTo>
                          <a:pt x="192" y="146"/>
                        </a:lnTo>
                        <a:lnTo>
                          <a:pt x="189" y="157"/>
                        </a:lnTo>
                        <a:lnTo>
                          <a:pt x="183" y="167"/>
                        </a:lnTo>
                        <a:lnTo>
                          <a:pt x="176" y="177"/>
                        </a:lnTo>
                        <a:lnTo>
                          <a:pt x="176"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42" name="Freeform 143">
                    <a:extLst>
                      <a:ext uri="{FF2B5EF4-FFF2-40B4-BE49-F238E27FC236}">
                        <a16:creationId xmlns:a16="http://schemas.microsoft.com/office/drawing/2014/main" id="{F165657D-A1B4-426A-9D71-D96D4BA8BDDD}"/>
                      </a:ext>
                    </a:extLst>
                  </p:cNvPr>
                  <p:cNvSpPr>
                    <a:spLocks noEditPoints="1"/>
                  </p:cNvSpPr>
                  <p:nvPr/>
                </p:nvSpPr>
                <p:spPr bwMode="auto">
                  <a:xfrm>
                    <a:off x="8096250" y="5102225"/>
                    <a:ext cx="144462" cy="144462"/>
                  </a:xfrm>
                  <a:custGeom>
                    <a:avLst/>
                    <a:gdLst>
                      <a:gd name="T0" fmla="*/ 329 w 363"/>
                      <a:gd name="T1" fmla="*/ 163 h 364"/>
                      <a:gd name="T2" fmla="*/ 324 w 363"/>
                      <a:gd name="T3" fmla="*/ 144 h 364"/>
                      <a:gd name="T4" fmla="*/ 348 w 363"/>
                      <a:gd name="T5" fmla="*/ 108 h 364"/>
                      <a:gd name="T6" fmla="*/ 299 w 363"/>
                      <a:gd name="T7" fmla="*/ 92 h 364"/>
                      <a:gd name="T8" fmla="*/ 279 w 363"/>
                      <a:gd name="T9" fmla="*/ 71 h 364"/>
                      <a:gd name="T10" fmla="*/ 256 w 363"/>
                      <a:gd name="T11" fmla="*/ 15 h 364"/>
                      <a:gd name="T12" fmla="*/ 220 w 363"/>
                      <a:gd name="T13" fmla="*/ 38 h 364"/>
                      <a:gd name="T14" fmla="*/ 200 w 363"/>
                      <a:gd name="T15" fmla="*/ 0 h 364"/>
                      <a:gd name="T16" fmla="*/ 162 w 363"/>
                      <a:gd name="T17" fmla="*/ 35 h 364"/>
                      <a:gd name="T18" fmla="*/ 124 w 363"/>
                      <a:gd name="T19" fmla="*/ 45 h 364"/>
                      <a:gd name="T20" fmla="*/ 91 w 363"/>
                      <a:gd name="T21" fmla="*/ 64 h 364"/>
                      <a:gd name="T22" fmla="*/ 76 w 363"/>
                      <a:gd name="T23" fmla="*/ 77 h 364"/>
                      <a:gd name="T24" fmla="*/ 34 w 363"/>
                      <a:gd name="T25" fmla="*/ 74 h 364"/>
                      <a:gd name="T26" fmla="*/ 44 w 363"/>
                      <a:gd name="T27" fmla="*/ 125 h 364"/>
                      <a:gd name="T28" fmla="*/ 36 w 363"/>
                      <a:gd name="T29" fmla="*/ 154 h 364"/>
                      <a:gd name="T30" fmla="*/ 0 w 363"/>
                      <a:gd name="T31" fmla="*/ 200 h 364"/>
                      <a:gd name="T32" fmla="*/ 36 w 363"/>
                      <a:gd name="T33" fmla="*/ 211 h 364"/>
                      <a:gd name="T34" fmla="*/ 15 w 363"/>
                      <a:gd name="T35" fmla="*/ 256 h 364"/>
                      <a:gd name="T36" fmla="*/ 63 w 363"/>
                      <a:gd name="T37" fmla="*/ 272 h 364"/>
                      <a:gd name="T38" fmla="*/ 91 w 363"/>
                      <a:gd name="T39" fmla="*/ 300 h 364"/>
                      <a:gd name="T40" fmla="*/ 124 w 363"/>
                      <a:gd name="T41" fmla="*/ 319 h 364"/>
                      <a:gd name="T42" fmla="*/ 143 w 363"/>
                      <a:gd name="T43" fmla="*/ 326 h 364"/>
                      <a:gd name="T44" fmla="*/ 162 w 363"/>
                      <a:gd name="T45" fmla="*/ 364 h 364"/>
                      <a:gd name="T46" fmla="*/ 200 w 363"/>
                      <a:gd name="T47" fmla="*/ 329 h 364"/>
                      <a:gd name="T48" fmla="*/ 230 w 363"/>
                      <a:gd name="T49" fmla="*/ 322 h 364"/>
                      <a:gd name="T50" fmla="*/ 289 w 363"/>
                      <a:gd name="T51" fmla="*/ 330 h 364"/>
                      <a:gd name="T52" fmla="*/ 286 w 363"/>
                      <a:gd name="T53" fmla="*/ 287 h 364"/>
                      <a:gd name="T54" fmla="*/ 329 w 363"/>
                      <a:gd name="T55" fmla="*/ 290 h 364"/>
                      <a:gd name="T56" fmla="*/ 318 w 363"/>
                      <a:gd name="T57" fmla="*/ 239 h 364"/>
                      <a:gd name="T58" fmla="*/ 329 w 363"/>
                      <a:gd name="T59" fmla="*/ 200 h 364"/>
                      <a:gd name="T60" fmla="*/ 182 w 363"/>
                      <a:gd name="T61" fmla="*/ 233 h 364"/>
                      <a:gd name="T62" fmla="*/ 153 w 363"/>
                      <a:gd name="T63" fmla="*/ 224 h 364"/>
                      <a:gd name="T64" fmla="*/ 135 w 363"/>
                      <a:gd name="T65" fmla="*/ 202 h 364"/>
                      <a:gd name="T66" fmla="*/ 131 w 363"/>
                      <a:gd name="T67" fmla="*/ 182 h 364"/>
                      <a:gd name="T68" fmla="*/ 139 w 363"/>
                      <a:gd name="T69" fmla="*/ 154 h 364"/>
                      <a:gd name="T70" fmla="*/ 162 w 363"/>
                      <a:gd name="T71" fmla="*/ 135 h 364"/>
                      <a:gd name="T72" fmla="*/ 182 w 363"/>
                      <a:gd name="T73" fmla="*/ 132 h 364"/>
                      <a:gd name="T74" fmla="*/ 210 w 363"/>
                      <a:gd name="T75" fmla="*/ 141 h 364"/>
                      <a:gd name="T76" fmla="*/ 228 w 363"/>
                      <a:gd name="T77" fmla="*/ 162 h 364"/>
                      <a:gd name="T78" fmla="*/ 232 w 363"/>
                      <a:gd name="T79" fmla="*/ 182 h 364"/>
                      <a:gd name="T80" fmla="*/ 223 w 363"/>
                      <a:gd name="T81" fmla="*/ 210 h 364"/>
                      <a:gd name="T82" fmla="*/ 201 w 363"/>
                      <a:gd name="T83" fmla="*/ 229 h 364"/>
                      <a:gd name="T84" fmla="*/ 182 w 363"/>
                      <a:gd name="T85" fmla="*/ 23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3" h="364">
                        <a:moveTo>
                          <a:pt x="363" y="200"/>
                        </a:moveTo>
                        <a:lnTo>
                          <a:pt x="363" y="163"/>
                        </a:lnTo>
                        <a:lnTo>
                          <a:pt x="329" y="163"/>
                        </a:lnTo>
                        <a:lnTo>
                          <a:pt x="329" y="163"/>
                        </a:lnTo>
                        <a:lnTo>
                          <a:pt x="327" y="154"/>
                        </a:lnTo>
                        <a:lnTo>
                          <a:pt x="324" y="144"/>
                        </a:lnTo>
                        <a:lnTo>
                          <a:pt x="322" y="134"/>
                        </a:lnTo>
                        <a:lnTo>
                          <a:pt x="318" y="125"/>
                        </a:lnTo>
                        <a:lnTo>
                          <a:pt x="348" y="108"/>
                        </a:lnTo>
                        <a:lnTo>
                          <a:pt x="329" y="74"/>
                        </a:lnTo>
                        <a:lnTo>
                          <a:pt x="299" y="92"/>
                        </a:lnTo>
                        <a:lnTo>
                          <a:pt x="299" y="92"/>
                        </a:lnTo>
                        <a:lnTo>
                          <a:pt x="293" y="84"/>
                        </a:lnTo>
                        <a:lnTo>
                          <a:pt x="286" y="77"/>
                        </a:lnTo>
                        <a:lnTo>
                          <a:pt x="279" y="71"/>
                        </a:lnTo>
                        <a:lnTo>
                          <a:pt x="271" y="64"/>
                        </a:lnTo>
                        <a:lnTo>
                          <a:pt x="289" y="34"/>
                        </a:lnTo>
                        <a:lnTo>
                          <a:pt x="256" y="15"/>
                        </a:lnTo>
                        <a:lnTo>
                          <a:pt x="238" y="45"/>
                        </a:lnTo>
                        <a:lnTo>
                          <a:pt x="238" y="45"/>
                        </a:lnTo>
                        <a:lnTo>
                          <a:pt x="220" y="38"/>
                        </a:lnTo>
                        <a:lnTo>
                          <a:pt x="210" y="36"/>
                        </a:lnTo>
                        <a:lnTo>
                          <a:pt x="200" y="35"/>
                        </a:lnTo>
                        <a:lnTo>
                          <a:pt x="200" y="0"/>
                        </a:lnTo>
                        <a:lnTo>
                          <a:pt x="162" y="0"/>
                        </a:lnTo>
                        <a:lnTo>
                          <a:pt x="162" y="35"/>
                        </a:lnTo>
                        <a:lnTo>
                          <a:pt x="162" y="35"/>
                        </a:lnTo>
                        <a:lnTo>
                          <a:pt x="152" y="36"/>
                        </a:lnTo>
                        <a:lnTo>
                          <a:pt x="143" y="38"/>
                        </a:lnTo>
                        <a:lnTo>
                          <a:pt x="124" y="45"/>
                        </a:lnTo>
                        <a:lnTo>
                          <a:pt x="107" y="15"/>
                        </a:lnTo>
                        <a:lnTo>
                          <a:pt x="74" y="34"/>
                        </a:lnTo>
                        <a:lnTo>
                          <a:pt x="91" y="64"/>
                        </a:lnTo>
                        <a:lnTo>
                          <a:pt x="91" y="64"/>
                        </a:lnTo>
                        <a:lnTo>
                          <a:pt x="84" y="71"/>
                        </a:lnTo>
                        <a:lnTo>
                          <a:pt x="76" y="77"/>
                        </a:lnTo>
                        <a:lnTo>
                          <a:pt x="70" y="84"/>
                        </a:lnTo>
                        <a:lnTo>
                          <a:pt x="63" y="92"/>
                        </a:lnTo>
                        <a:lnTo>
                          <a:pt x="34" y="74"/>
                        </a:lnTo>
                        <a:lnTo>
                          <a:pt x="15" y="108"/>
                        </a:lnTo>
                        <a:lnTo>
                          <a:pt x="44" y="125"/>
                        </a:lnTo>
                        <a:lnTo>
                          <a:pt x="44" y="125"/>
                        </a:lnTo>
                        <a:lnTo>
                          <a:pt x="41" y="134"/>
                        </a:lnTo>
                        <a:lnTo>
                          <a:pt x="38" y="144"/>
                        </a:lnTo>
                        <a:lnTo>
                          <a:pt x="36" y="154"/>
                        </a:lnTo>
                        <a:lnTo>
                          <a:pt x="35" y="163"/>
                        </a:lnTo>
                        <a:lnTo>
                          <a:pt x="0" y="163"/>
                        </a:lnTo>
                        <a:lnTo>
                          <a:pt x="0" y="200"/>
                        </a:lnTo>
                        <a:lnTo>
                          <a:pt x="35" y="200"/>
                        </a:lnTo>
                        <a:lnTo>
                          <a:pt x="35" y="200"/>
                        </a:lnTo>
                        <a:lnTo>
                          <a:pt x="36" y="211"/>
                        </a:lnTo>
                        <a:lnTo>
                          <a:pt x="38" y="220"/>
                        </a:lnTo>
                        <a:lnTo>
                          <a:pt x="44" y="239"/>
                        </a:lnTo>
                        <a:lnTo>
                          <a:pt x="15" y="256"/>
                        </a:lnTo>
                        <a:lnTo>
                          <a:pt x="34" y="290"/>
                        </a:lnTo>
                        <a:lnTo>
                          <a:pt x="63" y="272"/>
                        </a:lnTo>
                        <a:lnTo>
                          <a:pt x="63" y="272"/>
                        </a:lnTo>
                        <a:lnTo>
                          <a:pt x="70" y="280"/>
                        </a:lnTo>
                        <a:lnTo>
                          <a:pt x="76" y="287"/>
                        </a:lnTo>
                        <a:lnTo>
                          <a:pt x="91" y="300"/>
                        </a:lnTo>
                        <a:lnTo>
                          <a:pt x="74" y="330"/>
                        </a:lnTo>
                        <a:lnTo>
                          <a:pt x="107" y="349"/>
                        </a:lnTo>
                        <a:lnTo>
                          <a:pt x="124" y="319"/>
                        </a:lnTo>
                        <a:lnTo>
                          <a:pt x="124" y="319"/>
                        </a:lnTo>
                        <a:lnTo>
                          <a:pt x="134" y="322"/>
                        </a:lnTo>
                        <a:lnTo>
                          <a:pt x="143" y="326"/>
                        </a:lnTo>
                        <a:lnTo>
                          <a:pt x="152" y="328"/>
                        </a:lnTo>
                        <a:lnTo>
                          <a:pt x="162" y="329"/>
                        </a:lnTo>
                        <a:lnTo>
                          <a:pt x="162" y="364"/>
                        </a:lnTo>
                        <a:lnTo>
                          <a:pt x="200" y="364"/>
                        </a:lnTo>
                        <a:lnTo>
                          <a:pt x="200" y="329"/>
                        </a:lnTo>
                        <a:lnTo>
                          <a:pt x="200" y="329"/>
                        </a:lnTo>
                        <a:lnTo>
                          <a:pt x="210" y="328"/>
                        </a:lnTo>
                        <a:lnTo>
                          <a:pt x="220" y="326"/>
                        </a:lnTo>
                        <a:lnTo>
                          <a:pt x="230" y="322"/>
                        </a:lnTo>
                        <a:lnTo>
                          <a:pt x="238" y="319"/>
                        </a:lnTo>
                        <a:lnTo>
                          <a:pt x="256" y="349"/>
                        </a:lnTo>
                        <a:lnTo>
                          <a:pt x="289" y="330"/>
                        </a:lnTo>
                        <a:lnTo>
                          <a:pt x="271" y="300"/>
                        </a:lnTo>
                        <a:lnTo>
                          <a:pt x="271" y="300"/>
                        </a:lnTo>
                        <a:lnTo>
                          <a:pt x="286" y="287"/>
                        </a:lnTo>
                        <a:lnTo>
                          <a:pt x="293" y="280"/>
                        </a:lnTo>
                        <a:lnTo>
                          <a:pt x="299" y="272"/>
                        </a:lnTo>
                        <a:lnTo>
                          <a:pt x="329" y="290"/>
                        </a:lnTo>
                        <a:lnTo>
                          <a:pt x="348" y="256"/>
                        </a:lnTo>
                        <a:lnTo>
                          <a:pt x="318" y="239"/>
                        </a:lnTo>
                        <a:lnTo>
                          <a:pt x="318" y="239"/>
                        </a:lnTo>
                        <a:lnTo>
                          <a:pt x="322" y="230"/>
                        </a:lnTo>
                        <a:lnTo>
                          <a:pt x="324" y="220"/>
                        </a:lnTo>
                        <a:lnTo>
                          <a:pt x="329" y="200"/>
                        </a:lnTo>
                        <a:lnTo>
                          <a:pt x="363" y="200"/>
                        </a:lnTo>
                        <a:close/>
                        <a:moveTo>
                          <a:pt x="182" y="233"/>
                        </a:moveTo>
                        <a:lnTo>
                          <a:pt x="182" y="233"/>
                        </a:lnTo>
                        <a:lnTo>
                          <a:pt x="171" y="232"/>
                        </a:lnTo>
                        <a:lnTo>
                          <a:pt x="162" y="229"/>
                        </a:lnTo>
                        <a:lnTo>
                          <a:pt x="153" y="224"/>
                        </a:lnTo>
                        <a:lnTo>
                          <a:pt x="146" y="218"/>
                        </a:lnTo>
                        <a:lnTo>
                          <a:pt x="139" y="210"/>
                        </a:lnTo>
                        <a:lnTo>
                          <a:pt x="135" y="202"/>
                        </a:lnTo>
                        <a:lnTo>
                          <a:pt x="132" y="192"/>
                        </a:lnTo>
                        <a:lnTo>
                          <a:pt x="131" y="182"/>
                        </a:lnTo>
                        <a:lnTo>
                          <a:pt x="131" y="182"/>
                        </a:lnTo>
                        <a:lnTo>
                          <a:pt x="132" y="172"/>
                        </a:lnTo>
                        <a:lnTo>
                          <a:pt x="135" y="162"/>
                        </a:lnTo>
                        <a:lnTo>
                          <a:pt x="139" y="154"/>
                        </a:lnTo>
                        <a:lnTo>
                          <a:pt x="146" y="146"/>
                        </a:lnTo>
                        <a:lnTo>
                          <a:pt x="153" y="141"/>
                        </a:lnTo>
                        <a:lnTo>
                          <a:pt x="162" y="135"/>
                        </a:lnTo>
                        <a:lnTo>
                          <a:pt x="171" y="133"/>
                        </a:lnTo>
                        <a:lnTo>
                          <a:pt x="182" y="132"/>
                        </a:lnTo>
                        <a:lnTo>
                          <a:pt x="182" y="132"/>
                        </a:lnTo>
                        <a:lnTo>
                          <a:pt x="192" y="133"/>
                        </a:lnTo>
                        <a:lnTo>
                          <a:pt x="201" y="135"/>
                        </a:lnTo>
                        <a:lnTo>
                          <a:pt x="210" y="141"/>
                        </a:lnTo>
                        <a:lnTo>
                          <a:pt x="217" y="146"/>
                        </a:lnTo>
                        <a:lnTo>
                          <a:pt x="223" y="154"/>
                        </a:lnTo>
                        <a:lnTo>
                          <a:pt x="228" y="162"/>
                        </a:lnTo>
                        <a:lnTo>
                          <a:pt x="231" y="172"/>
                        </a:lnTo>
                        <a:lnTo>
                          <a:pt x="232" y="182"/>
                        </a:lnTo>
                        <a:lnTo>
                          <a:pt x="232" y="182"/>
                        </a:lnTo>
                        <a:lnTo>
                          <a:pt x="231" y="192"/>
                        </a:lnTo>
                        <a:lnTo>
                          <a:pt x="228" y="202"/>
                        </a:lnTo>
                        <a:lnTo>
                          <a:pt x="223" y="210"/>
                        </a:lnTo>
                        <a:lnTo>
                          <a:pt x="217" y="218"/>
                        </a:lnTo>
                        <a:lnTo>
                          <a:pt x="210" y="224"/>
                        </a:lnTo>
                        <a:lnTo>
                          <a:pt x="201" y="229"/>
                        </a:lnTo>
                        <a:lnTo>
                          <a:pt x="192" y="232"/>
                        </a:lnTo>
                        <a:lnTo>
                          <a:pt x="182" y="233"/>
                        </a:lnTo>
                        <a:lnTo>
                          <a:pt x="182" y="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43" name="Freeform 144">
                    <a:extLst>
                      <a:ext uri="{FF2B5EF4-FFF2-40B4-BE49-F238E27FC236}">
                        <a16:creationId xmlns:a16="http://schemas.microsoft.com/office/drawing/2014/main" id="{A3CF37F3-7116-44BD-91C6-823BE495B5D5}"/>
                      </a:ext>
                    </a:extLst>
                  </p:cNvPr>
                  <p:cNvSpPr>
                    <a:spLocks noEditPoints="1"/>
                  </p:cNvSpPr>
                  <p:nvPr/>
                </p:nvSpPr>
                <p:spPr bwMode="auto">
                  <a:xfrm>
                    <a:off x="7897813" y="3476625"/>
                    <a:ext cx="144462" cy="144462"/>
                  </a:xfrm>
                  <a:custGeom>
                    <a:avLst/>
                    <a:gdLst>
                      <a:gd name="T0" fmla="*/ 329 w 364"/>
                      <a:gd name="T1" fmla="*/ 163 h 364"/>
                      <a:gd name="T2" fmla="*/ 324 w 364"/>
                      <a:gd name="T3" fmla="*/ 144 h 364"/>
                      <a:gd name="T4" fmla="*/ 329 w 364"/>
                      <a:gd name="T5" fmla="*/ 75 h 364"/>
                      <a:gd name="T6" fmla="*/ 293 w 364"/>
                      <a:gd name="T7" fmla="*/ 85 h 364"/>
                      <a:gd name="T8" fmla="*/ 271 w 364"/>
                      <a:gd name="T9" fmla="*/ 64 h 364"/>
                      <a:gd name="T10" fmla="*/ 238 w 364"/>
                      <a:gd name="T11" fmla="*/ 45 h 364"/>
                      <a:gd name="T12" fmla="*/ 220 w 364"/>
                      <a:gd name="T13" fmla="*/ 39 h 364"/>
                      <a:gd name="T14" fmla="*/ 200 w 364"/>
                      <a:gd name="T15" fmla="*/ 0 h 364"/>
                      <a:gd name="T16" fmla="*/ 162 w 364"/>
                      <a:gd name="T17" fmla="*/ 35 h 364"/>
                      <a:gd name="T18" fmla="*/ 134 w 364"/>
                      <a:gd name="T19" fmla="*/ 41 h 364"/>
                      <a:gd name="T20" fmla="*/ 74 w 364"/>
                      <a:gd name="T21" fmla="*/ 34 h 364"/>
                      <a:gd name="T22" fmla="*/ 76 w 364"/>
                      <a:gd name="T23" fmla="*/ 77 h 364"/>
                      <a:gd name="T24" fmla="*/ 34 w 364"/>
                      <a:gd name="T25" fmla="*/ 75 h 364"/>
                      <a:gd name="T26" fmla="*/ 44 w 364"/>
                      <a:gd name="T27" fmla="*/ 125 h 364"/>
                      <a:gd name="T28" fmla="*/ 35 w 364"/>
                      <a:gd name="T29" fmla="*/ 163 h 364"/>
                      <a:gd name="T30" fmla="*/ 35 w 364"/>
                      <a:gd name="T31" fmla="*/ 202 h 364"/>
                      <a:gd name="T32" fmla="*/ 38 w 364"/>
                      <a:gd name="T33" fmla="*/ 221 h 364"/>
                      <a:gd name="T34" fmla="*/ 34 w 364"/>
                      <a:gd name="T35" fmla="*/ 290 h 364"/>
                      <a:gd name="T36" fmla="*/ 69 w 364"/>
                      <a:gd name="T37" fmla="*/ 280 h 364"/>
                      <a:gd name="T38" fmla="*/ 91 w 364"/>
                      <a:gd name="T39" fmla="*/ 300 h 364"/>
                      <a:gd name="T40" fmla="*/ 124 w 364"/>
                      <a:gd name="T41" fmla="*/ 319 h 364"/>
                      <a:gd name="T42" fmla="*/ 142 w 364"/>
                      <a:gd name="T43" fmla="*/ 326 h 364"/>
                      <a:gd name="T44" fmla="*/ 162 w 364"/>
                      <a:gd name="T45" fmla="*/ 364 h 364"/>
                      <a:gd name="T46" fmla="*/ 200 w 364"/>
                      <a:gd name="T47" fmla="*/ 329 h 364"/>
                      <a:gd name="T48" fmla="*/ 230 w 364"/>
                      <a:gd name="T49" fmla="*/ 323 h 364"/>
                      <a:gd name="T50" fmla="*/ 288 w 364"/>
                      <a:gd name="T51" fmla="*/ 330 h 364"/>
                      <a:gd name="T52" fmla="*/ 279 w 364"/>
                      <a:gd name="T53" fmla="*/ 294 h 364"/>
                      <a:gd name="T54" fmla="*/ 299 w 364"/>
                      <a:gd name="T55" fmla="*/ 272 h 364"/>
                      <a:gd name="T56" fmla="*/ 318 w 364"/>
                      <a:gd name="T57" fmla="*/ 240 h 364"/>
                      <a:gd name="T58" fmla="*/ 327 w 364"/>
                      <a:gd name="T59" fmla="*/ 211 h 364"/>
                      <a:gd name="T60" fmla="*/ 182 w 364"/>
                      <a:gd name="T61" fmla="*/ 233 h 364"/>
                      <a:gd name="T62" fmla="*/ 162 w 364"/>
                      <a:gd name="T63" fmla="*/ 229 h 364"/>
                      <a:gd name="T64" fmla="*/ 139 w 364"/>
                      <a:gd name="T65" fmla="*/ 210 h 364"/>
                      <a:gd name="T66" fmla="*/ 130 w 364"/>
                      <a:gd name="T67" fmla="*/ 182 h 364"/>
                      <a:gd name="T68" fmla="*/ 135 w 364"/>
                      <a:gd name="T69" fmla="*/ 162 h 364"/>
                      <a:gd name="T70" fmla="*/ 153 w 364"/>
                      <a:gd name="T71" fmla="*/ 141 h 364"/>
                      <a:gd name="T72" fmla="*/ 182 w 364"/>
                      <a:gd name="T73" fmla="*/ 132 h 364"/>
                      <a:gd name="T74" fmla="*/ 201 w 364"/>
                      <a:gd name="T75" fmla="*/ 135 h 364"/>
                      <a:gd name="T76" fmla="*/ 223 w 364"/>
                      <a:gd name="T77" fmla="*/ 154 h 364"/>
                      <a:gd name="T78" fmla="*/ 232 w 364"/>
                      <a:gd name="T79" fmla="*/ 182 h 364"/>
                      <a:gd name="T80" fmla="*/ 229 w 364"/>
                      <a:gd name="T81" fmla="*/ 202 h 364"/>
                      <a:gd name="T82" fmla="*/ 210 w 364"/>
                      <a:gd name="T83" fmla="*/ 224 h 364"/>
                      <a:gd name="T84" fmla="*/ 182 w 364"/>
                      <a:gd name="T85" fmla="*/ 233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4" h="364">
                        <a:moveTo>
                          <a:pt x="364" y="202"/>
                        </a:moveTo>
                        <a:lnTo>
                          <a:pt x="364" y="163"/>
                        </a:lnTo>
                        <a:lnTo>
                          <a:pt x="329" y="163"/>
                        </a:lnTo>
                        <a:lnTo>
                          <a:pt x="329" y="163"/>
                        </a:lnTo>
                        <a:lnTo>
                          <a:pt x="327" y="154"/>
                        </a:lnTo>
                        <a:lnTo>
                          <a:pt x="324" y="144"/>
                        </a:lnTo>
                        <a:lnTo>
                          <a:pt x="318" y="125"/>
                        </a:lnTo>
                        <a:lnTo>
                          <a:pt x="348" y="108"/>
                        </a:lnTo>
                        <a:lnTo>
                          <a:pt x="329" y="75"/>
                        </a:lnTo>
                        <a:lnTo>
                          <a:pt x="299" y="93"/>
                        </a:lnTo>
                        <a:lnTo>
                          <a:pt x="299" y="93"/>
                        </a:lnTo>
                        <a:lnTo>
                          <a:pt x="293" y="85"/>
                        </a:lnTo>
                        <a:lnTo>
                          <a:pt x="286" y="77"/>
                        </a:lnTo>
                        <a:lnTo>
                          <a:pt x="279" y="71"/>
                        </a:lnTo>
                        <a:lnTo>
                          <a:pt x="271" y="64"/>
                        </a:lnTo>
                        <a:lnTo>
                          <a:pt x="288" y="34"/>
                        </a:lnTo>
                        <a:lnTo>
                          <a:pt x="256" y="15"/>
                        </a:lnTo>
                        <a:lnTo>
                          <a:pt x="238" y="45"/>
                        </a:lnTo>
                        <a:lnTo>
                          <a:pt x="238" y="45"/>
                        </a:lnTo>
                        <a:lnTo>
                          <a:pt x="230" y="41"/>
                        </a:lnTo>
                        <a:lnTo>
                          <a:pt x="220" y="39"/>
                        </a:lnTo>
                        <a:lnTo>
                          <a:pt x="210" y="37"/>
                        </a:lnTo>
                        <a:lnTo>
                          <a:pt x="200" y="35"/>
                        </a:lnTo>
                        <a:lnTo>
                          <a:pt x="200" y="0"/>
                        </a:lnTo>
                        <a:lnTo>
                          <a:pt x="162" y="0"/>
                        </a:lnTo>
                        <a:lnTo>
                          <a:pt x="162" y="35"/>
                        </a:lnTo>
                        <a:lnTo>
                          <a:pt x="162" y="35"/>
                        </a:lnTo>
                        <a:lnTo>
                          <a:pt x="152" y="37"/>
                        </a:lnTo>
                        <a:lnTo>
                          <a:pt x="142" y="39"/>
                        </a:lnTo>
                        <a:lnTo>
                          <a:pt x="134" y="41"/>
                        </a:lnTo>
                        <a:lnTo>
                          <a:pt x="124" y="45"/>
                        </a:lnTo>
                        <a:lnTo>
                          <a:pt x="106" y="15"/>
                        </a:lnTo>
                        <a:lnTo>
                          <a:pt x="74" y="34"/>
                        </a:lnTo>
                        <a:lnTo>
                          <a:pt x="91" y="64"/>
                        </a:lnTo>
                        <a:lnTo>
                          <a:pt x="91" y="64"/>
                        </a:lnTo>
                        <a:lnTo>
                          <a:pt x="76" y="77"/>
                        </a:lnTo>
                        <a:lnTo>
                          <a:pt x="69" y="85"/>
                        </a:lnTo>
                        <a:lnTo>
                          <a:pt x="63" y="93"/>
                        </a:lnTo>
                        <a:lnTo>
                          <a:pt x="34" y="75"/>
                        </a:lnTo>
                        <a:lnTo>
                          <a:pt x="15" y="108"/>
                        </a:lnTo>
                        <a:lnTo>
                          <a:pt x="44" y="125"/>
                        </a:lnTo>
                        <a:lnTo>
                          <a:pt x="44" y="125"/>
                        </a:lnTo>
                        <a:lnTo>
                          <a:pt x="38" y="144"/>
                        </a:lnTo>
                        <a:lnTo>
                          <a:pt x="36" y="154"/>
                        </a:lnTo>
                        <a:lnTo>
                          <a:pt x="35" y="163"/>
                        </a:lnTo>
                        <a:lnTo>
                          <a:pt x="0" y="163"/>
                        </a:lnTo>
                        <a:lnTo>
                          <a:pt x="0" y="202"/>
                        </a:lnTo>
                        <a:lnTo>
                          <a:pt x="35" y="202"/>
                        </a:lnTo>
                        <a:lnTo>
                          <a:pt x="35" y="202"/>
                        </a:lnTo>
                        <a:lnTo>
                          <a:pt x="36" y="211"/>
                        </a:lnTo>
                        <a:lnTo>
                          <a:pt x="38" y="221"/>
                        </a:lnTo>
                        <a:lnTo>
                          <a:pt x="44" y="240"/>
                        </a:lnTo>
                        <a:lnTo>
                          <a:pt x="15" y="256"/>
                        </a:lnTo>
                        <a:lnTo>
                          <a:pt x="34" y="290"/>
                        </a:lnTo>
                        <a:lnTo>
                          <a:pt x="63" y="272"/>
                        </a:lnTo>
                        <a:lnTo>
                          <a:pt x="63" y="272"/>
                        </a:lnTo>
                        <a:lnTo>
                          <a:pt x="69" y="280"/>
                        </a:lnTo>
                        <a:lnTo>
                          <a:pt x="76" y="287"/>
                        </a:lnTo>
                        <a:lnTo>
                          <a:pt x="84" y="294"/>
                        </a:lnTo>
                        <a:lnTo>
                          <a:pt x="91" y="300"/>
                        </a:lnTo>
                        <a:lnTo>
                          <a:pt x="74" y="330"/>
                        </a:lnTo>
                        <a:lnTo>
                          <a:pt x="106" y="349"/>
                        </a:lnTo>
                        <a:lnTo>
                          <a:pt x="124" y="319"/>
                        </a:lnTo>
                        <a:lnTo>
                          <a:pt x="124" y="319"/>
                        </a:lnTo>
                        <a:lnTo>
                          <a:pt x="134" y="323"/>
                        </a:lnTo>
                        <a:lnTo>
                          <a:pt x="142" y="326"/>
                        </a:lnTo>
                        <a:lnTo>
                          <a:pt x="152" y="328"/>
                        </a:lnTo>
                        <a:lnTo>
                          <a:pt x="162" y="329"/>
                        </a:lnTo>
                        <a:lnTo>
                          <a:pt x="162" y="364"/>
                        </a:lnTo>
                        <a:lnTo>
                          <a:pt x="200" y="364"/>
                        </a:lnTo>
                        <a:lnTo>
                          <a:pt x="200" y="329"/>
                        </a:lnTo>
                        <a:lnTo>
                          <a:pt x="200" y="329"/>
                        </a:lnTo>
                        <a:lnTo>
                          <a:pt x="210" y="328"/>
                        </a:lnTo>
                        <a:lnTo>
                          <a:pt x="220" y="326"/>
                        </a:lnTo>
                        <a:lnTo>
                          <a:pt x="230" y="323"/>
                        </a:lnTo>
                        <a:lnTo>
                          <a:pt x="238" y="319"/>
                        </a:lnTo>
                        <a:lnTo>
                          <a:pt x="256" y="349"/>
                        </a:lnTo>
                        <a:lnTo>
                          <a:pt x="288" y="330"/>
                        </a:lnTo>
                        <a:lnTo>
                          <a:pt x="271" y="300"/>
                        </a:lnTo>
                        <a:lnTo>
                          <a:pt x="271" y="300"/>
                        </a:lnTo>
                        <a:lnTo>
                          <a:pt x="279" y="294"/>
                        </a:lnTo>
                        <a:lnTo>
                          <a:pt x="286" y="287"/>
                        </a:lnTo>
                        <a:lnTo>
                          <a:pt x="293" y="280"/>
                        </a:lnTo>
                        <a:lnTo>
                          <a:pt x="299" y="272"/>
                        </a:lnTo>
                        <a:lnTo>
                          <a:pt x="329" y="290"/>
                        </a:lnTo>
                        <a:lnTo>
                          <a:pt x="348" y="256"/>
                        </a:lnTo>
                        <a:lnTo>
                          <a:pt x="318" y="240"/>
                        </a:lnTo>
                        <a:lnTo>
                          <a:pt x="318" y="240"/>
                        </a:lnTo>
                        <a:lnTo>
                          <a:pt x="324" y="221"/>
                        </a:lnTo>
                        <a:lnTo>
                          <a:pt x="327" y="211"/>
                        </a:lnTo>
                        <a:lnTo>
                          <a:pt x="329" y="202"/>
                        </a:lnTo>
                        <a:lnTo>
                          <a:pt x="364" y="202"/>
                        </a:lnTo>
                        <a:close/>
                        <a:moveTo>
                          <a:pt x="182" y="233"/>
                        </a:moveTo>
                        <a:lnTo>
                          <a:pt x="182" y="233"/>
                        </a:lnTo>
                        <a:lnTo>
                          <a:pt x="171" y="232"/>
                        </a:lnTo>
                        <a:lnTo>
                          <a:pt x="162" y="229"/>
                        </a:lnTo>
                        <a:lnTo>
                          <a:pt x="153" y="224"/>
                        </a:lnTo>
                        <a:lnTo>
                          <a:pt x="146" y="218"/>
                        </a:lnTo>
                        <a:lnTo>
                          <a:pt x="139" y="210"/>
                        </a:lnTo>
                        <a:lnTo>
                          <a:pt x="135" y="202"/>
                        </a:lnTo>
                        <a:lnTo>
                          <a:pt x="132" y="193"/>
                        </a:lnTo>
                        <a:lnTo>
                          <a:pt x="130" y="182"/>
                        </a:lnTo>
                        <a:lnTo>
                          <a:pt x="130" y="182"/>
                        </a:lnTo>
                        <a:lnTo>
                          <a:pt x="132" y="172"/>
                        </a:lnTo>
                        <a:lnTo>
                          <a:pt x="135" y="162"/>
                        </a:lnTo>
                        <a:lnTo>
                          <a:pt x="139" y="154"/>
                        </a:lnTo>
                        <a:lnTo>
                          <a:pt x="146" y="146"/>
                        </a:lnTo>
                        <a:lnTo>
                          <a:pt x="153" y="141"/>
                        </a:lnTo>
                        <a:lnTo>
                          <a:pt x="162" y="135"/>
                        </a:lnTo>
                        <a:lnTo>
                          <a:pt x="171" y="133"/>
                        </a:lnTo>
                        <a:lnTo>
                          <a:pt x="182" y="132"/>
                        </a:lnTo>
                        <a:lnTo>
                          <a:pt x="182" y="132"/>
                        </a:lnTo>
                        <a:lnTo>
                          <a:pt x="191" y="133"/>
                        </a:lnTo>
                        <a:lnTo>
                          <a:pt x="201" y="135"/>
                        </a:lnTo>
                        <a:lnTo>
                          <a:pt x="210" y="141"/>
                        </a:lnTo>
                        <a:lnTo>
                          <a:pt x="218" y="146"/>
                        </a:lnTo>
                        <a:lnTo>
                          <a:pt x="223" y="154"/>
                        </a:lnTo>
                        <a:lnTo>
                          <a:pt x="229" y="162"/>
                        </a:lnTo>
                        <a:lnTo>
                          <a:pt x="231" y="172"/>
                        </a:lnTo>
                        <a:lnTo>
                          <a:pt x="232" y="182"/>
                        </a:lnTo>
                        <a:lnTo>
                          <a:pt x="232" y="182"/>
                        </a:lnTo>
                        <a:lnTo>
                          <a:pt x="231" y="193"/>
                        </a:lnTo>
                        <a:lnTo>
                          <a:pt x="229" y="202"/>
                        </a:lnTo>
                        <a:lnTo>
                          <a:pt x="223" y="210"/>
                        </a:lnTo>
                        <a:lnTo>
                          <a:pt x="218" y="218"/>
                        </a:lnTo>
                        <a:lnTo>
                          <a:pt x="210" y="224"/>
                        </a:lnTo>
                        <a:lnTo>
                          <a:pt x="201" y="229"/>
                        </a:lnTo>
                        <a:lnTo>
                          <a:pt x="191" y="232"/>
                        </a:lnTo>
                        <a:lnTo>
                          <a:pt x="182" y="233"/>
                        </a:lnTo>
                        <a:lnTo>
                          <a:pt x="182" y="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44" name="Freeform 145">
                    <a:extLst>
                      <a:ext uri="{FF2B5EF4-FFF2-40B4-BE49-F238E27FC236}">
                        <a16:creationId xmlns:a16="http://schemas.microsoft.com/office/drawing/2014/main" id="{47CCF6EE-CA8E-4557-BFA7-18F6CCFCEE20}"/>
                      </a:ext>
                    </a:extLst>
                  </p:cNvPr>
                  <p:cNvSpPr>
                    <a:spLocks noEditPoints="1"/>
                  </p:cNvSpPr>
                  <p:nvPr/>
                </p:nvSpPr>
                <p:spPr bwMode="auto">
                  <a:xfrm>
                    <a:off x="8128000" y="4946650"/>
                    <a:ext cx="144462" cy="142875"/>
                  </a:xfrm>
                  <a:custGeom>
                    <a:avLst/>
                    <a:gdLst>
                      <a:gd name="T0" fmla="*/ 329 w 363"/>
                      <a:gd name="T1" fmla="*/ 162 h 363"/>
                      <a:gd name="T2" fmla="*/ 325 w 363"/>
                      <a:gd name="T3" fmla="*/ 143 h 363"/>
                      <a:gd name="T4" fmla="*/ 329 w 363"/>
                      <a:gd name="T5" fmla="*/ 74 h 363"/>
                      <a:gd name="T6" fmla="*/ 287 w 363"/>
                      <a:gd name="T7" fmla="*/ 76 h 363"/>
                      <a:gd name="T8" fmla="*/ 256 w 363"/>
                      <a:gd name="T9" fmla="*/ 14 h 363"/>
                      <a:gd name="T10" fmla="*/ 230 w 363"/>
                      <a:gd name="T11" fmla="*/ 41 h 363"/>
                      <a:gd name="T12" fmla="*/ 201 w 363"/>
                      <a:gd name="T13" fmla="*/ 34 h 363"/>
                      <a:gd name="T14" fmla="*/ 163 w 363"/>
                      <a:gd name="T15" fmla="*/ 34 h 363"/>
                      <a:gd name="T16" fmla="*/ 143 w 363"/>
                      <a:gd name="T17" fmla="*/ 38 h 363"/>
                      <a:gd name="T18" fmla="*/ 107 w 363"/>
                      <a:gd name="T19" fmla="*/ 14 h 363"/>
                      <a:gd name="T20" fmla="*/ 92 w 363"/>
                      <a:gd name="T21" fmla="*/ 63 h 363"/>
                      <a:gd name="T22" fmla="*/ 64 w 363"/>
                      <a:gd name="T23" fmla="*/ 91 h 363"/>
                      <a:gd name="T24" fmla="*/ 45 w 363"/>
                      <a:gd name="T25" fmla="*/ 124 h 363"/>
                      <a:gd name="T26" fmla="*/ 36 w 363"/>
                      <a:gd name="T27" fmla="*/ 152 h 363"/>
                      <a:gd name="T28" fmla="*/ 0 w 363"/>
                      <a:gd name="T29" fmla="*/ 200 h 363"/>
                      <a:gd name="T30" fmla="*/ 36 w 363"/>
                      <a:gd name="T31" fmla="*/ 210 h 363"/>
                      <a:gd name="T32" fmla="*/ 15 w 363"/>
                      <a:gd name="T33" fmla="*/ 256 h 363"/>
                      <a:gd name="T34" fmla="*/ 64 w 363"/>
                      <a:gd name="T35" fmla="*/ 271 h 363"/>
                      <a:gd name="T36" fmla="*/ 84 w 363"/>
                      <a:gd name="T37" fmla="*/ 293 h 363"/>
                      <a:gd name="T38" fmla="*/ 107 w 363"/>
                      <a:gd name="T39" fmla="*/ 348 h 363"/>
                      <a:gd name="T40" fmla="*/ 133 w 363"/>
                      <a:gd name="T41" fmla="*/ 321 h 363"/>
                      <a:gd name="T42" fmla="*/ 163 w 363"/>
                      <a:gd name="T43" fmla="*/ 329 h 363"/>
                      <a:gd name="T44" fmla="*/ 201 w 363"/>
                      <a:gd name="T45" fmla="*/ 329 h 363"/>
                      <a:gd name="T46" fmla="*/ 221 w 363"/>
                      <a:gd name="T47" fmla="*/ 324 h 363"/>
                      <a:gd name="T48" fmla="*/ 256 w 363"/>
                      <a:gd name="T49" fmla="*/ 348 h 363"/>
                      <a:gd name="T50" fmla="*/ 272 w 363"/>
                      <a:gd name="T51" fmla="*/ 299 h 363"/>
                      <a:gd name="T52" fmla="*/ 300 w 363"/>
                      <a:gd name="T53" fmla="*/ 271 h 363"/>
                      <a:gd name="T54" fmla="*/ 319 w 363"/>
                      <a:gd name="T55" fmla="*/ 238 h 363"/>
                      <a:gd name="T56" fmla="*/ 325 w 363"/>
                      <a:gd name="T57" fmla="*/ 220 h 363"/>
                      <a:gd name="T58" fmla="*/ 363 w 363"/>
                      <a:gd name="T59" fmla="*/ 200 h 363"/>
                      <a:gd name="T60" fmla="*/ 171 w 363"/>
                      <a:gd name="T61" fmla="*/ 231 h 363"/>
                      <a:gd name="T62" fmla="*/ 146 w 363"/>
                      <a:gd name="T63" fmla="*/ 217 h 363"/>
                      <a:gd name="T64" fmla="*/ 132 w 363"/>
                      <a:gd name="T65" fmla="*/ 192 h 363"/>
                      <a:gd name="T66" fmla="*/ 132 w 363"/>
                      <a:gd name="T67" fmla="*/ 171 h 363"/>
                      <a:gd name="T68" fmla="*/ 146 w 363"/>
                      <a:gd name="T69" fmla="*/ 146 h 363"/>
                      <a:gd name="T70" fmla="*/ 171 w 363"/>
                      <a:gd name="T71" fmla="*/ 132 h 363"/>
                      <a:gd name="T72" fmla="*/ 192 w 363"/>
                      <a:gd name="T73" fmla="*/ 132 h 363"/>
                      <a:gd name="T74" fmla="*/ 217 w 363"/>
                      <a:gd name="T75" fmla="*/ 146 h 363"/>
                      <a:gd name="T76" fmla="*/ 231 w 363"/>
                      <a:gd name="T77" fmla="*/ 171 h 363"/>
                      <a:gd name="T78" fmla="*/ 231 w 363"/>
                      <a:gd name="T79" fmla="*/ 192 h 363"/>
                      <a:gd name="T80" fmla="*/ 217 w 363"/>
                      <a:gd name="T81" fmla="*/ 217 h 363"/>
                      <a:gd name="T82" fmla="*/ 192 w 363"/>
                      <a:gd name="T83" fmla="*/ 23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363">
                        <a:moveTo>
                          <a:pt x="363" y="200"/>
                        </a:moveTo>
                        <a:lnTo>
                          <a:pt x="363" y="162"/>
                        </a:lnTo>
                        <a:lnTo>
                          <a:pt x="329" y="162"/>
                        </a:lnTo>
                        <a:lnTo>
                          <a:pt x="329" y="162"/>
                        </a:lnTo>
                        <a:lnTo>
                          <a:pt x="327" y="152"/>
                        </a:lnTo>
                        <a:lnTo>
                          <a:pt x="325" y="143"/>
                        </a:lnTo>
                        <a:lnTo>
                          <a:pt x="319" y="124"/>
                        </a:lnTo>
                        <a:lnTo>
                          <a:pt x="349" y="107"/>
                        </a:lnTo>
                        <a:lnTo>
                          <a:pt x="329" y="74"/>
                        </a:lnTo>
                        <a:lnTo>
                          <a:pt x="300" y="91"/>
                        </a:lnTo>
                        <a:lnTo>
                          <a:pt x="300" y="91"/>
                        </a:lnTo>
                        <a:lnTo>
                          <a:pt x="287" y="76"/>
                        </a:lnTo>
                        <a:lnTo>
                          <a:pt x="272" y="63"/>
                        </a:lnTo>
                        <a:lnTo>
                          <a:pt x="289" y="34"/>
                        </a:lnTo>
                        <a:lnTo>
                          <a:pt x="256" y="14"/>
                        </a:lnTo>
                        <a:lnTo>
                          <a:pt x="239" y="45"/>
                        </a:lnTo>
                        <a:lnTo>
                          <a:pt x="239" y="45"/>
                        </a:lnTo>
                        <a:lnTo>
                          <a:pt x="230" y="41"/>
                        </a:lnTo>
                        <a:lnTo>
                          <a:pt x="221" y="38"/>
                        </a:lnTo>
                        <a:lnTo>
                          <a:pt x="211" y="36"/>
                        </a:lnTo>
                        <a:lnTo>
                          <a:pt x="201" y="34"/>
                        </a:lnTo>
                        <a:lnTo>
                          <a:pt x="201" y="0"/>
                        </a:lnTo>
                        <a:lnTo>
                          <a:pt x="163" y="0"/>
                        </a:lnTo>
                        <a:lnTo>
                          <a:pt x="163" y="34"/>
                        </a:lnTo>
                        <a:lnTo>
                          <a:pt x="163" y="34"/>
                        </a:lnTo>
                        <a:lnTo>
                          <a:pt x="153" y="36"/>
                        </a:lnTo>
                        <a:lnTo>
                          <a:pt x="143" y="38"/>
                        </a:lnTo>
                        <a:lnTo>
                          <a:pt x="133" y="41"/>
                        </a:lnTo>
                        <a:lnTo>
                          <a:pt x="125" y="45"/>
                        </a:lnTo>
                        <a:lnTo>
                          <a:pt x="107" y="14"/>
                        </a:lnTo>
                        <a:lnTo>
                          <a:pt x="75" y="34"/>
                        </a:lnTo>
                        <a:lnTo>
                          <a:pt x="92" y="63"/>
                        </a:lnTo>
                        <a:lnTo>
                          <a:pt x="92" y="63"/>
                        </a:lnTo>
                        <a:lnTo>
                          <a:pt x="84" y="70"/>
                        </a:lnTo>
                        <a:lnTo>
                          <a:pt x="77" y="76"/>
                        </a:lnTo>
                        <a:lnTo>
                          <a:pt x="64" y="91"/>
                        </a:lnTo>
                        <a:lnTo>
                          <a:pt x="34" y="74"/>
                        </a:lnTo>
                        <a:lnTo>
                          <a:pt x="15" y="107"/>
                        </a:lnTo>
                        <a:lnTo>
                          <a:pt x="45" y="124"/>
                        </a:lnTo>
                        <a:lnTo>
                          <a:pt x="45" y="124"/>
                        </a:lnTo>
                        <a:lnTo>
                          <a:pt x="39" y="143"/>
                        </a:lnTo>
                        <a:lnTo>
                          <a:pt x="36" y="152"/>
                        </a:lnTo>
                        <a:lnTo>
                          <a:pt x="34" y="162"/>
                        </a:lnTo>
                        <a:lnTo>
                          <a:pt x="0" y="162"/>
                        </a:lnTo>
                        <a:lnTo>
                          <a:pt x="0" y="200"/>
                        </a:lnTo>
                        <a:lnTo>
                          <a:pt x="34" y="200"/>
                        </a:lnTo>
                        <a:lnTo>
                          <a:pt x="34" y="200"/>
                        </a:lnTo>
                        <a:lnTo>
                          <a:pt x="36" y="210"/>
                        </a:lnTo>
                        <a:lnTo>
                          <a:pt x="39" y="220"/>
                        </a:lnTo>
                        <a:lnTo>
                          <a:pt x="45" y="238"/>
                        </a:lnTo>
                        <a:lnTo>
                          <a:pt x="15" y="256"/>
                        </a:lnTo>
                        <a:lnTo>
                          <a:pt x="34" y="289"/>
                        </a:lnTo>
                        <a:lnTo>
                          <a:pt x="64" y="271"/>
                        </a:lnTo>
                        <a:lnTo>
                          <a:pt x="64" y="271"/>
                        </a:lnTo>
                        <a:lnTo>
                          <a:pt x="70" y="279"/>
                        </a:lnTo>
                        <a:lnTo>
                          <a:pt x="77" y="286"/>
                        </a:lnTo>
                        <a:lnTo>
                          <a:pt x="84" y="293"/>
                        </a:lnTo>
                        <a:lnTo>
                          <a:pt x="92" y="299"/>
                        </a:lnTo>
                        <a:lnTo>
                          <a:pt x="75" y="329"/>
                        </a:lnTo>
                        <a:lnTo>
                          <a:pt x="107" y="348"/>
                        </a:lnTo>
                        <a:lnTo>
                          <a:pt x="125" y="318"/>
                        </a:lnTo>
                        <a:lnTo>
                          <a:pt x="125" y="318"/>
                        </a:lnTo>
                        <a:lnTo>
                          <a:pt x="133" y="321"/>
                        </a:lnTo>
                        <a:lnTo>
                          <a:pt x="143" y="324"/>
                        </a:lnTo>
                        <a:lnTo>
                          <a:pt x="153" y="327"/>
                        </a:lnTo>
                        <a:lnTo>
                          <a:pt x="163" y="329"/>
                        </a:lnTo>
                        <a:lnTo>
                          <a:pt x="163" y="363"/>
                        </a:lnTo>
                        <a:lnTo>
                          <a:pt x="201" y="363"/>
                        </a:lnTo>
                        <a:lnTo>
                          <a:pt x="201" y="329"/>
                        </a:lnTo>
                        <a:lnTo>
                          <a:pt x="201" y="329"/>
                        </a:lnTo>
                        <a:lnTo>
                          <a:pt x="211" y="327"/>
                        </a:lnTo>
                        <a:lnTo>
                          <a:pt x="221" y="324"/>
                        </a:lnTo>
                        <a:lnTo>
                          <a:pt x="230" y="321"/>
                        </a:lnTo>
                        <a:lnTo>
                          <a:pt x="239" y="318"/>
                        </a:lnTo>
                        <a:lnTo>
                          <a:pt x="256" y="348"/>
                        </a:lnTo>
                        <a:lnTo>
                          <a:pt x="289" y="329"/>
                        </a:lnTo>
                        <a:lnTo>
                          <a:pt x="272" y="299"/>
                        </a:lnTo>
                        <a:lnTo>
                          <a:pt x="272" y="299"/>
                        </a:lnTo>
                        <a:lnTo>
                          <a:pt x="279" y="293"/>
                        </a:lnTo>
                        <a:lnTo>
                          <a:pt x="287" y="286"/>
                        </a:lnTo>
                        <a:lnTo>
                          <a:pt x="300" y="271"/>
                        </a:lnTo>
                        <a:lnTo>
                          <a:pt x="329" y="289"/>
                        </a:lnTo>
                        <a:lnTo>
                          <a:pt x="349" y="256"/>
                        </a:lnTo>
                        <a:lnTo>
                          <a:pt x="319" y="238"/>
                        </a:lnTo>
                        <a:lnTo>
                          <a:pt x="319" y="238"/>
                        </a:lnTo>
                        <a:lnTo>
                          <a:pt x="322" y="230"/>
                        </a:lnTo>
                        <a:lnTo>
                          <a:pt x="325" y="220"/>
                        </a:lnTo>
                        <a:lnTo>
                          <a:pt x="327" y="210"/>
                        </a:lnTo>
                        <a:lnTo>
                          <a:pt x="329" y="200"/>
                        </a:lnTo>
                        <a:lnTo>
                          <a:pt x="363" y="200"/>
                        </a:lnTo>
                        <a:close/>
                        <a:moveTo>
                          <a:pt x="182" y="232"/>
                        </a:moveTo>
                        <a:lnTo>
                          <a:pt x="182" y="232"/>
                        </a:lnTo>
                        <a:lnTo>
                          <a:pt x="171" y="231"/>
                        </a:lnTo>
                        <a:lnTo>
                          <a:pt x="162" y="228"/>
                        </a:lnTo>
                        <a:lnTo>
                          <a:pt x="154" y="223"/>
                        </a:lnTo>
                        <a:lnTo>
                          <a:pt x="146" y="217"/>
                        </a:lnTo>
                        <a:lnTo>
                          <a:pt x="140" y="209"/>
                        </a:lnTo>
                        <a:lnTo>
                          <a:pt x="136" y="201"/>
                        </a:lnTo>
                        <a:lnTo>
                          <a:pt x="132" y="192"/>
                        </a:lnTo>
                        <a:lnTo>
                          <a:pt x="131" y="181"/>
                        </a:lnTo>
                        <a:lnTo>
                          <a:pt x="131" y="181"/>
                        </a:lnTo>
                        <a:lnTo>
                          <a:pt x="132" y="171"/>
                        </a:lnTo>
                        <a:lnTo>
                          <a:pt x="136" y="161"/>
                        </a:lnTo>
                        <a:lnTo>
                          <a:pt x="140" y="152"/>
                        </a:lnTo>
                        <a:lnTo>
                          <a:pt x="146" y="146"/>
                        </a:lnTo>
                        <a:lnTo>
                          <a:pt x="154" y="139"/>
                        </a:lnTo>
                        <a:lnTo>
                          <a:pt x="162" y="135"/>
                        </a:lnTo>
                        <a:lnTo>
                          <a:pt x="171" y="132"/>
                        </a:lnTo>
                        <a:lnTo>
                          <a:pt x="182" y="131"/>
                        </a:lnTo>
                        <a:lnTo>
                          <a:pt x="182" y="131"/>
                        </a:lnTo>
                        <a:lnTo>
                          <a:pt x="192" y="132"/>
                        </a:lnTo>
                        <a:lnTo>
                          <a:pt x="202" y="135"/>
                        </a:lnTo>
                        <a:lnTo>
                          <a:pt x="210" y="139"/>
                        </a:lnTo>
                        <a:lnTo>
                          <a:pt x="217" y="146"/>
                        </a:lnTo>
                        <a:lnTo>
                          <a:pt x="224" y="152"/>
                        </a:lnTo>
                        <a:lnTo>
                          <a:pt x="228" y="161"/>
                        </a:lnTo>
                        <a:lnTo>
                          <a:pt x="231" y="171"/>
                        </a:lnTo>
                        <a:lnTo>
                          <a:pt x="233" y="181"/>
                        </a:lnTo>
                        <a:lnTo>
                          <a:pt x="233" y="181"/>
                        </a:lnTo>
                        <a:lnTo>
                          <a:pt x="231" y="192"/>
                        </a:lnTo>
                        <a:lnTo>
                          <a:pt x="228" y="201"/>
                        </a:lnTo>
                        <a:lnTo>
                          <a:pt x="224" y="209"/>
                        </a:lnTo>
                        <a:lnTo>
                          <a:pt x="217" y="217"/>
                        </a:lnTo>
                        <a:lnTo>
                          <a:pt x="210" y="223"/>
                        </a:lnTo>
                        <a:lnTo>
                          <a:pt x="202" y="228"/>
                        </a:lnTo>
                        <a:lnTo>
                          <a:pt x="192" y="231"/>
                        </a:lnTo>
                        <a:lnTo>
                          <a:pt x="182" y="232"/>
                        </a:lnTo>
                        <a:lnTo>
                          <a:pt x="182" y="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45" name="Freeform 146">
                    <a:extLst>
                      <a:ext uri="{FF2B5EF4-FFF2-40B4-BE49-F238E27FC236}">
                        <a16:creationId xmlns:a16="http://schemas.microsoft.com/office/drawing/2014/main" id="{E253D2B6-2D05-4D17-94AD-BA5417F2F79F}"/>
                      </a:ext>
                    </a:extLst>
                  </p:cNvPr>
                  <p:cNvSpPr>
                    <a:spLocks noEditPoints="1"/>
                  </p:cNvSpPr>
                  <p:nvPr/>
                </p:nvSpPr>
                <p:spPr bwMode="auto">
                  <a:xfrm>
                    <a:off x="7092950" y="4394200"/>
                    <a:ext cx="1039812" cy="1041400"/>
                  </a:xfrm>
                  <a:custGeom>
                    <a:avLst/>
                    <a:gdLst>
                      <a:gd name="T0" fmla="*/ 2202 w 2623"/>
                      <a:gd name="T1" fmla="*/ 348 h 2622"/>
                      <a:gd name="T2" fmla="*/ 2032 w 2623"/>
                      <a:gd name="T3" fmla="*/ 291 h 2622"/>
                      <a:gd name="T4" fmla="*/ 1911 w 2623"/>
                      <a:gd name="T5" fmla="*/ 260 h 2622"/>
                      <a:gd name="T6" fmla="*/ 1806 w 2623"/>
                      <a:gd name="T7" fmla="*/ 106 h 2622"/>
                      <a:gd name="T8" fmla="*/ 1680 w 2623"/>
                      <a:gd name="T9" fmla="*/ 64 h 2622"/>
                      <a:gd name="T10" fmla="*/ 1507 w 2623"/>
                      <a:gd name="T11" fmla="*/ 132 h 2622"/>
                      <a:gd name="T12" fmla="*/ 1398 w 2623"/>
                      <a:gd name="T13" fmla="*/ 28 h 2622"/>
                      <a:gd name="T14" fmla="*/ 1260 w 2623"/>
                      <a:gd name="T15" fmla="*/ 1 h 2622"/>
                      <a:gd name="T16" fmla="*/ 1109 w 2623"/>
                      <a:gd name="T17" fmla="*/ 100 h 2622"/>
                      <a:gd name="T18" fmla="*/ 996 w 2623"/>
                      <a:gd name="T19" fmla="*/ 124 h 2622"/>
                      <a:gd name="T20" fmla="*/ 813 w 2623"/>
                      <a:gd name="T21" fmla="*/ 101 h 2622"/>
                      <a:gd name="T22" fmla="*/ 690 w 2623"/>
                      <a:gd name="T23" fmla="*/ 169 h 2622"/>
                      <a:gd name="T24" fmla="*/ 615 w 2623"/>
                      <a:gd name="T25" fmla="*/ 339 h 2622"/>
                      <a:gd name="T26" fmla="*/ 465 w 2623"/>
                      <a:gd name="T27" fmla="*/ 343 h 2622"/>
                      <a:gd name="T28" fmla="*/ 348 w 2623"/>
                      <a:gd name="T29" fmla="*/ 421 h 2622"/>
                      <a:gd name="T30" fmla="*/ 290 w 2623"/>
                      <a:gd name="T31" fmla="*/ 591 h 2622"/>
                      <a:gd name="T32" fmla="*/ 260 w 2623"/>
                      <a:gd name="T33" fmla="*/ 711 h 2622"/>
                      <a:gd name="T34" fmla="*/ 105 w 2623"/>
                      <a:gd name="T35" fmla="*/ 816 h 2622"/>
                      <a:gd name="T36" fmla="*/ 63 w 2623"/>
                      <a:gd name="T37" fmla="*/ 942 h 2622"/>
                      <a:gd name="T38" fmla="*/ 124 w 2623"/>
                      <a:gd name="T39" fmla="*/ 1120 h 2622"/>
                      <a:gd name="T40" fmla="*/ 43 w 2623"/>
                      <a:gd name="T41" fmla="*/ 1229 h 2622"/>
                      <a:gd name="T42" fmla="*/ 0 w 2623"/>
                      <a:gd name="T43" fmla="*/ 1383 h 2622"/>
                      <a:gd name="T44" fmla="*/ 59 w 2623"/>
                      <a:gd name="T45" fmla="*/ 1533 h 2622"/>
                      <a:gd name="T46" fmla="*/ 159 w 2623"/>
                      <a:gd name="T47" fmla="*/ 1635 h 2622"/>
                      <a:gd name="T48" fmla="*/ 117 w 2623"/>
                      <a:gd name="T49" fmla="*/ 1816 h 2622"/>
                      <a:gd name="T50" fmla="*/ 166 w 2623"/>
                      <a:gd name="T51" fmla="*/ 1944 h 2622"/>
                      <a:gd name="T52" fmla="*/ 328 w 2623"/>
                      <a:gd name="T53" fmla="*/ 2033 h 2622"/>
                      <a:gd name="T54" fmla="*/ 376 w 2623"/>
                      <a:gd name="T55" fmla="*/ 2139 h 2622"/>
                      <a:gd name="T56" fmla="*/ 452 w 2623"/>
                      <a:gd name="T57" fmla="*/ 2302 h 2622"/>
                      <a:gd name="T58" fmla="*/ 574 w 2623"/>
                      <a:gd name="T59" fmla="*/ 2379 h 2622"/>
                      <a:gd name="T60" fmla="*/ 761 w 2623"/>
                      <a:gd name="T61" fmla="*/ 2374 h 2622"/>
                      <a:gd name="T62" fmla="*/ 841 w 2623"/>
                      <a:gd name="T63" fmla="*/ 2492 h 2622"/>
                      <a:gd name="T64" fmla="*/ 975 w 2623"/>
                      <a:gd name="T65" fmla="*/ 2581 h 2622"/>
                      <a:gd name="T66" fmla="*/ 1134 w 2623"/>
                      <a:gd name="T67" fmla="*/ 2570 h 2622"/>
                      <a:gd name="T68" fmla="*/ 1253 w 2623"/>
                      <a:gd name="T69" fmla="*/ 2520 h 2622"/>
                      <a:gd name="T70" fmla="*/ 1418 w 2623"/>
                      <a:gd name="T71" fmla="*/ 2611 h 2622"/>
                      <a:gd name="T72" fmla="*/ 1553 w 2623"/>
                      <a:gd name="T73" fmla="*/ 2593 h 2622"/>
                      <a:gd name="T74" fmla="*/ 1687 w 2623"/>
                      <a:gd name="T75" fmla="*/ 2462 h 2622"/>
                      <a:gd name="T76" fmla="*/ 1810 w 2623"/>
                      <a:gd name="T77" fmla="*/ 2458 h 2622"/>
                      <a:gd name="T78" fmla="*/ 1988 w 2623"/>
                      <a:gd name="T79" fmla="*/ 2435 h 2622"/>
                      <a:gd name="T80" fmla="*/ 2094 w 2623"/>
                      <a:gd name="T81" fmla="*/ 2339 h 2622"/>
                      <a:gd name="T82" fmla="*/ 2122 w 2623"/>
                      <a:gd name="T83" fmla="*/ 2190 h 2622"/>
                      <a:gd name="T84" fmla="*/ 2301 w 2623"/>
                      <a:gd name="T85" fmla="*/ 2141 h 2622"/>
                      <a:gd name="T86" fmla="*/ 2407 w 2623"/>
                      <a:gd name="T87" fmla="*/ 2035 h 2622"/>
                      <a:gd name="T88" fmla="*/ 2454 w 2623"/>
                      <a:gd name="T89" fmla="*/ 1868 h 2622"/>
                      <a:gd name="T90" fmla="*/ 2437 w 2623"/>
                      <a:gd name="T91" fmla="*/ 1733 h 2622"/>
                      <a:gd name="T92" fmla="*/ 2578 w 2623"/>
                      <a:gd name="T93" fmla="*/ 1609 h 2622"/>
                      <a:gd name="T94" fmla="*/ 2605 w 2623"/>
                      <a:gd name="T95" fmla="*/ 1478 h 2622"/>
                      <a:gd name="T96" fmla="*/ 2514 w 2623"/>
                      <a:gd name="T97" fmla="*/ 1315 h 2622"/>
                      <a:gd name="T98" fmla="*/ 2577 w 2623"/>
                      <a:gd name="T99" fmla="*/ 1194 h 2622"/>
                      <a:gd name="T100" fmla="*/ 2594 w 2623"/>
                      <a:gd name="T101" fmla="*/ 1035 h 2622"/>
                      <a:gd name="T102" fmla="*/ 2526 w 2623"/>
                      <a:gd name="T103" fmla="*/ 889 h 2622"/>
                      <a:gd name="T104" fmla="*/ 2398 w 2623"/>
                      <a:gd name="T105" fmla="*/ 811 h 2622"/>
                      <a:gd name="T106" fmla="*/ 2407 w 2623"/>
                      <a:gd name="T107" fmla="*/ 626 h 2622"/>
                      <a:gd name="T108" fmla="*/ 2341 w 2623"/>
                      <a:gd name="T109" fmla="*/ 500 h 2622"/>
                      <a:gd name="T110" fmla="*/ 1761 w 2623"/>
                      <a:gd name="T111" fmla="*/ 2290 h 2622"/>
                      <a:gd name="T112" fmla="*/ 694 w 2623"/>
                      <a:gd name="T113" fmla="*/ 2194 h 2622"/>
                      <a:gd name="T114" fmla="*/ 302 w 2623"/>
                      <a:gd name="T115" fmla="*/ 1687 h 2622"/>
                      <a:gd name="T116" fmla="*/ 476 w 2623"/>
                      <a:gd name="T117" fmla="*/ 631 h 2622"/>
                      <a:gd name="T118" fmla="*/ 1060 w 2623"/>
                      <a:gd name="T119" fmla="*/ 265 h 2622"/>
                      <a:gd name="T120" fmla="*/ 2053 w 2623"/>
                      <a:gd name="T121" fmla="*/ 530 h 2622"/>
                      <a:gd name="T122" fmla="*/ 2384 w 2623"/>
                      <a:gd name="T123" fmla="*/ 1215 h 2622"/>
                      <a:gd name="T124" fmla="*/ 2033 w 2623"/>
                      <a:gd name="T125" fmla="*/ 2110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3" h="2622">
                        <a:moveTo>
                          <a:pt x="2266" y="473"/>
                        </a:moveTo>
                        <a:lnTo>
                          <a:pt x="2266" y="473"/>
                        </a:lnTo>
                        <a:lnTo>
                          <a:pt x="2247" y="482"/>
                        </a:lnTo>
                        <a:lnTo>
                          <a:pt x="2226" y="491"/>
                        </a:lnTo>
                        <a:lnTo>
                          <a:pt x="2216" y="496"/>
                        </a:lnTo>
                        <a:lnTo>
                          <a:pt x="2206" y="498"/>
                        </a:lnTo>
                        <a:lnTo>
                          <a:pt x="2198" y="499"/>
                        </a:lnTo>
                        <a:lnTo>
                          <a:pt x="2190" y="500"/>
                        </a:lnTo>
                        <a:lnTo>
                          <a:pt x="2190" y="500"/>
                        </a:lnTo>
                        <a:lnTo>
                          <a:pt x="2163" y="472"/>
                        </a:lnTo>
                        <a:lnTo>
                          <a:pt x="2163" y="472"/>
                        </a:lnTo>
                        <a:lnTo>
                          <a:pt x="2164" y="464"/>
                        </a:lnTo>
                        <a:lnTo>
                          <a:pt x="2166" y="455"/>
                        </a:lnTo>
                        <a:lnTo>
                          <a:pt x="2169" y="445"/>
                        </a:lnTo>
                        <a:lnTo>
                          <a:pt x="2173" y="436"/>
                        </a:lnTo>
                        <a:lnTo>
                          <a:pt x="2182" y="416"/>
                        </a:lnTo>
                        <a:lnTo>
                          <a:pt x="2193" y="396"/>
                        </a:lnTo>
                        <a:lnTo>
                          <a:pt x="2193" y="396"/>
                        </a:lnTo>
                        <a:lnTo>
                          <a:pt x="2201" y="383"/>
                        </a:lnTo>
                        <a:lnTo>
                          <a:pt x="2204" y="378"/>
                        </a:lnTo>
                        <a:lnTo>
                          <a:pt x="2205" y="372"/>
                        </a:lnTo>
                        <a:lnTo>
                          <a:pt x="2206" y="367"/>
                        </a:lnTo>
                        <a:lnTo>
                          <a:pt x="2206" y="363"/>
                        </a:lnTo>
                        <a:lnTo>
                          <a:pt x="2205" y="355"/>
                        </a:lnTo>
                        <a:lnTo>
                          <a:pt x="2202" y="348"/>
                        </a:lnTo>
                        <a:lnTo>
                          <a:pt x="2197" y="343"/>
                        </a:lnTo>
                        <a:lnTo>
                          <a:pt x="2187" y="333"/>
                        </a:lnTo>
                        <a:lnTo>
                          <a:pt x="2187" y="333"/>
                        </a:lnTo>
                        <a:lnTo>
                          <a:pt x="2176" y="325"/>
                        </a:lnTo>
                        <a:lnTo>
                          <a:pt x="2170" y="320"/>
                        </a:lnTo>
                        <a:lnTo>
                          <a:pt x="2163" y="318"/>
                        </a:lnTo>
                        <a:lnTo>
                          <a:pt x="2155" y="317"/>
                        </a:lnTo>
                        <a:lnTo>
                          <a:pt x="2151" y="318"/>
                        </a:lnTo>
                        <a:lnTo>
                          <a:pt x="2146" y="319"/>
                        </a:lnTo>
                        <a:lnTo>
                          <a:pt x="2141" y="321"/>
                        </a:lnTo>
                        <a:lnTo>
                          <a:pt x="2135" y="325"/>
                        </a:lnTo>
                        <a:lnTo>
                          <a:pt x="2124" y="333"/>
                        </a:lnTo>
                        <a:lnTo>
                          <a:pt x="2124" y="333"/>
                        </a:lnTo>
                        <a:lnTo>
                          <a:pt x="2105" y="346"/>
                        </a:lnTo>
                        <a:lnTo>
                          <a:pt x="2086" y="358"/>
                        </a:lnTo>
                        <a:lnTo>
                          <a:pt x="2068" y="368"/>
                        </a:lnTo>
                        <a:lnTo>
                          <a:pt x="2060" y="370"/>
                        </a:lnTo>
                        <a:lnTo>
                          <a:pt x="2052" y="372"/>
                        </a:lnTo>
                        <a:lnTo>
                          <a:pt x="2052" y="372"/>
                        </a:lnTo>
                        <a:lnTo>
                          <a:pt x="2021" y="348"/>
                        </a:lnTo>
                        <a:lnTo>
                          <a:pt x="2021" y="348"/>
                        </a:lnTo>
                        <a:lnTo>
                          <a:pt x="2021" y="340"/>
                        </a:lnTo>
                        <a:lnTo>
                          <a:pt x="2021" y="331"/>
                        </a:lnTo>
                        <a:lnTo>
                          <a:pt x="2025" y="311"/>
                        </a:lnTo>
                        <a:lnTo>
                          <a:pt x="2032" y="291"/>
                        </a:lnTo>
                        <a:lnTo>
                          <a:pt x="2040" y="270"/>
                        </a:lnTo>
                        <a:lnTo>
                          <a:pt x="2040" y="270"/>
                        </a:lnTo>
                        <a:lnTo>
                          <a:pt x="2045" y="256"/>
                        </a:lnTo>
                        <a:lnTo>
                          <a:pt x="2047" y="249"/>
                        </a:lnTo>
                        <a:lnTo>
                          <a:pt x="2047" y="244"/>
                        </a:lnTo>
                        <a:lnTo>
                          <a:pt x="2047" y="240"/>
                        </a:lnTo>
                        <a:lnTo>
                          <a:pt x="2047" y="235"/>
                        </a:lnTo>
                        <a:lnTo>
                          <a:pt x="2044" y="228"/>
                        </a:lnTo>
                        <a:lnTo>
                          <a:pt x="2040" y="221"/>
                        </a:lnTo>
                        <a:lnTo>
                          <a:pt x="2034" y="217"/>
                        </a:lnTo>
                        <a:lnTo>
                          <a:pt x="2023" y="209"/>
                        </a:lnTo>
                        <a:lnTo>
                          <a:pt x="2023" y="209"/>
                        </a:lnTo>
                        <a:lnTo>
                          <a:pt x="2011" y="201"/>
                        </a:lnTo>
                        <a:lnTo>
                          <a:pt x="2005" y="198"/>
                        </a:lnTo>
                        <a:lnTo>
                          <a:pt x="1997" y="197"/>
                        </a:lnTo>
                        <a:lnTo>
                          <a:pt x="1990" y="197"/>
                        </a:lnTo>
                        <a:lnTo>
                          <a:pt x="1985" y="199"/>
                        </a:lnTo>
                        <a:lnTo>
                          <a:pt x="1981" y="200"/>
                        </a:lnTo>
                        <a:lnTo>
                          <a:pt x="1975" y="204"/>
                        </a:lnTo>
                        <a:lnTo>
                          <a:pt x="1971" y="208"/>
                        </a:lnTo>
                        <a:lnTo>
                          <a:pt x="1960" y="219"/>
                        </a:lnTo>
                        <a:lnTo>
                          <a:pt x="1960" y="219"/>
                        </a:lnTo>
                        <a:lnTo>
                          <a:pt x="1945" y="234"/>
                        </a:lnTo>
                        <a:lnTo>
                          <a:pt x="1928" y="249"/>
                        </a:lnTo>
                        <a:lnTo>
                          <a:pt x="1911" y="260"/>
                        </a:lnTo>
                        <a:lnTo>
                          <a:pt x="1903" y="265"/>
                        </a:lnTo>
                        <a:lnTo>
                          <a:pt x="1896" y="268"/>
                        </a:lnTo>
                        <a:lnTo>
                          <a:pt x="1896" y="268"/>
                        </a:lnTo>
                        <a:lnTo>
                          <a:pt x="1862" y="249"/>
                        </a:lnTo>
                        <a:lnTo>
                          <a:pt x="1862" y="249"/>
                        </a:lnTo>
                        <a:lnTo>
                          <a:pt x="1860" y="242"/>
                        </a:lnTo>
                        <a:lnTo>
                          <a:pt x="1860" y="233"/>
                        </a:lnTo>
                        <a:lnTo>
                          <a:pt x="1860" y="212"/>
                        </a:lnTo>
                        <a:lnTo>
                          <a:pt x="1863" y="191"/>
                        </a:lnTo>
                        <a:lnTo>
                          <a:pt x="1867" y="169"/>
                        </a:lnTo>
                        <a:lnTo>
                          <a:pt x="1867" y="169"/>
                        </a:lnTo>
                        <a:lnTo>
                          <a:pt x="1871" y="153"/>
                        </a:lnTo>
                        <a:lnTo>
                          <a:pt x="1872" y="148"/>
                        </a:lnTo>
                        <a:lnTo>
                          <a:pt x="1872" y="142"/>
                        </a:lnTo>
                        <a:lnTo>
                          <a:pt x="1871" y="137"/>
                        </a:lnTo>
                        <a:lnTo>
                          <a:pt x="1870" y="133"/>
                        </a:lnTo>
                        <a:lnTo>
                          <a:pt x="1865" y="126"/>
                        </a:lnTo>
                        <a:lnTo>
                          <a:pt x="1860" y="121"/>
                        </a:lnTo>
                        <a:lnTo>
                          <a:pt x="1854" y="116"/>
                        </a:lnTo>
                        <a:lnTo>
                          <a:pt x="1841" y="111"/>
                        </a:lnTo>
                        <a:lnTo>
                          <a:pt x="1841" y="111"/>
                        </a:lnTo>
                        <a:lnTo>
                          <a:pt x="1829" y="106"/>
                        </a:lnTo>
                        <a:lnTo>
                          <a:pt x="1822" y="103"/>
                        </a:lnTo>
                        <a:lnTo>
                          <a:pt x="1814" y="103"/>
                        </a:lnTo>
                        <a:lnTo>
                          <a:pt x="1806" y="106"/>
                        </a:lnTo>
                        <a:lnTo>
                          <a:pt x="1803" y="107"/>
                        </a:lnTo>
                        <a:lnTo>
                          <a:pt x="1799" y="110"/>
                        </a:lnTo>
                        <a:lnTo>
                          <a:pt x="1794" y="113"/>
                        </a:lnTo>
                        <a:lnTo>
                          <a:pt x="1790" y="118"/>
                        </a:lnTo>
                        <a:lnTo>
                          <a:pt x="1781" y="131"/>
                        </a:lnTo>
                        <a:lnTo>
                          <a:pt x="1781" y="131"/>
                        </a:lnTo>
                        <a:lnTo>
                          <a:pt x="1768" y="149"/>
                        </a:lnTo>
                        <a:lnTo>
                          <a:pt x="1754" y="165"/>
                        </a:lnTo>
                        <a:lnTo>
                          <a:pt x="1740" y="180"/>
                        </a:lnTo>
                        <a:lnTo>
                          <a:pt x="1732" y="185"/>
                        </a:lnTo>
                        <a:lnTo>
                          <a:pt x="1726" y="189"/>
                        </a:lnTo>
                        <a:lnTo>
                          <a:pt x="1726" y="189"/>
                        </a:lnTo>
                        <a:lnTo>
                          <a:pt x="1689" y="176"/>
                        </a:lnTo>
                        <a:lnTo>
                          <a:pt x="1689" y="176"/>
                        </a:lnTo>
                        <a:lnTo>
                          <a:pt x="1687" y="169"/>
                        </a:lnTo>
                        <a:lnTo>
                          <a:pt x="1684" y="160"/>
                        </a:lnTo>
                        <a:lnTo>
                          <a:pt x="1682" y="150"/>
                        </a:lnTo>
                        <a:lnTo>
                          <a:pt x="1681" y="140"/>
                        </a:lnTo>
                        <a:lnTo>
                          <a:pt x="1681" y="118"/>
                        </a:lnTo>
                        <a:lnTo>
                          <a:pt x="1682" y="96"/>
                        </a:lnTo>
                        <a:lnTo>
                          <a:pt x="1682" y="96"/>
                        </a:lnTo>
                        <a:lnTo>
                          <a:pt x="1683" y="81"/>
                        </a:lnTo>
                        <a:lnTo>
                          <a:pt x="1682" y="74"/>
                        </a:lnTo>
                        <a:lnTo>
                          <a:pt x="1681" y="69"/>
                        </a:lnTo>
                        <a:lnTo>
                          <a:pt x="1680" y="64"/>
                        </a:lnTo>
                        <a:lnTo>
                          <a:pt x="1678" y="60"/>
                        </a:lnTo>
                        <a:lnTo>
                          <a:pt x="1674" y="53"/>
                        </a:lnTo>
                        <a:lnTo>
                          <a:pt x="1667" y="49"/>
                        </a:lnTo>
                        <a:lnTo>
                          <a:pt x="1660" y="47"/>
                        </a:lnTo>
                        <a:lnTo>
                          <a:pt x="1647" y="42"/>
                        </a:lnTo>
                        <a:lnTo>
                          <a:pt x="1647" y="42"/>
                        </a:lnTo>
                        <a:lnTo>
                          <a:pt x="1634" y="39"/>
                        </a:lnTo>
                        <a:lnTo>
                          <a:pt x="1627" y="38"/>
                        </a:lnTo>
                        <a:lnTo>
                          <a:pt x="1619" y="39"/>
                        </a:lnTo>
                        <a:lnTo>
                          <a:pt x="1611" y="42"/>
                        </a:lnTo>
                        <a:lnTo>
                          <a:pt x="1608" y="45"/>
                        </a:lnTo>
                        <a:lnTo>
                          <a:pt x="1605" y="49"/>
                        </a:lnTo>
                        <a:lnTo>
                          <a:pt x="1601" y="52"/>
                        </a:lnTo>
                        <a:lnTo>
                          <a:pt x="1597" y="58"/>
                        </a:lnTo>
                        <a:lnTo>
                          <a:pt x="1591" y="72"/>
                        </a:lnTo>
                        <a:lnTo>
                          <a:pt x="1591" y="72"/>
                        </a:lnTo>
                        <a:lnTo>
                          <a:pt x="1581" y="91"/>
                        </a:lnTo>
                        <a:lnTo>
                          <a:pt x="1569" y="110"/>
                        </a:lnTo>
                        <a:lnTo>
                          <a:pt x="1563" y="119"/>
                        </a:lnTo>
                        <a:lnTo>
                          <a:pt x="1557" y="126"/>
                        </a:lnTo>
                        <a:lnTo>
                          <a:pt x="1552" y="133"/>
                        </a:lnTo>
                        <a:lnTo>
                          <a:pt x="1545" y="138"/>
                        </a:lnTo>
                        <a:lnTo>
                          <a:pt x="1545" y="138"/>
                        </a:lnTo>
                        <a:lnTo>
                          <a:pt x="1507" y="132"/>
                        </a:lnTo>
                        <a:lnTo>
                          <a:pt x="1507" y="132"/>
                        </a:lnTo>
                        <a:lnTo>
                          <a:pt x="1502" y="125"/>
                        </a:lnTo>
                        <a:lnTo>
                          <a:pt x="1499" y="116"/>
                        </a:lnTo>
                        <a:lnTo>
                          <a:pt x="1496" y="107"/>
                        </a:lnTo>
                        <a:lnTo>
                          <a:pt x="1494" y="97"/>
                        </a:lnTo>
                        <a:lnTo>
                          <a:pt x="1489" y="75"/>
                        </a:lnTo>
                        <a:lnTo>
                          <a:pt x="1487" y="52"/>
                        </a:lnTo>
                        <a:lnTo>
                          <a:pt x="1487" y="52"/>
                        </a:lnTo>
                        <a:lnTo>
                          <a:pt x="1486" y="37"/>
                        </a:lnTo>
                        <a:lnTo>
                          <a:pt x="1484" y="31"/>
                        </a:lnTo>
                        <a:lnTo>
                          <a:pt x="1483" y="26"/>
                        </a:lnTo>
                        <a:lnTo>
                          <a:pt x="1481" y="22"/>
                        </a:lnTo>
                        <a:lnTo>
                          <a:pt x="1477" y="18"/>
                        </a:lnTo>
                        <a:lnTo>
                          <a:pt x="1472" y="13"/>
                        </a:lnTo>
                        <a:lnTo>
                          <a:pt x="1465" y="9"/>
                        </a:lnTo>
                        <a:lnTo>
                          <a:pt x="1458" y="8"/>
                        </a:lnTo>
                        <a:lnTo>
                          <a:pt x="1445" y="5"/>
                        </a:lnTo>
                        <a:lnTo>
                          <a:pt x="1445" y="5"/>
                        </a:lnTo>
                        <a:lnTo>
                          <a:pt x="1431" y="4"/>
                        </a:lnTo>
                        <a:lnTo>
                          <a:pt x="1424" y="5"/>
                        </a:lnTo>
                        <a:lnTo>
                          <a:pt x="1416" y="6"/>
                        </a:lnTo>
                        <a:lnTo>
                          <a:pt x="1410" y="11"/>
                        </a:lnTo>
                        <a:lnTo>
                          <a:pt x="1407" y="14"/>
                        </a:lnTo>
                        <a:lnTo>
                          <a:pt x="1403" y="18"/>
                        </a:lnTo>
                        <a:lnTo>
                          <a:pt x="1400" y="23"/>
                        </a:lnTo>
                        <a:lnTo>
                          <a:pt x="1398" y="28"/>
                        </a:lnTo>
                        <a:lnTo>
                          <a:pt x="1394" y="42"/>
                        </a:lnTo>
                        <a:lnTo>
                          <a:pt x="1394" y="42"/>
                        </a:lnTo>
                        <a:lnTo>
                          <a:pt x="1387" y="64"/>
                        </a:lnTo>
                        <a:lnTo>
                          <a:pt x="1378" y="85"/>
                        </a:lnTo>
                        <a:lnTo>
                          <a:pt x="1374" y="95"/>
                        </a:lnTo>
                        <a:lnTo>
                          <a:pt x="1368" y="103"/>
                        </a:lnTo>
                        <a:lnTo>
                          <a:pt x="1363" y="110"/>
                        </a:lnTo>
                        <a:lnTo>
                          <a:pt x="1359" y="116"/>
                        </a:lnTo>
                        <a:lnTo>
                          <a:pt x="1359" y="116"/>
                        </a:lnTo>
                        <a:lnTo>
                          <a:pt x="1319" y="115"/>
                        </a:lnTo>
                        <a:lnTo>
                          <a:pt x="1319" y="115"/>
                        </a:lnTo>
                        <a:lnTo>
                          <a:pt x="1314" y="109"/>
                        </a:lnTo>
                        <a:lnTo>
                          <a:pt x="1310" y="101"/>
                        </a:lnTo>
                        <a:lnTo>
                          <a:pt x="1305" y="92"/>
                        </a:lnTo>
                        <a:lnTo>
                          <a:pt x="1301" y="83"/>
                        </a:lnTo>
                        <a:lnTo>
                          <a:pt x="1293" y="62"/>
                        </a:lnTo>
                        <a:lnTo>
                          <a:pt x="1288" y="40"/>
                        </a:lnTo>
                        <a:lnTo>
                          <a:pt x="1288" y="40"/>
                        </a:lnTo>
                        <a:lnTo>
                          <a:pt x="1285" y="26"/>
                        </a:lnTo>
                        <a:lnTo>
                          <a:pt x="1282" y="20"/>
                        </a:lnTo>
                        <a:lnTo>
                          <a:pt x="1279" y="15"/>
                        </a:lnTo>
                        <a:lnTo>
                          <a:pt x="1276" y="11"/>
                        </a:lnTo>
                        <a:lnTo>
                          <a:pt x="1274" y="8"/>
                        </a:lnTo>
                        <a:lnTo>
                          <a:pt x="1267" y="3"/>
                        </a:lnTo>
                        <a:lnTo>
                          <a:pt x="1260" y="1"/>
                        </a:lnTo>
                        <a:lnTo>
                          <a:pt x="1252" y="0"/>
                        </a:lnTo>
                        <a:lnTo>
                          <a:pt x="1239" y="1"/>
                        </a:lnTo>
                        <a:lnTo>
                          <a:pt x="1239" y="1"/>
                        </a:lnTo>
                        <a:lnTo>
                          <a:pt x="1225" y="2"/>
                        </a:lnTo>
                        <a:lnTo>
                          <a:pt x="1218" y="3"/>
                        </a:lnTo>
                        <a:lnTo>
                          <a:pt x="1210" y="6"/>
                        </a:lnTo>
                        <a:lnTo>
                          <a:pt x="1205" y="12"/>
                        </a:lnTo>
                        <a:lnTo>
                          <a:pt x="1202" y="15"/>
                        </a:lnTo>
                        <a:lnTo>
                          <a:pt x="1200" y="20"/>
                        </a:lnTo>
                        <a:lnTo>
                          <a:pt x="1197" y="25"/>
                        </a:lnTo>
                        <a:lnTo>
                          <a:pt x="1196" y="30"/>
                        </a:lnTo>
                        <a:lnTo>
                          <a:pt x="1194" y="46"/>
                        </a:lnTo>
                        <a:lnTo>
                          <a:pt x="1194" y="46"/>
                        </a:lnTo>
                        <a:lnTo>
                          <a:pt x="1191" y="67"/>
                        </a:lnTo>
                        <a:lnTo>
                          <a:pt x="1185" y="89"/>
                        </a:lnTo>
                        <a:lnTo>
                          <a:pt x="1182" y="99"/>
                        </a:lnTo>
                        <a:lnTo>
                          <a:pt x="1179" y="109"/>
                        </a:lnTo>
                        <a:lnTo>
                          <a:pt x="1175" y="116"/>
                        </a:lnTo>
                        <a:lnTo>
                          <a:pt x="1171" y="124"/>
                        </a:lnTo>
                        <a:lnTo>
                          <a:pt x="1171" y="124"/>
                        </a:lnTo>
                        <a:lnTo>
                          <a:pt x="1132" y="128"/>
                        </a:lnTo>
                        <a:lnTo>
                          <a:pt x="1132" y="128"/>
                        </a:lnTo>
                        <a:lnTo>
                          <a:pt x="1127" y="123"/>
                        </a:lnTo>
                        <a:lnTo>
                          <a:pt x="1120" y="116"/>
                        </a:lnTo>
                        <a:lnTo>
                          <a:pt x="1109" y="100"/>
                        </a:lnTo>
                        <a:lnTo>
                          <a:pt x="1098" y="81"/>
                        </a:lnTo>
                        <a:lnTo>
                          <a:pt x="1090" y="60"/>
                        </a:lnTo>
                        <a:lnTo>
                          <a:pt x="1090" y="60"/>
                        </a:lnTo>
                        <a:lnTo>
                          <a:pt x="1083" y="46"/>
                        </a:lnTo>
                        <a:lnTo>
                          <a:pt x="1080" y="40"/>
                        </a:lnTo>
                        <a:lnTo>
                          <a:pt x="1076" y="36"/>
                        </a:lnTo>
                        <a:lnTo>
                          <a:pt x="1073" y="33"/>
                        </a:lnTo>
                        <a:lnTo>
                          <a:pt x="1070" y="30"/>
                        </a:lnTo>
                        <a:lnTo>
                          <a:pt x="1062" y="26"/>
                        </a:lnTo>
                        <a:lnTo>
                          <a:pt x="1055" y="25"/>
                        </a:lnTo>
                        <a:lnTo>
                          <a:pt x="1048" y="26"/>
                        </a:lnTo>
                        <a:lnTo>
                          <a:pt x="1034" y="28"/>
                        </a:lnTo>
                        <a:lnTo>
                          <a:pt x="1034" y="28"/>
                        </a:lnTo>
                        <a:lnTo>
                          <a:pt x="1021" y="31"/>
                        </a:lnTo>
                        <a:lnTo>
                          <a:pt x="1014" y="34"/>
                        </a:lnTo>
                        <a:lnTo>
                          <a:pt x="1008" y="38"/>
                        </a:lnTo>
                        <a:lnTo>
                          <a:pt x="1002" y="45"/>
                        </a:lnTo>
                        <a:lnTo>
                          <a:pt x="1000" y="48"/>
                        </a:lnTo>
                        <a:lnTo>
                          <a:pt x="999" y="53"/>
                        </a:lnTo>
                        <a:lnTo>
                          <a:pt x="998" y="59"/>
                        </a:lnTo>
                        <a:lnTo>
                          <a:pt x="997" y="64"/>
                        </a:lnTo>
                        <a:lnTo>
                          <a:pt x="997" y="79"/>
                        </a:lnTo>
                        <a:lnTo>
                          <a:pt x="997" y="79"/>
                        </a:lnTo>
                        <a:lnTo>
                          <a:pt x="997" y="102"/>
                        </a:lnTo>
                        <a:lnTo>
                          <a:pt x="996" y="124"/>
                        </a:lnTo>
                        <a:lnTo>
                          <a:pt x="993" y="144"/>
                        </a:lnTo>
                        <a:lnTo>
                          <a:pt x="990" y="152"/>
                        </a:lnTo>
                        <a:lnTo>
                          <a:pt x="987" y="160"/>
                        </a:lnTo>
                        <a:lnTo>
                          <a:pt x="987" y="160"/>
                        </a:lnTo>
                        <a:lnTo>
                          <a:pt x="949" y="171"/>
                        </a:lnTo>
                        <a:lnTo>
                          <a:pt x="949" y="171"/>
                        </a:lnTo>
                        <a:lnTo>
                          <a:pt x="942" y="167"/>
                        </a:lnTo>
                        <a:lnTo>
                          <a:pt x="936" y="161"/>
                        </a:lnTo>
                        <a:lnTo>
                          <a:pt x="922" y="146"/>
                        </a:lnTo>
                        <a:lnTo>
                          <a:pt x="909" y="128"/>
                        </a:lnTo>
                        <a:lnTo>
                          <a:pt x="897" y="110"/>
                        </a:lnTo>
                        <a:lnTo>
                          <a:pt x="897" y="110"/>
                        </a:lnTo>
                        <a:lnTo>
                          <a:pt x="888" y="97"/>
                        </a:lnTo>
                        <a:lnTo>
                          <a:pt x="885" y="92"/>
                        </a:lnTo>
                        <a:lnTo>
                          <a:pt x="880" y="88"/>
                        </a:lnTo>
                        <a:lnTo>
                          <a:pt x="876" y="86"/>
                        </a:lnTo>
                        <a:lnTo>
                          <a:pt x="873" y="84"/>
                        </a:lnTo>
                        <a:lnTo>
                          <a:pt x="865" y="82"/>
                        </a:lnTo>
                        <a:lnTo>
                          <a:pt x="857" y="82"/>
                        </a:lnTo>
                        <a:lnTo>
                          <a:pt x="850" y="83"/>
                        </a:lnTo>
                        <a:lnTo>
                          <a:pt x="837" y="87"/>
                        </a:lnTo>
                        <a:lnTo>
                          <a:pt x="837" y="87"/>
                        </a:lnTo>
                        <a:lnTo>
                          <a:pt x="824" y="92"/>
                        </a:lnTo>
                        <a:lnTo>
                          <a:pt x="818" y="96"/>
                        </a:lnTo>
                        <a:lnTo>
                          <a:pt x="813" y="101"/>
                        </a:lnTo>
                        <a:lnTo>
                          <a:pt x="808" y="108"/>
                        </a:lnTo>
                        <a:lnTo>
                          <a:pt x="807" y="112"/>
                        </a:lnTo>
                        <a:lnTo>
                          <a:pt x="806" y="118"/>
                        </a:lnTo>
                        <a:lnTo>
                          <a:pt x="805" y="123"/>
                        </a:lnTo>
                        <a:lnTo>
                          <a:pt x="805" y="128"/>
                        </a:lnTo>
                        <a:lnTo>
                          <a:pt x="808" y="144"/>
                        </a:lnTo>
                        <a:lnTo>
                          <a:pt x="808" y="144"/>
                        </a:lnTo>
                        <a:lnTo>
                          <a:pt x="812" y="165"/>
                        </a:lnTo>
                        <a:lnTo>
                          <a:pt x="814" y="187"/>
                        </a:lnTo>
                        <a:lnTo>
                          <a:pt x="814" y="208"/>
                        </a:lnTo>
                        <a:lnTo>
                          <a:pt x="813" y="217"/>
                        </a:lnTo>
                        <a:lnTo>
                          <a:pt x="811" y="224"/>
                        </a:lnTo>
                        <a:lnTo>
                          <a:pt x="811" y="224"/>
                        </a:lnTo>
                        <a:lnTo>
                          <a:pt x="776" y="242"/>
                        </a:lnTo>
                        <a:lnTo>
                          <a:pt x="776" y="242"/>
                        </a:lnTo>
                        <a:lnTo>
                          <a:pt x="768" y="238"/>
                        </a:lnTo>
                        <a:lnTo>
                          <a:pt x="761" y="234"/>
                        </a:lnTo>
                        <a:lnTo>
                          <a:pt x="744" y="221"/>
                        </a:lnTo>
                        <a:lnTo>
                          <a:pt x="729" y="206"/>
                        </a:lnTo>
                        <a:lnTo>
                          <a:pt x="714" y="189"/>
                        </a:lnTo>
                        <a:lnTo>
                          <a:pt x="714" y="189"/>
                        </a:lnTo>
                        <a:lnTo>
                          <a:pt x="704" y="177"/>
                        </a:lnTo>
                        <a:lnTo>
                          <a:pt x="698" y="174"/>
                        </a:lnTo>
                        <a:lnTo>
                          <a:pt x="694" y="171"/>
                        </a:lnTo>
                        <a:lnTo>
                          <a:pt x="690" y="169"/>
                        </a:lnTo>
                        <a:lnTo>
                          <a:pt x="685" y="167"/>
                        </a:lnTo>
                        <a:lnTo>
                          <a:pt x="678" y="167"/>
                        </a:lnTo>
                        <a:lnTo>
                          <a:pt x="670" y="168"/>
                        </a:lnTo>
                        <a:lnTo>
                          <a:pt x="664" y="170"/>
                        </a:lnTo>
                        <a:lnTo>
                          <a:pt x="652" y="176"/>
                        </a:lnTo>
                        <a:lnTo>
                          <a:pt x="652" y="176"/>
                        </a:lnTo>
                        <a:lnTo>
                          <a:pt x="640" y="184"/>
                        </a:lnTo>
                        <a:lnTo>
                          <a:pt x="634" y="188"/>
                        </a:lnTo>
                        <a:lnTo>
                          <a:pt x="630" y="194"/>
                        </a:lnTo>
                        <a:lnTo>
                          <a:pt x="627" y="201"/>
                        </a:lnTo>
                        <a:lnTo>
                          <a:pt x="625" y="206"/>
                        </a:lnTo>
                        <a:lnTo>
                          <a:pt x="625" y="211"/>
                        </a:lnTo>
                        <a:lnTo>
                          <a:pt x="625" y="217"/>
                        </a:lnTo>
                        <a:lnTo>
                          <a:pt x="627" y="222"/>
                        </a:lnTo>
                        <a:lnTo>
                          <a:pt x="632" y="237"/>
                        </a:lnTo>
                        <a:lnTo>
                          <a:pt x="632" y="237"/>
                        </a:lnTo>
                        <a:lnTo>
                          <a:pt x="638" y="258"/>
                        </a:lnTo>
                        <a:lnTo>
                          <a:pt x="644" y="280"/>
                        </a:lnTo>
                        <a:lnTo>
                          <a:pt x="646" y="290"/>
                        </a:lnTo>
                        <a:lnTo>
                          <a:pt x="647" y="299"/>
                        </a:lnTo>
                        <a:lnTo>
                          <a:pt x="647" y="308"/>
                        </a:lnTo>
                        <a:lnTo>
                          <a:pt x="647" y="317"/>
                        </a:lnTo>
                        <a:lnTo>
                          <a:pt x="647" y="317"/>
                        </a:lnTo>
                        <a:lnTo>
                          <a:pt x="615" y="339"/>
                        </a:lnTo>
                        <a:lnTo>
                          <a:pt x="615" y="339"/>
                        </a:lnTo>
                        <a:lnTo>
                          <a:pt x="607" y="337"/>
                        </a:lnTo>
                        <a:lnTo>
                          <a:pt x="599" y="333"/>
                        </a:lnTo>
                        <a:lnTo>
                          <a:pt x="591" y="329"/>
                        </a:lnTo>
                        <a:lnTo>
                          <a:pt x="581" y="323"/>
                        </a:lnTo>
                        <a:lnTo>
                          <a:pt x="562" y="310"/>
                        </a:lnTo>
                        <a:lnTo>
                          <a:pt x="545" y="296"/>
                        </a:lnTo>
                        <a:lnTo>
                          <a:pt x="545" y="296"/>
                        </a:lnTo>
                        <a:lnTo>
                          <a:pt x="534" y="287"/>
                        </a:lnTo>
                        <a:lnTo>
                          <a:pt x="528" y="284"/>
                        </a:lnTo>
                        <a:lnTo>
                          <a:pt x="523" y="281"/>
                        </a:lnTo>
                        <a:lnTo>
                          <a:pt x="519" y="280"/>
                        </a:lnTo>
                        <a:lnTo>
                          <a:pt x="514" y="279"/>
                        </a:lnTo>
                        <a:lnTo>
                          <a:pt x="507" y="279"/>
                        </a:lnTo>
                        <a:lnTo>
                          <a:pt x="499" y="281"/>
                        </a:lnTo>
                        <a:lnTo>
                          <a:pt x="492" y="285"/>
                        </a:lnTo>
                        <a:lnTo>
                          <a:pt x="482" y="294"/>
                        </a:lnTo>
                        <a:lnTo>
                          <a:pt x="482" y="294"/>
                        </a:lnTo>
                        <a:lnTo>
                          <a:pt x="472" y="303"/>
                        </a:lnTo>
                        <a:lnTo>
                          <a:pt x="466" y="308"/>
                        </a:lnTo>
                        <a:lnTo>
                          <a:pt x="463" y="315"/>
                        </a:lnTo>
                        <a:lnTo>
                          <a:pt x="461" y="322"/>
                        </a:lnTo>
                        <a:lnTo>
                          <a:pt x="461" y="327"/>
                        </a:lnTo>
                        <a:lnTo>
                          <a:pt x="462" y="332"/>
                        </a:lnTo>
                        <a:lnTo>
                          <a:pt x="463" y="338"/>
                        </a:lnTo>
                        <a:lnTo>
                          <a:pt x="465" y="343"/>
                        </a:lnTo>
                        <a:lnTo>
                          <a:pt x="472" y="356"/>
                        </a:lnTo>
                        <a:lnTo>
                          <a:pt x="472" y="356"/>
                        </a:lnTo>
                        <a:lnTo>
                          <a:pt x="483" y="376"/>
                        </a:lnTo>
                        <a:lnTo>
                          <a:pt x="491" y="396"/>
                        </a:lnTo>
                        <a:lnTo>
                          <a:pt x="495" y="406"/>
                        </a:lnTo>
                        <a:lnTo>
                          <a:pt x="497" y="416"/>
                        </a:lnTo>
                        <a:lnTo>
                          <a:pt x="499" y="425"/>
                        </a:lnTo>
                        <a:lnTo>
                          <a:pt x="499" y="433"/>
                        </a:lnTo>
                        <a:lnTo>
                          <a:pt x="499" y="433"/>
                        </a:lnTo>
                        <a:lnTo>
                          <a:pt x="471" y="460"/>
                        </a:lnTo>
                        <a:lnTo>
                          <a:pt x="471" y="460"/>
                        </a:lnTo>
                        <a:lnTo>
                          <a:pt x="463" y="459"/>
                        </a:lnTo>
                        <a:lnTo>
                          <a:pt x="454" y="456"/>
                        </a:lnTo>
                        <a:lnTo>
                          <a:pt x="445" y="454"/>
                        </a:lnTo>
                        <a:lnTo>
                          <a:pt x="436" y="450"/>
                        </a:lnTo>
                        <a:lnTo>
                          <a:pt x="415" y="440"/>
                        </a:lnTo>
                        <a:lnTo>
                          <a:pt x="396" y="429"/>
                        </a:lnTo>
                        <a:lnTo>
                          <a:pt x="396" y="429"/>
                        </a:lnTo>
                        <a:lnTo>
                          <a:pt x="382" y="421"/>
                        </a:lnTo>
                        <a:lnTo>
                          <a:pt x="377" y="418"/>
                        </a:lnTo>
                        <a:lnTo>
                          <a:pt x="372" y="417"/>
                        </a:lnTo>
                        <a:lnTo>
                          <a:pt x="367" y="416"/>
                        </a:lnTo>
                        <a:lnTo>
                          <a:pt x="363" y="416"/>
                        </a:lnTo>
                        <a:lnTo>
                          <a:pt x="354" y="418"/>
                        </a:lnTo>
                        <a:lnTo>
                          <a:pt x="348" y="421"/>
                        </a:lnTo>
                        <a:lnTo>
                          <a:pt x="342" y="426"/>
                        </a:lnTo>
                        <a:lnTo>
                          <a:pt x="333" y="436"/>
                        </a:lnTo>
                        <a:lnTo>
                          <a:pt x="333" y="436"/>
                        </a:lnTo>
                        <a:lnTo>
                          <a:pt x="324" y="447"/>
                        </a:lnTo>
                        <a:lnTo>
                          <a:pt x="320" y="452"/>
                        </a:lnTo>
                        <a:lnTo>
                          <a:pt x="317" y="460"/>
                        </a:lnTo>
                        <a:lnTo>
                          <a:pt x="317" y="467"/>
                        </a:lnTo>
                        <a:lnTo>
                          <a:pt x="317" y="472"/>
                        </a:lnTo>
                        <a:lnTo>
                          <a:pt x="318" y="477"/>
                        </a:lnTo>
                        <a:lnTo>
                          <a:pt x="320" y="481"/>
                        </a:lnTo>
                        <a:lnTo>
                          <a:pt x="324" y="487"/>
                        </a:lnTo>
                        <a:lnTo>
                          <a:pt x="332" y="499"/>
                        </a:lnTo>
                        <a:lnTo>
                          <a:pt x="332" y="499"/>
                        </a:lnTo>
                        <a:lnTo>
                          <a:pt x="347" y="517"/>
                        </a:lnTo>
                        <a:lnTo>
                          <a:pt x="358" y="536"/>
                        </a:lnTo>
                        <a:lnTo>
                          <a:pt x="367" y="554"/>
                        </a:lnTo>
                        <a:lnTo>
                          <a:pt x="370" y="563"/>
                        </a:lnTo>
                        <a:lnTo>
                          <a:pt x="372" y="571"/>
                        </a:lnTo>
                        <a:lnTo>
                          <a:pt x="372" y="571"/>
                        </a:lnTo>
                        <a:lnTo>
                          <a:pt x="348" y="601"/>
                        </a:lnTo>
                        <a:lnTo>
                          <a:pt x="348" y="601"/>
                        </a:lnTo>
                        <a:lnTo>
                          <a:pt x="340" y="602"/>
                        </a:lnTo>
                        <a:lnTo>
                          <a:pt x="331" y="601"/>
                        </a:lnTo>
                        <a:lnTo>
                          <a:pt x="311" y="597"/>
                        </a:lnTo>
                        <a:lnTo>
                          <a:pt x="290" y="591"/>
                        </a:lnTo>
                        <a:lnTo>
                          <a:pt x="269" y="583"/>
                        </a:lnTo>
                        <a:lnTo>
                          <a:pt x="269" y="583"/>
                        </a:lnTo>
                        <a:lnTo>
                          <a:pt x="255" y="577"/>
                        </a:lnTo>
                        <a:lnTo>
                          <a:pt x="248" y="576"/>
                        </a:lnTo>
                        <a:lnTo>
                          <a:pt x="243" y="575"/>
                        </a:lnTo>
                        <a:lnTo>
                          <a:pt x="239" y="575"/>
                        </a:lnTo>
                        <a:lnTo>
                          <a:pt x="234" y="576"/>
                        </a:lnTo>
                        <a:lnTo>
                          <a:pt x="227" y="578"/>
                        </a:lnTo>
                        <a:lnTo>
                          <a:pt x="220" y="583"/>
                        </a:lnTo>
                        <a:lnTo>
                          <a:pt x="216" y="588"/>
                        </a:lnTo>
                        <a:lnTo>
                          <a:pt x="208" y="600"/>
                        </a:lnTo>
                        <a:lnTo>
                          <a:pt x="208" y="600"/>
                        </a:lnTo>
                        <a:lnTo>
                          <a:pt x="201" y="611"/>
                        </a:lnTo>
                        <a:lnTo>
                          <a:pt x="197" y="618"/>
                        </a:lnTo>
                        <a:lnTo>
                          <a:pt x="196" y="625"/>
                        </a:lnTo>
                        <a:lnTo>
                          <a:pt x="197" y="633"/>
                        </a:lnTo>
                        <a:lnTo>
                          <a:pt x="198" y="637"/>
                        </a:lnTo>
                        <a:lnTo>
                          <a:pt x="201" y="642"/>
                        </a:lnTo>
                        <a:lnTo>
                          <a:pt x="203" y="647"/>
                        </a:lnTo>
                        <a:lnTo>
                          <a:pt x="207" y="651"/>
                        </a:lnTo>
                        <a:lnTo>
                          <a:pt x="218" y="662"/>
                        </a:lnTo>
                        <a:lnTo>
                          <a:pt x="218" y="662"/>
                        </a:lnTo>
                        <a:lnTo>
                          <a:pt x="234" y="677"/>
                        </a:lnTo>
                        <a:lnTo>
                          <a:pt x="248" y="695"/>
                        </a:lnTo>
                        <a:lnTo>
                          <a:pt x="260" y="711"/>
                        </a:lnTo>
                        <a:lnTo>
                          <a:pt x="265" y="719"/>
                        </a:lnTo>
                        <a:lnTo>
                          <a:pt x="267" y="727"/>
                        </a:lnTo>
                        <a:lnTo>
                          <a:pt x="267" y="727"/>
                        </a:lnTo>
                        <a:lnTo>
                          <a:pt x="248" y="761"/>
                        </a:lnTo>
                        <a:lnTo>
                          <a:pt x="248" y="761"/>
                        </a:lnTo>
                        <a:lnTo>
                          <a:pt x="241" y="762"/>
                        </a:lnTo>
                        <a:lnTo>
                          <a:pt x="232" y="764"/>
                        </a:lnTo>
                        <a:lnTo>
                          <a:pt x="211" y="762"/>
                        </a:lnTo>
                        <a:lnTo>
                          <a:pt x="190" y="759"/>
                        </a:lnTo>
                        <a:lnTo>
                          <a:pt x="168" y="755"/>
                        </a:lnTo>
                        <a:lnTo>
                          <a:pt x="168" y="755"/>
                        </a:lnTo>
                        <a:lnTo>
                          <a:pt x="154" y="752"/>
                        </a:lnTo>
                        <a:lnTo>
                          <a:pt x="147" y="750"/>
                        </a:lnTo>
                        <a:lnTo>
                          <a:pt x="142" y="752"/>
                        </a:lnTo>
                        <a:lnTo>
                          <a:pt x="136" y="752"/>
                        </a:lnTo>
                        <a:lnTo>
                          <a:pt x="132" y="753"/>
                        </a:lnTo>
                        <a:lnTo>
                          <a:pt x="125" y="757"/>
                        </a:lnTo>
                        <a:lnTo>
                          <a:pt x="120" y="762"/>
                        </a:lnTo>
                        <a:lnTo>
                          <a:pt x="116" y="768"/>
                        </a:lnTo>
                        <a:lnTo>
                          <a:pt x="110" y="781"/>
                        </a:lnTo>
                        <a:lnTo>
                          <a:pt x="110" y="781"/>
                        </a:lnTo>
                        <a:lnTo>
                          <a:pt x="105" y="794"/>
                        </a:lnTo>
                        <a:lnTo>
                          <a:pt x="104" y="801"/>
                        </a:lnTo>
                        <a:lnTo>
                          <a:pt x="102" y="808"/>
                        </a:lnTo>
                        <a:lnTo>
                          <a:pt x="105" y="816"/>
                        </a:lnTo>
                        <a:lnTo>
                          <a:pt x="107" y="820"/>
                        </a:lnTo>
                        <a:lnTo>
                          <a:pt x="109" y="825"/>
                        </a:lnTo>
                        <a:lnTo>
                          <a:pt x="113" y="828"/>
                        </a:lnTo>
                        <a:lnTo>
                          <a:pt x="118" y="832"/>
                        </a:lnTo>
                        <a:lnTo>
                          <a:pt x="130" y="841"/>
                        </a:lnTo>
                        <a:lnTo>
                          <a:pt x="130" y="841"/>
                        </a:lnTo>
                        <a:lnTo>
                          <a:pt x="148" y="854"/>
                        </a:lnTo>
                        <a:lnTo>
                          <a:pt x="165" y="868"/>
                        </a:lnTo>
                        <a:lnTo>
                          <a:pt x="179" y="883"/>
                        </a:lnTo>
                        <a:lnTo>
                          <a:pt x="185" y="890"/>
                        </a:lnTo>
                        <a:lnTo>
                          <a:pt x="189" y="896"/>
                        </a:lnTo>
                        <a:lnTo>
                          <a:pt x="189" y="896"/>
                        </a:lnTo>
                        <a:lnTo>
                          <a:pt x="177" y="933"/>
                        </a:lnTo>
                        <a:lnTo>
                          <a:pt x="177" y="933"/>
                        </a:lnTo>
                        <a:lnTo>
                          <a:pt x="169" y="937"/>
                        </a:lnTo>
                        <a:lnTo>
                          <a:pt x="160" y="939"/>
                        </a:lnTo>
                        <a:lnTo>
                          <a:pt x="150" y="940"/>
                        </a:lnTo>
                        <a:lnTo>
                          <a:pt x="139" y="941"/>
                        </a:lnTo>
                        <a:lnTo>
                          <a:pt x="118" y="941"/>
                        </a:lnTo>
                        <a:lnTo>
                          <a:pt x="95" y="940"/>
                        </a:lnTo>
                        <a:lnTo>
                          <a:pt x="95" y="940"/>
                        </a:lnTo>
                        <a:lnTo>
                          <a:pt x="80" y="939"/>
                        </a:lnTo>
                        <a:lnTo>
                          <a:pt x="74" y="940"/>
                        </a:lnTo>
                        <a:lnTo>
                          <a:pt x="69" y="941"/>
                        </a:lnTo>
                        <a:lnTo>
                          <a:pt x="63" y="942"/>
                        </a:lnTo>
                        <a:lnTo>
                          <a:pt x="60" y="944"/>
                        </a:lnTo>
                        <a:lnTo>
                          <a:pt x="53" y="950"/>
                        </a:lnTo>
                        <a:lnTo>
                          <a:pt x="49" y="955"/>
                        </a:lnTo>
                        <a:lnTo>
                          <a:pt x="46" y="962"/>
                        </a:lnTo>
                        <a:lnTo>
                          <a:pt x="43" y="975"/>
                        </a:lnTo>
                        <a:lnTo>
                          <a:pt x="43" y="975"/>
                        </a:lnTo>
                        <a:lnTo>
                          <a:pt x="38" y="989"/>
                        </a:lnTo>
                        <a:lnTo>
                          <a:pt x="38" y="996"/>
                        </a:lnTo>
                        <a:lnTo>
                          <a:pt x="39" y="1003"/>
                        </a:lnTo>
                        <a:lnTo>
                          <a:pt x="41" y="1011"/>
                        </a:lnTo>
                        <a:lnTo>
                          <a:pt x="45" y="1014"/>
                        </a:lnTo>
                        <a:lnTo>
                          <a:pt x="48" y="1018"/>
                        </a:lnTo>
                        <a:lnTo>
                          <a:pt x="52" y="1022"/>
                        </a:lnTo>
                        <a:lnTo>
                          <a:pt x="57" y="1025"/>
                        </a:lnTo>
                        <a:lnTo>
                          <a:pt x="71" y="1032"/>
                        </a:lnTo>
                        <a:lnTo>
                          <a:pt x="71" y="1032"/>
                        </a:lnTo>
                        <a:lnTo>
                          <a:pt x="90" y="1041"/>
                        </a:lnTo>
                        <a:lnTo>
                          <a:pt x="110" y="1053"/>
                        </a:lnTo>
                        <a:lnTo>
                          <a:pt x="126" y="1065"/>
                        </a:lnTo>
                        <a:lnTo>
                          <a:pt x="133" y="1072"/>
                        </a:lnTo>
                        <a:lnTo>
                          <a:pt x="137" y="1077"/>
                        </a:lnTo>
                        <a:lnTo>
                          <a:pt x="137" y="1077"/>
                        </a:lnTo>
                        <a:lnTo>
                          <a:pt x="131" y="1115"/>
                        </a:lnTo>
                        <a:lnTo>
                          <a:pt x="131" y="1115"/>
                        </a:lnTo>
                        <a:lnTo>
                          <a:pt x="124" y="1120"/>
                        </a:lnTo>
                        <a:lnTo>
                          <a:pt x="116" y="1123"/>
                        </a:lnTo>
                        <a:lnTo>
                          <a:pt x="107" y="1126"/>
                        </a:lnTo>
                        <a:lnTo>
                          <a:pt x="96" y="1128"/>
                        </a:lnTo>
                        <a:lnTo>
                          <a:pt x="74" y="1133"/>
                        </a:lnTo>
                        <a:lnTo>
                          <a:pt x="52" y="1135"/>
                        </a:lnTo>
                        <a:lnTo>
                          <a:pt x="52" y="1135"/>
                        </a:lnTo>
                        <a:lnTo>
                          <a:pt x="37" y="1136"/>
                        </a:lnTo>
                        <a:lnTo>
                          <a:pt x="31" y="1138"/>
                        </a:lnTo>
                        <a:lnTo>
                          <a:pt x="25" y="1139"/>
                        </a:lnTo>
                        <a:lnTo>
                          <a:pt x="21" y="1142"/>
                        </a:lnTo>
                        <a:lnTo>
                          <a:pt x="17" y="1145"/>
                        </a:lnTo>
                        <a:lnTo>
                          <a:pt x="12" y="1150"/>
                        </a:lnTo>
                        <a:lnTo>
                          <a:pt x="9" y="1157"/>
                        </a:lnTo>
                        <a:lnTo>
                          <a:pt x="7" y="1164"/>
                        </a:lnTo>
                        <a:lnTo>
                          <a:pt x="5" y="1178"/>
                        </a:lnTo>
                        <a:lnTo>
                          <a:pt x="5" y="1178"/>
                        </a:lnTo>
                        <a:lnTo>
                          <a:pt x="3" y="1192"/>
                        </a:lnTo>
                        <a:lnTo>
                          <a:pt x="4" y="1199"/>
                        </a:lnTo>
                        <a:lnTo>
                          <a:pt x="7" y="1206"/>
                        </a:lnTo>
                        <a:lnTo>
                          <a:pt x="11" y="1212"/>
                        </a:lnTo>
                        <a:lnTo>
                          <a:pt x="13" y="1216"/>
                        </a:lnTo>
                        <a:lnTo>
                          <a:pt x="17" y="1219"/>
                        </a:lnTo>
                        <a:lnTo>
                          <a:pt x="22" y="1222"/>
                        </a:lnTo>
                        <a:lnTo>
                          <a:pt x="28" y="1224"/>
                        </a:lnTo>
                        <a:lnTo>
                          <a:pt x="43" y="1229"/>
                        </a:lnTo>
                        <a:lnTo>
                          <a:pt x="43" y="1229"/>
                        </a:lnTo>
                        <a:lnTo>
                          <a:pt x="63" y="1236"/>
                        </a:lnTo>
                        <a:lnTo>
                          <a:pt x="84" y="1244"/>
                        </a:lnTo>
                        <a:lnTo>
                          <a:pt x="94" y="1249"/>
                        </a:lnTo>
                        <a:lnTo>
                          <a:pt x="102" y="1254"/>
                        </a:lnTo>
                        <a:lnTo>
                          <a:pt x="110" y="1259"/>
                        </a:lnTo>
                        <a:lnTo>
                          <a:pt x="116" y="1265"/>
                        </a:lnTo>
                        <a:lnTo>
                          <a:pt x="116" y="1265"/>
                        </a:lnTo>
                        <a:lnTo>
                          <a:pt x="114" y="1303"/>
                        </a:lnTo>
                        <a:lnTo>
                          <a:pt x="114" y="1303"/>
                        </a:lnTo>
                        <a:lnTo>
                          <a:pt x="108" y="1308"/>
                        </a:lnTo>
                        <a:lnTo>
                          <a:pt x="100" y="1313"/>
                        </a:lnTo>
                        <a:lnTo>
                          <a:pt x="83" y="1321"/>
                        </a:lnTo>
                        <a:lnTo>
                          <a:pt x="61" y="1329"/>
                        </a:lnTo>
                        <a:lnTo>
                          <a:pt x="40" y="1334"/>
                        </a:lnTo>
                        <a:lnTo>
                          <a:pt x="40" y="1334"/>
                        </a:lnTo>
                        <a:lnTo>
                          <a:pt x="25" y="1338"/>
                        </a:lnTo>
                        <a:lnTo>
                          <a:pt x="20" y="1341"/>
                        </a:lnTo>
                        <a:lnTo>
                          <a:pt x="14" y="1343"/>
                        </a:lnTo>
                        <a:lnTo>
                          <a:pt x="11" y="1346"/>
                        </a:lnTo>
                        <a:lnTo>
                          <a:pt x="8" y="1349"/>
                        </a:lnTo>
                        <a:lnTo>
                          <a:pt x="3" y="1356"/>
                        </a:lnTo>
                        <a:lnTo>
                          <a:pt x="0" y="1363"/>
                        </a:lnTo>
                        <a:lnTo>
                          <a:pt x="0" y="1370"/>
                        </a:lnTo>
                        <a:lnTo>
                          <a:pt x="0" y="1383"/>
                        </a:lnTo>
                        <a:lnTo>
                          <a:pt x="0" y="1383"/>
                        </a:lnTo>
                        <a:lnTo>
                          <a:pt x="1" y="1398"/>
                        </a:lnTo>
                        <a:lnTo>
                          <a:pt x="2" y="1404"/>
                        </a:lnTo>
                        <a:lnTo>
                          <a:pt x="5" y="1412"/>
                        </a:lnTo>
                        <a:lnTo>
                          <a:pt x="11" y="1417"/>
                        </a:lnTo>
                        <a:lnTo>
                          <a:pt x="14" y="1420"/>
                        </a:lnTo>
                        <a:lnTo>
                          <a:pt x="19" y="1423"/>
                        </a:lnTo>
                        <a:lnTo>
                          <a:pt x="24" y="1425"/>
                        </a:lnTo>
                        <a:lnTo>
                          <a:pt x="31" y="1427"/>
                        </a:lnTo>
                        <a:lnTo>
                          <a:pt x="45" y="1428"/>
                        </a:lnTo>
                        <a:lnTo>
                          <a:pt x="45" y="1428"/>
                        </a:lnTo>
                        <a:lnTo>
                          <a:pt x="68" y="1431"/>
                        </a:lnTo>
                        <a:lnTo>
                          <a:pt x="89" y="1437"/>
                        </a:lnTo>
                        <a:lnTo>
                          <a:pt x="108" y="1443"/>
                        </a:lnTo>
                        <a:lnTo>
                          <a:pt x="117" y="1448"/>
                        </a:lnTo>
                        <a:lnTo>
                          <a:pt x="123" y="1452"/>
                        </a:lnTo>
                        <a:lnTo>
                          <a:pt x="123" y="1452"/>
                        </a:lnTo>
                        <a:lnTo>
                          <a:pt x="129" y="1490"/>
                        </a:lnTo>
                        <a:lnTo>
                          <a:pt x="129" y="1490"/>
                        </a:lnTo>
                        <a:lnTo>
                          <a:pt x="123" y="1496"/>
                        </a:lnTo>
                        <a:lnTo>
                          <a:pt x="116" y="1502"/>
                        </a:lnTo>
                        <a:lnTo>
                          <a:pt x="99" y="1513"/>
                        </a:lnTo>
                        <a:lnTo>
                          <a:pt x="80" y="1524"/>
                        </a:lnTo>
                        <a:lnTo>
                          <a:pt x="59" y="1533"/>
                        </a:lnTo>
                        <a:lnTo>
                          <a:pt x="59" y="1533"/>
                        </a:lnTo>
                        <a:lnTo>
                          <a:pt x="45" y="1539"/>
                        </a:lnTo>
                        <a:lnTo>
                          <a:pt x="40" y="1542"/>
                        </a:lnTo>
                        <a:lnTo>
                          <a:pt x="36" y="1546"/>
                        </a:lnTo>
                        <a:lnTo>
                          <a:pt x="32" y="1549"/>
                        </a:lnTo>
                        <a:lnTo>
                          <a:pt x="29" y="1552"/>
                        </a:lnTo>
                        <a:lnTo>
                          <a:pt x="26" y="1560"/>
                        </a:lnTo>
                        <a:lnTo>
                          <a:pt x="25" y="1567"/>
                        </a:lnTo>
                        <a:lnTo>
                          <a:pt x="25" y="1574"/>
                        </a:lnTo>
                        <a:lnTo>
                          <a:pt x="27" y="1588"/>
                        </a:lnTo>
                        <a:lnTo>
                          <a:pt x="27" y="1588"/>
                        </a:lnTo>
                        <a:lnTo>
                          <a:pt x="31" y="1601"/>
                        </a:lnTo>
                        <a:lnTo>
                          <a:pt x="34" y="1608"/>
                        </a:lnTo>
                        <a:lnTo>
                          <a:pt x="37" y="1614"/>
                        </a:lnTo>
                        <a:lnTo>
                          <a:pt x="44" y="1620"/>
                        </a:lnTo>
                        <a:lnTo>
                          <a:pt x="48" y="1622"/>
                        </a:lnTo>
                        <a:lnTo>
                          <a:pt x="52" y="1623"/>
                        </a:lnTo>
                        <a:lnTo>
                          <a:pt x="58" y="1624"/>
                        </a:lnTo>
                        <a:lnTo>
                          <a:pt x="64" y="1625"/>
                        </a:lnTo>
                        <a:lnTo>
                          <a:pt x="78" y="1625"/>
                        </a:lnTo>
                        <a:lnTo>
                          <a:pt x="78" y="1625"/>
                        </a:lnTo>
                        <a:lnTo>
                          <a:pt x="101" y="1625"/>
                        </a:lnTo>
                        <a:lnTo>
                          <a:pt x="123" y="1626"/>
                        </a:lnTo>
                        <a:lnTo>
                          <a:pt x="144" y="1630"/>
                        </a:lnTo>
                        <a:lnTo>
                          <a:pt x="151" y="1633"/>
                        </a:lnTo>
                        <a:lnTo>
                          <a:pt x="159" y="1635"/>
                        </a:lnTo>
                        <a:lnTo>
                          <a:pt x="159" y="1635"/>
                        </a:lnTo>
                        <a:lnTo>
                          <a:pt x="171" y="1673"/>
                        </a:lnTo>
                        <a:lnTo>
                          <a:pt x="171" y="1673"/>
                        </a:lnTo>
                        <a:lnTo>
                          <a:pt x="167" y="1680"/>
                        </a:lnTo>
                        <a:lnTo>
                          <a:pt x="160" y="1686"/>
                        </a:lnTo>
                        <a:lnTo>
                          <a:pt x="146" y="1700"/>
                        </a:lnTo>
                        <a:lnTo>
                          <a:pt x="128" y="1713"/>
                        </a:lnTo>
                        <a:lnTo>
                          <a:pt x="109" y="1725"/>
                        </a:lnTo>
                        <a:lnTo>
                          <a:pt x="109" y="1725"/>
                        </a:lnTo>
                        <a:lnTo>
                          <a:pt x="96" y="1734"/>
                        </a:lnTo>
                        <a:lnTo>
                          <a:pt x="92" y="1739"/>
                        </a:lnTo>
                        <a:lnTo>
                          <a:pt x="88" y="1742"/>
                        </a:lnTo>
                        <a:lnTo>
                          <a:pt x="85" y="1746"/>
                        </a:lnTo>
                        <a:lnTo>
                          <a:pt x="83" y="1749"/>
                        </a:lnTo>
                        <a:lnTo>
                          <a:pt x="81" y="1758"/>
                        </a:lnTo>
                        <a:lnTo>
                          <a:pt x="81" y="1765"/>
                        </a:lnTo>
                        <a:lnTo>
                          <a:pt x="82" y="1772"/>
                        </a:lnTo>
                        <a:lnTo>
                          <a:pt x="87" y="1785"/>
                        </a:lnTo>
                        <a:lnTo>
                          <a:pt x="87" y="1785"/>
                        </a:lnTo>
                        <a:lnTo>
                          <a:pt x="92" y="1798"/>
                        </a:lnTo>
                        <a:lnTo>
                          <a:pt x="96" y="1804"/>
                        </a:lnTo>
                        <a:lnTo>
                          <a:pt x="100" y="1809"/>
                        </a:lnTo>
                        <a:lnTo>
                          <a:pt x="108" y="1814"/>
                        </a:lnTo>
                        <a:lnTo>
                          <a:pt x="112" y="1816"/>
                        </a:lnTo>
                        <a:lnTo>
                          <a:pt x="117" y="1816"/>
                        </a:lnTo>
                        <a:lnTo>
                          <a:pt x="122" y="1817"/>
                        </a:lnTo>
                        <a:lnTo>
                          <a:pt x="129" y="1817"/>
                        </a:lnTo>
                        <a:lnTo>
                          <a:pt x="143" y="1814"/>
                        </a:lnTo>
                        <a:lnTo>
                          <a:pt x="143" y="1814"/>
                        </a:lnTo>
                        <a:lnTo>
                          <a:pt x="166" y="1810"/>
                        </a:lnTo>
                        <a:lnTo>
                          <a:pt x="187" y="1808"/>
                        </a:lnTo>
                        <a:lnTo>
                          <a:pt x="207" y="1808"/>
                        </a:lnTo>
                        <a:lnTo>
                          <a:pt x="216" y="1809"/>
                        </a:lnTo>
                        <a:lnTo>
                          <a:pt x="224" y="1812"/>
                        </a:lnTo>
                        <a:lnTo>
                          <a:pt x="224" y="1812"/>
                        </a:lnTo>
                        <a:lnTo>
                          <a:pt x="241" y="1846"/>
                        </a:lnTo>
                        <a:lnTo>
                          <a:pt x="241" y="1846"/>
                        </a:lnTo>
                        <a:lnTo>
                          <a:pt x="238" y="1854"/>
                        </a:lnTo>
                        <a:lnTo>
                          <a:pt x="233" y="1862"/>
                        </a:lnTo>
                        <a:lnTo>
                          <a:pt x="228" y="1869"/>
                        </a:lnTo>
                        <a:lnTo>
                          <a:pt x="221" y="1878"/>
                        </a:lnTo>
                        <a:lnTo>
                          <a:pt x="206" y="1894"/>
                        </a:lnTo>
                        <a:lnTo>
                          <a:pt x="189" y="1908"/>
                        </a:lnTo>
                        <a:lnTo>
                          <a:pt x="189" y="1908"/>
                        </a:lnTo>
                        <a:lnTo>
                          <a:pt x="178" y="1918"/>
                        </a:lnTo>
                        <a:lnTo>
                          <a:pt x="173" y="1924"/>
                        </a:lnTo>
                        <a:lnTo>
                          <a:pt x="170" y="1928"/>
                        </a:lnTo>
                        <a:lnTo>
                          <a:pt x="168" y="1932"/>
                        </a:lnTo>
                        <a:lnTo>
                          <a:pt x="167" y="1937"/>
                        </a:lnTo>
                        <a:lnTo>
                          <a:pt x="166" y="1944"/>
                        </a:lnTo>
                        <a:lnTo>
                          <a:pt x="167" y="1952"/>
                        </a:lnTo>
                        <a:lnTo>
                          <a:pt x="169" y="1959"/>
                        </a:lnTo>
                        <a:lnTo>
                          <a:pt x="175" y="1971"/>
                        </a:lnTo>
                        <a:lnTo>
                          <a:pt x="175" y="1971"/>
                        </a:lnTo>
                        <a:lnTo>
                          <a:pt x="183" y="1983"/>
                        </a:lnTo>
                        <a:lnTo>
                          <a:pt x="187" y="1988"/>
                        </a:lnTo>
                        <a:lnTo>
                          <a:pt x="194" y="1992"/>
                        </a:lnTo>
                        <a:lnTo>
                          <a:pt x="201" y="1996"/>
                        </a:lnTo>
                        <a:lnTo>
                          <a:pt x="205" y="1997"/>
                        </a:lnTo>
                        <a:lnTo>
                          <a:pt x="210" y="1997"/>
                        </a:lnTo>
                        <a:lnTo>
                          <a:pt x="216" y="1997"/>
                        </a:lnTo>
                        <a:lnTo>
                          <a:pt x="222" y="1996"/>
                        </a:lnTo>
                        <a:lnTo>
                          <a:pt x="236" y="1990"/>
                        </a:lnTo>
                        <a:lnTo>
                          <a:pt x="236" y="1990"/>
                        </a:lnTo>
                        <a:lnTo>
                          <a:pt x="257" y="1984"/>
                        </a:lnTo>
                        <a:lnTo>
                          <a:pt x="279" y="1978"/>
                        </a:lnTo>
                        <a:lnTo>
                          <a:pt x="300" y="1975"/>
                        </a:lnTo>
                        <a:lnTo>
                          <a:pt x="308" y="1975"/>
                        </a:lnTo>
                        <a:lnTo>
                          <a:pt x="316" y="1975"/>
                        </a:lnTo>
                        <a:lnTo>
                          <a:pt x="316" y="1975"/>
                        </a:lnTo>
                        <a:lnTo>
                          <a:pt x="339" y="2008"/>
                        </a:lnTo>
                        <a:lnTo>
                          <a:pt x="339" y="2008"/>
                        </a:lnTo>
                        <a:lnTo>
                          <a:pt x="336" y="2015"/>
                        </a:lnTo>
                        <a:lnTo>
                          <a:pt x="332" y="2023"/>
                        </a:lnTo>
                        <a:lnTo>
                          <a:pt x="328" y="2033"/>
                        </a:lnTo>
                        <a:lnTo>
                          <a:pt x="323" y="2041"/>
                        </a:lnTo>
                        <a:lnTo>
                          <a:pt x="311" y="2060"/>
                        </a:lnTo>
                        <a:lnTo>
                          <a:pt x="296" y="2077"/>
                        </a:lnTo>
                        <a:lnTo>
                          <a:pt x="296" y="2077"/>
                        </a:lnTo>
                        <a:lnTo>
                          <a:pt x="287" y="2088"/>
                        </a:lnTo>
                        <a:lnTo>
                          <a:pt x="283" y="2094"/>
                        </a:lnTo>
                        <a:lnTo>
                          <a:pt x="281" y="2099"/>
                        </a:lnTo>
                        <a:lnTo>
                          <a:pt x="279" y="2103"/>
                        </a:lnTo>
                        <a:lnTo>
                          <a:pt x="278" y="2108"/>
                        </a:lnTo>
                        <a:lnTo>
                          <a:pt x="279" y="2115"/>
                        </a:lnTo>
                        <a:lnTo>
                          <a:pt x="281" y="2123"/>
                        </a:lnTo>
                        <a:lnTo>
                          <a:pt x="284" y="2130"/>
                        </a:lnTo>
                        <a:lnTo>
                          <a:pt x="293" y="2141"/>
                        </a:lnTo>
                        <a:lnTo>
                          <a:pt x="293" y="2141"/>
                        </a:lnTo>
                        <a:lnTo>
                          <a:pt x="302" y="2150"/>
                        </a:lnTo>
                        <a:lnTo>
                          <a:pt x="307" y="2156"/>
                        </a:lnTo>
                        <a:lnTo>
                          <a:pt x="314" y="2159"/>
                        </a:lnTo>
                        <a:lnTo>
                          <a:pt x="321" y="2161"/>
                        </a:lnTo>
                        <a:lnTo>
                          <a:pt x="326" y="2161"/>
                        </a:lnTo>
                        <a:lnTo>
                          <a:pt x="331" y="2160"/>
                        </a:lnTo>
                        <a:lnTo>
                          <a:pt x="337" y="2159"/>
                        </a:lnTo>
                        <a:lnTo>
                          <a:pt x="342" y="2157"/>
                        </a:lnTo>
                        <a:lnTo>
                          <a:pt x="355" y="2150"/>
                        </a:lnTo>
                        <a:lnTo>
                          <a:pt x="355" y="2150"/>
                        </a:lnTo>
                        <a:lnTo>
                          <a:pt x="376" y="2139"/>
                        </a:lnTo>
                        <a:lnTo>
                          <a:pt x="397" y="2131"/>
                        </a:lnTo>
                        <a:lnTo>
                          <a:pt x="415" y="2125"/>
                        </a:lnTo>
                        <a:lnTo>
                          <a:pt x="425" y="2123"/>
                        </a:lnTo>
                        <a:lnTo>
                          <a:pt x="433" y="2123"/>
                        </a:lnTo>
                        <a:lnTo>
                          <a:pt x="433" y="2123"/>
                        </a:lnTo>
                        <a:lnTo>
                          <a:pt x="459" y="2151"/>
                        </a:lnTo>
                        <a:lnTo>
                          <a:pt x="459" y="2151"/>
                        </a:lnTo>
                        <a:lnTo>
                          <a:pt x="459" y="2159"/>
                        </a:lnTo>
                        <a:lnTo>
                          <a:pt x="457" y="2168"/>
                        </a:lnTo>
                        <a:lnTo>
                          <a:pt x="449" y="2187"/>
                        </a:lnTo>
                        <a:lnTo>
                          <a:pt x="439" y="2207"/>
                        </a:lnTo>
                        <a:lnTo>
                          <a:pt x="428" y="2227"/>
                        </a:lnTo>
                        <a:lnTo>
                          <a:pt x="428" y="2227"/>
                        </a:lnTo>
                        <a:lnTo>
                          <a:pt x="421" y="2240"/>
                        </a:lnTo>
                        <a:lnTo>
                          <a:pt x="418" y="2245"/>
                        </a:lnTo>
                        <a:lnTo>
                          <a:pt x="416" y="2251"/>
                        </a:lnTo>
                        <a:lnTo>
                          <a:pt x="416" y="2255"/>
                        </a:lnTo>
                        <a:lnTo>
                          <a:pt x="416" y="2259"/>
                        </a:lnTo>
                        <a:lnTo>
                          <a:pt x="417" y="2268"/>
                        </a:lnTo>
                        <a:lnTo>
                          <a:pt x="421" y="2274"/>
                        </a:lnTo>
                        <a:lnTo>
                          <a:pt x="425" y="2280"/>
                        </a:lnTo>
                        <a:lnTo>
                          <a:pt x="436" y="2290"/>
                        </a:lnTo>
                        <a:lnTo>
                          <a:pt x="436" y="2290"/>
                        </a:lnTo>
                        <a:lnTo>
                          <a:pt x="446" y="2298"/>
                        </a:lnTo>
                        <a:lnTo>
                          <a:pt x="452" y="2302"/>
                        </a:lnTo>
                        <a:lnTo>
                          <a:pt x="459" y="2305"/>
                        </a:lnTo>
                        <a:lnTo>
                          <a:pt x="466" y="2305"/>
                        </a:lnTo>
                        <a:lnTo>
                          <a:pt x="471" y="2305"/>
                        </a:lnTo>
                        <a:lnTo>
                          <a:pt x="476" y="2304"/>
                        </a:lnTo>
                        <a:lnTo>
                          <a:pt x="482" y="2302"/>
                        </a:lnTo>
                        <a:lnTo>
                          <a:pt x="487" y="2298"/>
                        </a:lnTo>
                        <a:lnTo>
                          <a:pt x="499" y="2290"/>
                        </a:lnTo>
                        <a:lnTo>
                          <a:pt x="499" y="2290"/>
                        </a:lnTo>
                        <a:lnTo>
                          <a:pt x="516" y="2276"/>
                        </a:lnTo>
                        <a:lnTo>
                          <a:pt x="535" y="2264"/>
                        </a:lnTo>
                        <a:lnTo>
                          <a:pt x="554" y="2255"/>
                        </a:lnTo>
                        <a:lnTo>
                          <a:pt x="562" y="2252"/>
                        </a:lnTo>
                        <a:lnTo>
                          <a:pt x="570" y="2251"/>
                        </a:lnTo>
                        <a:lnTo>
                          <a:pt x="570" y="2251"/>
                        </a:lnTo>
                        <a:lnTo>
                          <a:pt x="601" y="2274"/>
                        </a:lnTo>
                        <a:lnTo>
                          <a:pt x="601" y="2274"/>
                        </a:lnTo>
                        <a:lnTo>
                          <a:pt x="601" y="2282"/>
                        </a:lnTo>
                        <a:lnTo>
                          <a:pt x="600" y="2291"/>
                        </a:lnTo>
                        <a:lnTo>
                          <a:pt x="597" y="2312"/>
                        </a:lnTo>
                        <a:lnTo>
                          <a:pt x="591" y="2332"/>
                        </a:lnTo>
                        <a:lnTo>
                          <a:pt x="582" y="2353"/>
                        </a:lnTo>
                        <a:lnTo>
                          <a:pt x="582" y="2353"/>
                        </a:lnTo>
                        <a:lnTo>
                          <a:pt x="576" y="2367"/>
                        </a:lnTo>
                        <a:lnTo>
                          <a:pt x="575" y="2374"/>
                        </a:lnTo>
                        <a:lnTo>
                          <a:pt x="574" y="2379"/>
                        </a:lnTo>
                        <a:lnTo>
                          <a:pt x="574" y="2383"/>
                        </a:lnTo>
                        <a:lnTo>
                          <a:pt x="575" y="2388"/>
                        </a:lnTo>
                        <a:lnTo>
                          <a:pt x="577" y="2395"/>
                        </a:lnTo>
                        <a:lnTo>
                          <a:pt x="582" y="2402"/>
                        </a:lnTo>
                        <a:lnTo>
                          <a:pt x="587" y="2406"/>
                        </a:lnTo>
                        <a:lnTo>
                          <a:pt x="599" y="2414"/>
                        </a:lnTo>
                        <a:lnTo>
                          <a:pt x="599" y="2414"/>
                        </a:lnTo>
                        <a:lnTo>
                          <a:pt x="611" y="2422"/>
                        </a:lnTo>
                        <a:lnTo>
                          <a:pt x="618" y="2425"/>
                        </a:lnTo>
                        <a:lnTo>
                          <a:pt x="624" y="2426"/>
                        </a:lnTo>
                        <a:lnTo>
                          <a:pt x="633" y="2425"/>
                        </a:lnTo>
                        <a:lnTo>
                          <a:pt x="637" y="2424"/>
                        </a:lnTo>
                        <a:lnTo>
                          <a:pt x="642" y="2422"/>
                        </a:lnTo>
                        <a:lnTo>
                          <a:pt x="646" y="2419"/>
                        </a:lnTo>
                        <a:lnTo>
                          <a:pt x="652" y="2415"/>
                        </a:lnTo>
                        <a:lnTo>
                          <a:pt x="661" y="2404"/>
                        </a:lnTo>
                        <a:lnTo>
                          <a:pt x="661" y="2404"/>
                        </a:lnTo>
                        <a:lnTo>
                          <a:pt x="678" y="2388"/>
                        </a:lnTo>
                        <a:lnTo>
                          <a:pt x="694" y="2374"/>
                        </a:lnTo>
                        <a:lnTo>
                          <a:pt x="710" y="2362"/>
                        </a:lnTo>
                        <a:lnTo>
                          <a:pt x="718" y="2357"/>
                        </a:lnTo>
                        <a:lnTo>
                          <a:pt x="726" y="2355"/>
                        </a:lnTo>
                        <a:lnTo>
                          <a:pt x="726" y="2355"/>
                        </a:lnTo>
                        <a:lnTo>
                          <a:pt x="761" y="2374"/>
                        </a:lnTo>
                        <a:lnTo>
                          <a:pt x="761" y="2374"/>
                        </a:lnTo>
                        <a:lnTo>
                          <a:pt x="762" y="2381"/>
                        </a:lnTo>
                        <a:lnTo>
                          <a:pt x="763" y="2390"/>
                        </a:lnTo>
                        <a:lnTo>
                          <a:pt x="762" y="2411"/>
                        </a:lnTo>
                        <a:lnTo>
                          <a:pt x="759" y="2432"/>
                        </a:lnTo>
                        <a:lnTo>
                          <a:pt x="754" y="2454"/>
                        </a:lnTo>
                        <a:lnTo>
                          <a:pt x="754" y="2454"/>
                        </a:lnTo>
                        <a:lnTo>
                          <a:pt x="751" y="2468"/>
                        </a:lnTo>
                        <a:lnTo>
                          <a:pt x="751" y="2475"/>
                        </a:lnTo>
                        <a:lnTo>
                          <a:pt x="751" y="2480"/>
                        </a:lnTo>
                        <a:lnTo>
                          <a:pt x="752" y="2486"/>
                        </a:lnTo>
                        <a:lnTo>
                          <a:pt x="753" y="2490"/>
                        </a:lnTo>
                        <a:lnTo>
                          <a:pt x="756" y="2497"/>
                        </a:lnTo>
                        <a:lnTo>
                          <a:pt x="762" y="2502"/>
                        </a:lnTo>
                        <a:lnTo>
                          <a:pt x="768" y="2507"/>
                        </a:lnTo>
                        <a:lnTo>
                          <a:pt x="780" y="2512"/>
                        </a:lnTo>
                        <a:lnTo>
                          <a:pt x="780" y="2512"/>
                        </a:lnTo>
                        <a:lnTo>
                          <a:pt x="793" y="2517"/>
                        </a:lnTo>
                        <a:lnTo>
                          <a:pt x="800" y="2520"/>
                        </a:lnTo>
                        <a:lnTo>
                          <a:pt x="807" y="2520"/>
                        </a:lnTo>
                        <a:lnTo>
                          <a:pt x="815" y="2517"/>
                        </a:lnTo>
                        <a:lnTo>
                          <a:pt x="819" y="2515"/>
                        </a:lnTo>
                        <a:lnTo>
                          <a:pt x="824" y="2513"/>
                        </a:lnTo>
                        <a:lnTo>
                          <a:pt x="828" y="2510"/>
                        </a:lnTo>
                        <a:lnTo>
                          <a:pt x="832" y="2504"/>
                        </a:lnTo>
                        <a:lnTo>
                          <a:pt x="841" y="2492"/>
                        </a:lnTo>
                        <a:lnTo>
                          <a:pt x="841" y="2492"/>
                        </a:lnTo>
                        <a:lnTo>
                          <a:pt x="853" y="2474"/>
                        </a:lnTo>
                        <a:lnTo>
                          <a:pt x="868" y="2458"/>
                        </a:lnTo>
                        <a:lnTo>
                          <a:pt x="883" y="2443"/>
                        </a:lnTo>
                        <a:lnTo>
                          <a:pt x="889" y="2438"/>
                        </a:lnTo>
                        <a:lnTo>
                          <a:pt x="897" y="2434"/>
                        </a:lnTo>
                        <a:lnTo>
                          <a:pt x="897" y="2434"/>
                        </a:lnTo>
                        <a:lnTo>
                          <a:pt x="933" y="2446"/>
                        </a:lnTo>
                        <a:lnTo>
                          <a:pt x="933" y="2446"/>
                        </a:lnTo>
                        <a:lnTo>
                          <a:pt x="936" y="2453"/>
                        </a:lnTo>
                        <a:lnTo>
                          <a:pt x="938" y="2462"/>
                        </a:lnTo>
                        <a:lnTo>
                          <a:pt x="939" y="2472"/>
                        </a:lnTo>
                        <a:lnTo>
                          <a:pt x="940" y="2483"/>
                        </a:lnTo>
                        <a:lnTo>
                          <a:pt x="941" y="2504"/>
                        </a:lnTo>
                        <a:lnTo>
                          <a:pt x="940" y="2527"/>
                        </a:lnTo>
                        <a:lnTo>
                          <a:pt x="940" y="2527"/>
                        </a:lnTo>
                        <a:lnTo>
                          <a:pt x="939" y="2542"/>
                        </a:lnTo>
                        <a:lnTo>
                          <a:pt x="939" y="2548"/>
                        </a:lnTo>
                        <a:lnTo>
                          <a:pt x="940" y="2553"/>
                        </a:lnTo>
                        <a:lnTo>
                          <a:pt x="942" y="2559"/>
                        </a:lnTo>
                        <a:lnTo>
                          <a:pt x="944" y="2563"/>
                        </a:lnTo>
                        <a:lnTo>
                          <a:pt x="949" y="2569"/>
                        </a:lnTo>
                        <a:lnTo>
                          <a:pt x="954" y="2573"/>
                        </a:lnTo>
                        <a:lnTo>
                          <a:pt x="961" y="2576"/>
                        </a:lnTo>
                        <a:lnTo>
                          <a:pt x="975" y="2581"/>
                        </a:lnTo>
                        <a:lnTo>
                          <a:pt x="975" y="2581"/>
                        </a:lnTo>
                        <a:lnTo>
                          <a:pt x="988" y="2584"/>
                        </a:lnTo>
                        <a:lnTo>
                          <a:pt x="996" y="2584"/>
                        </a:lnTo>
                        <a:lnTo>
                          <a:pt x="1002" y="2583"/>
                        </a:lnTo>
                        <a:lnTo>
                          <a:pt x="1010" y="2581"/>
                        </a:lnTo>
                        <a:lnTo>
                          <a:pt x="1014" y="2577"/>
                        </a:lnTo>
                        <a:lnTo>
                          <a:pt x="1018" y="2574"/>
                        </a:lnTo>
                        <a:lnTo>
                          <a:pt x="1021" y="2570"/>
                        </a:lnTo>
                        <a:lnTo>
                          <a:pt x="1024" y="2565"/>
                        </a:lnTo>
                        <a:lnTo>
                          <a:pt x="1031" y="2551"/>
                        </a:lnTo>
                        <a:lnTo>
                          <a:pt x="1031" y="2551"/>
                        </a:lnTo>
                        <a:lnTo>
                          <a:pt x="1042" y="2532"/>
                        </a:lnTo>
                        <a:lnTo>
                          <a:pt x="1053" y="2512"/>
                        </a:lnTo>
                        <a:lnTo>
                          <a:pt x="1064" y="2496"/>
                        </a:lnTo>
                        <a:lnTo>
                          <a:pt x="1071" y="2489"/>
                        </a:lnTo>
                        <a:lnTo>
                          <a:pt x="1078" y="2485"/>
                        </a:lnTo>
                        <a:lnTo>
                          <a:pt x="1078" y="2485"/>
                        </a:lnTo>
                        <a:lnTo>
                          <a:pt x="1116" y="2491"/>
                        </a:lnTo>
                        <a:lnTo>
                          <a:pt x="1116" y="2491"/>
                        </a:lnTo>
                        <a:lnTo>
                          <a:pt x="1119" y="2498"/>
                        </a:lnTo>
                        <a:lnTo>
                          <a:pt x="1122" y="2507"/>
                        </a:lnTo>
                        <a:lnTo>
                          <a:pt x="1126" y="2515"/>
                        </a:lnTo>
                        <a:lnTo>
                          <a:pt x="1129" y="2526"/>
                        </a:lnTo>
                        <a:lnTo>
                          <a:pt x="1132" y="2548"/>
                        </a:lnTo>
                        <a:lnTo>
                          <a:pt x="1134" y="2570"/>
                        </a:lnTo>
                        <a:lnTo>
                          <a:pt x="1134" y="2570"/>
                        </a:lnTo>
                        <a:lnTo>
                          <a:pt x="1136" y="2585"/>
                        </a:lnTo>
                        <a:lnTo>
                          <a:pt x="1137" y="2591"/>
                        </a:lnTo>
                        <a:lnTo>
                          <a:pt x="1140" y="2597"/>
                        </a:lnTo>
                        <a:lnTo>
                          <a:pt x="1142" y="2601"/>
                        </a:lnTo>
                        <a:lnTo>
                          <a:pt x="1144" y="2605"/>
                        </a:lnTo>
                        <a:lnTo>
                          <a:pt x="1151" y="2610"/>
                        </a:lnTo>
                        <a:lnTo>
                          <a:pt x="1157" y="2613"/>
                        </a:lnTo>
                        <a:lnTo>
                          <a:pt x="1164" y="2615"/>
                        </a:lnTo>
                        <a:lnTo>
                          <a:pt x="1178" y="2617"/>
                        </a:lnTo>
                        <a:lnTo>
                          <a:pt x="1178" y="2617"/>
                        </a:lnTo>
                        <a:lnTo>
                          <a:pt x="1191" y="2619"/>
                        </a:lnTo>
                        <a:lnTo>
                          <a:pt x="1199" y="2618"/>
                        </a:lnTo>
                        <a:lnTo>
                          <a:pt x="1205" y="2615"/>
                        </a:lnTo>
                        <a:lnTo>
                          <a:pt x="1213" y="2611"/>
                        </a:lnTo>
                        <a:lnTo>
                          <a:pt x="1216" y="2609"/>
                        </a:lnTo>
                        <a:lnTo>
                          <a:pt x="1219" y="2605"/>
                        </a:lnTo>
                        <a:lnTo>
                          <a:pt x="1221" y="2600"/>
                        </a:lnTo>
                        <a:lnTo>
                          <a:pt x="1225" y="2595"/>
                        </a:lnTo>
                        <a:lnTo>
                          <a:pt x="1229" y="2580"/>
                        </a:lnTo>
                        <a:lnTo>
                          <a:pt x="1229" y="2580"/>
                        </a:lnTo>
                        <a:lnTo>
                          <a:pt x="1236" y="2559"/>
                        </a:lnTo>
                        <a:lnTo>
                          <a:pt x="1244" y="2538"/>
                        </a:lnTo>
                        <a:lnTo>
                          <a:pt x="1249" y="2528"/>
                        </a:lnTo>
                        <a:lnTo>
                          <a:pt x="1253" y="2520"/>
                        </a:lnTo>
                        <a:lnTo>
                          <a:pt x="1258" y="2512"/>
                        </a:lnTo>
                        <a:lnTo>
                          <a:pt x="1264" y="2507"/>
                        </a:lnTo>
                        <a:lnTo>
                          <a:pt x="1264" y="2507"/>
                        </a:lnTo>
                        <a:lnTo>
                          <a:pt x="1302" y="2508"/>
                        </a:lnTo>
                        <a:lnTo>
                          <a:pt x="1302" y="2508"/>
                        </a:lnTo>
                        <a:lnTo>
                          <a:pt x="1307" y="2514"/>
                        </a:lnTo>
                        <a:lnTo>
                          <a:pt x="1312" y="2522"/>
                        </a:lnTo>
                        <a:lnTo>
                          <a:pt x="1321" y="2539"/>
                        </a:lnTo>
                        <a:lnTo>
                          <a:pt x="1328" y="2561"/>
                        </a:lnTo>
                        <a:lnTo>
                          <a:pt x="1334" y="2583"/>
                        </a:lnTo>
                        <a:lnTo>
                          <a:pt x="1334" y="2583"/>
                        </a:lnTo>
                        <a:lnTo>
                          <a:pt x="1338" y="2597"/>
                        </a:lnTo>
                        <a:lnTo>
                          <a:pt x="1340" y="2602"/>
                        </a:lnTo>
                        <a:lnTo>
                          <a:pt x="1342" y="2608"/>
                        </a:lnTo>
                        <a:lnTo>
                          <a:pt x="1346" y="2611"/>
                        </a:lnTo>
                        <a:lnTo>
                          <a:pt x="1349" y="2614"/>
                        </a:lnTo>
                        <a:lnTo>
                          <a:pt x="1355" y="2620"/>
                        </a:lnTo>
                        <a:lnTo>
                          <a:pt x="1362" y="2622"/>
                        </a:lnTo>
                        <a:lnTo>
                          <a:pt x="1370" y="2622"/>
                        </a:lnTo>
                        <a:lnTo>
                          <a:pt x="1384" y="2622"/>
                        </a:lnTo>
                        <a:lnTo>
                          <a:pt x="1384" y="2622"/>
                        </a:lnTo>
                        <a:lnTo>
                          <a:pt x="1397" y="2621"/>
                        </a:lnTo>
                        <a:lnTo>
                          <a:pt x="1404" y="2620"/>
                        </a:lnTo>
                        <a:lnTo>
                          <a:pt x="1411" y="2617"/>
                        </a:lnTo>
                        <a:lnTo>
                          <a:pt x="1418" y="2611"/>
                        </a:lnTo>
                        <a:lnTo>
                          <a:pt x="1420" y="2608"/>
                        </a:lnTo>
                        <a:lnTo>
                          <a:pt x="1422" y="2603"/>
                        </a:lnTo>
                        <a:lnTo>
                          <a:pt x="1424" y="2598"/>
                        </a:lnTo>
                        <a:lnTo>
                          <a:pt x="1426" y="2591"/>
                        </a:lnTo>
                        <a:lnTo>
                          <a:pt x="1428" y="2577"/>
                        </a:lnTo>
                        <a:lnTo>
                          <a:pt x="1428" y="2577"/>
                        </a:lnTo>
                        <a:lnTo>
                          <a:pt x="1432" y="2554"/>
                        </a:lnTo>
                        <a:lnTo>
                          <a:pt x="1436" y="2533"/>
                        </a:lnTo>
                        <a:lnTo>
                          <a:pt x="1444" y="2514"/>
                        </a:lnTo>
                        <a:lnTo>
                          <a:pt x="1447" y="2505"/>
                        </a:lnTo>
                        <a:lnTo>
                          <a:pt x="1451" y="2499"/>
                        </a:lnTo>
                        <a:lnTo>
                          <a:pt x="1451" y="2499"/>
                        </a:lnTo>
                        <a:lnTo>
                          <a:pt x="1489" y="2493"/>
                        </a:lnTo>
                        <a:lnTo>
                          <a:pt x="1489" y="2493"/>
                        </a:lnTo>
                        <a:lnTo>
                          <a:pt x="1496" y="2499"/>
                        </a:lnTo>
                        <a:lnTo>
                          <a:pt x="1501" y="2507"/>
                        </a:lnTo>
                        <a:lnTo>
                          <a:pt x="1513" y="2523"/>
                        </a:lnTo>
                        <a:lnTo>
                          <a:pt x="1523" y="2542"/>
                        </a:lnTo>
                        <a:lnTo>
                          <a:pt x="1533" y="2563"/>
                        </a:lnTo>
                        <a:lnTo>
                          <a:pt x="1533" y="2563"/>
                        </a:lnTo>
                        <a:lnTo>
                          <a:pt x="1538" y="2577"/>
                        </a:lnTo>
                        <a:lnTo>
                          <a:pt x="1542" y="2583"/>
                        </a:lnTo>
                        <a:lnTo>
                          <a:pt x="1545" y="2587"/>
                        </a:lnTo>
                        <a:lnTo>
                          <a:pt x="1548" y="2590"/>
                        </a:lnTo>
                        <a:lnTo>
                          <a:pt x="1553" y="2593"/>
                        </a:lnTo>
                        <a:lnTo>
                          <a:pt x="1559" y="2596"/>
                        </a:lnTo>
                        <a:lnTo>
                          <a:pt x="1567" y="2598"/>
                        </a:lnTo>
                        <a:lnTo>
                          <a:pt x="1574" y="2597"/>
                        </a:lnTo>
                        <a:lnTo>
                          <a:pt x="1587" y="2595"/>
                        </a:lnTo>
                        <a:lnTo>
                          <a:pt x="1587" y="2595"/>
                        </a:lnTo>
                        <a:lnTo>
                          <a:pt x="1602" y="2591"/>
                        </a:lnTo>
                        <a:lnTo>
                          <a:pt x="1608" y="2588"/>
                        </a:lnTo>
                        <a:lnTo>
                          <a:pt x="1614" y="2585"/>
                        </a:lnTo>
                        <a:lnTo>
                          <a:pt x="1619" y="2578"/>
                        </a:lnTo>
                        <a:lnTo>
                          <a:pt x="1621" y="2574"/>
                        </a:lnTo>
                        <a:lnTo>
                          <a:pt x="1623" y="2570"/>
                        </a:lnTo>
                        <a:lnTo>
                          <a:pt x="1625" y="2564"/>
                        </a:lnTo>
                        <a:lnTo>
                          <a:pt x="1626" y="2559"/>
                        </a:lnTo>
                        <a:lnTo>
                          <a:pt x="1625" y="2544"/>
                        </a:lnTo>
                        <a:lnTo>
                          <a:pt x="1625" y="2544"/>
                        </a:lnTo>
                        <a:lnTo>
                          <a:pt x="1625" y="2521"/>
                        </a:lnTo>
                        <a:lnTo>
                          <a:pt x="1627" y="2499"/>
                        </a:lnTo>
                        <a:lnTo>
                          <a:pt x="1630" y="2479"/>
                        </a:lnTo>
                        <a:lnTo>
                          <a:pt x="1632" y="2471"/>
                        </a:lnTo>
                        <a:lnTo>
                          <a:pt x="1635" y="2463"/>
                        </a:lnTo>
                        <a:lnTo>
                          <a:pt x="1635" y="2463"/>
                        </a:lnTo>
                        <a:lnTo>
                          <a:pt x="1672" y="2451"/>
                        </a:lnTo>
                        <a:lnTo>
                          <a:pt x="1672" y="2451"/>
                        </a:lnTo>
                        <a:lnTo>
                          <a:pt x="1679" y="2456"/>
                        </a:lnTo>
                        <a:lnTo>
                          <a:pt x="1687" y="2462"/>
                        </a:lnTo>
                        <a:lnTo>
                          <a:pt x="1700" y="2476"/>
                        </a:lnTo>
                        <a:lnTo>
                          <a:pt x="1714" y="2495"/>
                        </a:lnTo>
                        <a:lnTo>
                          <a:pt x="1726" y="2513"/>
                        </a:lnTo>
                        <a:lnTo>
                          <a:pt x="1726" y="2513"/>
                        </a:lnTo>
                        <a:lnTo>
                          <a:pt x="1733" y="2526"/>
                        </a:lnTo>
                        <a:lnTo>
                          <a:pt x="1738" y="2530"/>
                        </a:lnTo>
                        <a:lnTo>
                          <a:pt x="1742" y="2535"/>
                        </a:lnTo>
                        <a:lnTo>
                          <a:pt x="1745" y="2537"/>
                        </a:lnTo>
                        <a:lnTo>
                          <a:pt x="1750" y="2539"/>
                        </a:lnTo>
                        <a:lnTo>
                          <a:pt x="1757" y="2541"/>
                        </a:lnTo>
                        <a:lnTo>
                          <a:pt x="1765" y="2541"/>
                        </a:lnTo>
                        <a:lnTo>
                          <a:pt x="1772" y="2540"/>
                        </a:lnTo>
                        <a:lnTo>
                          <a:pt x="1785" y="2535"/>
                        </a:lnTo>
                        <a:lnTo>
                          <a:pt x="1785" y="2535"/>
                        </a:lnTo>
                        <a:lnTo>
                          <a:pt x="1798" y="2530"/>
                        </a:lnTo>
                        <a:lnTo>
                          <a:pt x="1804" y="2526"/>
                        </a:lnTo>
                        <a:lnTo>
                          <a:pt x="1810" y="2522"/>
                        </a:lnTo>
                        <a:lnTo>
                          <a:pt x="1814" y="2514"/>
                        </a:lnTo>
                        <a:lnTo>
                          <a:pt x="1815" y="2511"/>
                        </a:lnTo>
                        <a:lnTo>
                          <a:pt x="1816" y="2505"/>
                        </a:lnTo>
                        <a:lnTo>
                          <a:pt x="1816" y="2500"/>
                        </a:lnTo>
                        <a:lnTo>
                          <a:pt x="1816" y="2493"/>
                        </a:lnTo>
                        <a:lnTo>
                          <a:pt x="1814" y="2479"/>
                        </a:lnTo>
                        <a:lnTo>
                          <a:pt x="1814" y="2479"/>
                        </a:lnTo>
                        <a:lnTo>
                          <a:pt x="1810" y="2458"/>
                        </a:lnTo>
                        <a:lnTo>
                          <a:pt x="1808" y="2435"/>
                        </a:lnTo>
                        <a:lnTo>
                          <a:pt x="1809" y="2415"/>
                        </a:lnTo>
                        <a:lnTo>
                          <a:pt x="1810" y="2406"/>
                        </a:lnTo>
                        <a:lnTo>
                          <a:pt x="1811" y="2398"/>
                        </a:lnTo>
                        <a:lnTo>
                          <a:pt x="1811" y="2398"/>
                        </a:lnTo>
                        <a:lnTo>
                          <a:pt x="1847" y="2381"/>
                        </a:lnTo>
                        <a:lnTo>
                          <a:pt x="1847" y="2381"/>
                        </a:lnTo>
                        <a:lnTo>
                          <a:pt x="1853" y="2385"/>
                        </a:lnTo>
                        <a:lnTo>
                          <a:pt x="1862" y="2389"/>
                        </a:lnTo>
                        <a:lnTo>
                          <a:pt x="1877" y="2401"/>
                        </a:lnTo>
                        <a:lnTo>
                          <a:pt x="1894" y="2417"/>
                        </a:lnTo>
                        <a:lnTo>
                          <a:pt x="1909" y="2434"/>
                        </a:lnTo>
                        <a:lnTo>
                          <a:pt x="1909" y="2434"/>
                        </a:lnTo>
                        <a:lnTo>
                          <a:pt x="1919" y="2444"/>
                        </a:lnTo>
                        <a:lnTo>
                          <a:pt x="1923" y="2449"/>
                        </a:lnTo>
                        <a:lnTo>
                          <a:pt x="1927" y="2452"/>
                        </a:lnTo>
                        <a:lnTo>
                          <a:pt x="1932" y="2454"/>
                        </a:lnTo>
                        <a:lnTo>
                          <a:pt x="1936" y="2455"/>
                        </a:lnTo>
                        <a:lnTo>
                          <a:pt x="1945" y="2456"/>
                        </a:lnTo>
                        <a:lnTo>
                          <a:pt x="1951" y="2455"/>
                        </a:lnTo>
                        <a:lnTo>
                          <a:pt x="1959" y="2453"/>
                        </a:lnTo>
                        <a:lnTo>
                          <a:pt x="1971" y="2447"/>
                        </a:lnTo>
                        <a:lnTo>
                          <a:pt x="1971" y="2447"/>
                        </a:lnTo>
                        <a:lnTo>
                          <a:pt x="1983" y="2439"/>
                        </a:lnTo>
                        <a:lnTo>
                          <a:pt x="1988" y="2435"/>
                        </a:lnTo>
                        <a:lnTo>
                          <a:pt x="1993" y="2428"/>
                        </a:lnTo>
                        <a:lnTo>
                          <a:pt x="1996" y="2422"/>
                        </a:lnTo>
                        <a:lnTo>
                          <a:pt x="1996" y="2417"/>
                        </a:lnTo>
                        <a:lnTo>
                          <a:pt x="1997" y="2412"/>
                        </a:lnTo>
                        <a:lnTo>
                          <a:pt x="1996" y="2406"/>
                        </a:lnTo>
                        <a:lnTo>
                          <a:pt x="1995" y="2400"/>
                        </a:lnTo>
                        <a:lnTo>
                          <a:pt x="1991" y="2386"/>
                        </a:lnTo>
                        <a:lnTo>
                          <a:pt x="1991" y="2386"/>
                        </a:lnTo>
                        <a:lnTo>
                          <a:pt x="1983" y="2365"/>
                        </a:lnTo>
                        <a:lnTo>
                          <a:pt x="1978" y="2343"/>
                        </a:lnTo>
                        <a:lnTo>
                          <a:pt x="1975" y="2324"/>
                        </a:lnTo>
                        <a:lnTo>
                          <a:pt x="1974" y="2314"/>
                        </a:lnTo>
                        <a:lnTo>
                          <a:pt x="1975" y="2306"/>
                        </a:lnTo>
                        <a:lnTo>
                          <a:pt x="1975" y="2306"/>
                        </a:lnTo>
                        <a:lnTo>
                          <a:pt x="2007" y="2284"/>
                        </a:lnTo>
                        <a:lnTo>
                          <a:pt x="2007" y="2284"/>
                        </a:lnTo>
                        <a:lnTo>
                          <a:pt x="2015" y="2286"/>
                        </a:lnTo>
                        <a:lnTo>
                          <a:pt x="2023" y="2290"/>
                        </a:lnTo>
                        <a:lnTo>
                          <a:pt x="2032" y="2294"/>
                        </a:lnTo>
                        <a:lnTo>
                          <a:pt x="2041" y="2300"/>
                        </a:lnTo>
                        <a:lnTo>
                          <a:pt x="2059" y="2312"/>
                        </a:lnTo>
                        <a:lnTo>
                          <a:pt x="2077" y="2326"/>
                        </a:lnTo>
                        <a:lnTo>
                          <a:pt x="2077" y="2326"/>
                        </a:lnTo>
                        <a:lnTo>
                          <a:pt x="2089" y="2335"/>
                        </a:lnTo>
                        <a:lnTo>
                          <a:pt x="2094" y="2339"/>
                        </a:lnTo>
                        <a:lnTo>
                          <a:pt x="2098" y="2341"/>
                        </a:lnTo>
                        <a:lnTo>
                          <a:pt x="2104" y="2343"/>
                        </a:lnTo>
                        <a:lnTo>
                          <a:pt x="2108" y="2344"/>
                        </a:lnTo>
                        <a:lnTo>
                          <a:pt x="2116" y="2343"/>
                        </a:lnTo>
                        <a:lnTo>
                          <a:pt x="2122" y="2341"/>
                        </a:lnTo>
                        <a:lnTo>
                          <a:pt x="2129" y="2338"/>
                        </a:lnTo>
                        <a:lnTo>
                          <a:pt x="2140" y="2329"/>
                        </a:lnTo>
                        <a:lnTo>
                          <a:pt x="2140" y="2329"/>
                        </a:lnTo>
                        <a:lnTo>
                          <a:pt x="2151" y="2320"/>
                        </a:lnTo>
                        <a:lnTo>
                          <a:pt x="2155" y="2315"/>
                        </a:lnTo>
                        <a:lnTo>
                          <a:pt x="2159" y="2308"/>
                        </a:lnTo>
                        <a:lnTo>
                          <a:pt x="2161" y="2301"/>
                        </a:lnTo>
                        <a:lnTo>
                          <a:pt x="2161" y="2296"/>
                        </a:lnTo>
                        <a:lnTo>
                          <a:pt x="2161" y="2291"/>
                        </a:lnTo>
                        <a:lnTo>
                          <a:pt x="2159" y="2285"/>
                        </a:lnTo>
                        <a:lnTo>
                          <a:pt x="2157" y="2280"/>
                        </a:lnTo>
                        <a:lnTo>
                          <a:pt x="2150" y="2267"/>
                        </a:lnTo>
                        <a:lnTo>
                          <a:pt x="2150" y="2267"/>
                        </a:lnTo>
                        <a:lnTo>
                          <a:pt x="2140" y="2246"/>
                        </a:lnTo>
                        <a:lnTo>
                          <a:pt x="2131" y="2227"/>
                        </a:lnTo>
                        <a:lnTo>
                          <a:pt x="2128" y="2216"/>
                        </a:lnTo>
                        <a:lnTo>
                          <a:pt x="2125" y="2207"/>
                        </a:lnTo>
                        <a:lnTo>
                          <a:pt x="2124" y="2198"/>
                        </a:lnTo>
                        <a:lnTo>
                          <a:pt x="2122" y="2190"/>
                        </a:lnTo>
                        <a:lnTo>
                          <a:pt x="2122" y="2190"/>
                        </a:lnTo>
                        <a:lnTo>
                          <a:pt x="2151" y="2163"/>
                        </a:lnTo>
                        <a:lnTo>
                          <a:pt x="2151" y="2163"/>
                        </a:lnTo>
                        <a:lnTo>
                          <a:pt x="2158" y="2164"/>
                        </a:lnTo>
                        <a:lnTo>
                          <a:pt x="2167" y="2166"/>
                        </a:lnTo>
                        <a:lnTo>
                          <a:pt x="2187" y="2173"/>
                        </a:lnTo>
                        <a:lnTo>
                          <a:pt x="2206" y="2183"/>
                        </a:lnTo>
                        <a:lnTo>
                          <a:pt x="2226" y="2194"/>
                        </a:lnTo>
                        <a:lnTo>
                          <a:pt x="2226" y="2194"/>
                        </a:lnTo>
                        <a:lnTo>
                          <a:pt x="2239" y="2202"/>
                        </a:lnTo>
                        <a:lnTo>
                          <a:pt x="2244" y="2204"/>
                        </a:lnTo>
                        <a:lnTo>
                          <a:pt x="2250" y="2206"/>
                        </a:lnTo>
                        <a:lnTo>
                          <a:pt x="2255" y="2206"/>
                        </a:lnTo>
                        <a:lnTo>
                          <a:pt x="2260" y="2206"/>
                        </a:lnTo>
                        <a:lnTo>
                          <a:pt x="2267" y="2205"/>
                        </a:lnTo>
                        <a:lnTo>
                          <a:pt x="2274" y="2202"/>
                        </a:lnTo>
                        <a:lnTo>
                          <a:pt x="2279" y="2197"/>
                        </a:lnTo>
                        <a:lnTo>
                          <a:pt x="2289" y="2187"/>
                        </a:lnTo>
                        <a:lnTo>
                          <a:pt x="2289" y="2187"/>
                        </a:lnTo>
                        <a:lnTo>
                          <a:pt x="2298" y="2176"/>
                        </a:lnTo>
                        <a:lnTo>
                          <a:pt x="2302" y="2170"/>
                        </a:lnTo>
                        <a:lnTo>
                          <a:pt x="2304" y="2163"/>
                        </a:lnTo>
                        <a:lnTo>
                          <a:pt x="2305" y="2156"/>
                        </a:lnTo>
                        <a:lnTo>
                          <a:pt x="2304" y="2151"/>
                        </a:lnTo>
                        <a:lnTo>
                          <a:pt x="2303" y="2146"/>
                        </a:lnTo>
                        <a:lnTo>
                          <a:pt x="2301" y="2141"/>
                        </a:lnTo>
                        <a:lnTo>
                          <a:pt x="2298" y="2135"/>
                        </a:lnTo>
                        <a:lnTo>
                          <a:pt x="2289" y="2123"/>
                        </a:lnTo>
                        <a:lnTo>
                          <a:pt x="2289" y="2123"/>
                        </a:lnTo>
                        <a:lnTo>
                          <a:pt x="2276" y="2106"/>
                        </a:lnTo>
                        <a:lnTo>
                          <a:pt x="2264" y="2087"/>
                        </a:lnTo>
                        <a:lnTo>
                          <a:pt x="2255" y="2069"/>
                        </a:lnTo>
                        <a:lnTo>
                          <a:pt x="2252" y="2060"/>
                        </a:lnTo>
                        <a:lnTo>
                          <a:pt x="2250" y="2052"/>
                        </a:lnTo>
                        <a:lnTo>
                          <a:pt x="2250" y="2052"/>
                        </a:lnTo>
                        <a:lnTo>
                          <a:pt x="2274" y="2021"/>
                        </a:lnTo>
                        <a:lnTo>
                          <a:pt x="2274" y="2021"/>
                        </a:lnTo>
                        <a:lnTo>
                          <a:pt x="2283" y="2021"/>
                        </a:lnTo>
                        <a:lnTo>
                          <a:pt x="2291" y="2022"/>
                        </a:lnTo>
                        <a:lnTo>
                          <a:pt x="2311" y="2025"/>
                        </a:lnTo>
                        <a:lnTo>
                          <a:pt x="2333" y="2032"/>
                        </a:lnTo>
                        <a:lnTo>
                          <a:pt x="2353" y="2040"/>
                        </a:lnTo>
                        <a:lnTo>
                          <a:pt x="2353" y="2040"/>
                        </a:lnTo>
                        <a:lnTo>
                          <a:pt x="2366" y="2046"/>
                        </a:lnTo>
                        <a:lnTo>
                          <a:pt x="2373" y="2047"/>
                        </a:lnTo>
                        <a:lnTo>
                          <a:pt x="2378" y="2048"/>
                        </a:lnTo>
                        <a:lnTo>
                          <a:pt x="2384" y="2048"/>
                        </a:lnTo>
                        <a:lnTo>
                          <a:pt x="2388" y="2047"/>
                        </a:lnTo>
                        <a:lnTo>
                          <a:pt x="2396" y="2045"/>
                        </a:lnTo>
                        <a:lnTo>
                          <a:pt x="2401" y="2040"/>
                        </a:lnTo>
                        <a:lnTo>
                          <a:pt x="2407" y="2035"/>
                        </a:lnTo>
                        <a:lnTo>
                          <a:pt x="2414" y="2023"/>
                        </a:lnTo>
                        <a:lnTo>
                          <a:pt x="2414" y="2023"/>
                        </a:lnTo>
                        <a:lnTo>
                          <a:pt x="2421" y="2011"/>
                        </a:lnTo>
                        <a:lnTo>
                          <a:pt x="2424" y="2004"/>
                        </a:lnTo>
                        <a:lnTo>
                          <a:pt x="2425" y="1998"/>
                        </a:lnTo>
                        <a:lnTo>
                          <a:pt x="2425" y="1989"/>
                        </a:lnTo>
                        <a:lnTo>
                          <a:pt x="2424" y="1985"/>
                        </a:lnTo>
                        <a:lnTo>
                          <a:pt x="2422" y="1980"/>
                        </a:lnTo>
                        <a:lnTo>
                          <a:pt x="2419" y="1976"/>
                        </a:lnTo>
                        <a:lnTo>
                          <a:pt x="2416" y="1971"/>
                        </a:lnTo>
                        <a:lnTo>
                          <a:pt x="2405" y="1961"/>
                        </a:lnTo>
                        <a:lnTo>
                          <a:pt x="2405" y="1961"/>
                        </a:lnTo>
                        <a:lnTo>
                          <a:pt x="2388" y="1944"/>
                        </a:lnTo>
                        <a:lnTo>
                          <a:pt x="2374" y="1928"/>
                        </a:lnTo>
                        <a:lnTo>
                          <a:pt x="2362" y="1912"/>
                        </a:lnTo>
                        <a:lnTo>
                          <a:pt x="2358" y="1904"/>
                        </a:lnTo>
                        <a:lnTo>
                          <a:pt x="2354" y="1896"/>
                        </a:lnTo>
                        <a:lnTo>
                          <a:pt x="2354" y="1896"/>
                        </a:lnTo>
                        <a:lnTo>
                          <a:pt x="2373" y="1862"/>
                        </a:lnTo>
                        <a:lnTo>
                          <a:pt x="2373" y="1862"/>
                        </a:lnTo>
                        <a:lnTo>
                          <a:pt x="2381" y="1861"/>
                        </a:lnTo>
                        <a:lnTo>
                          <a:pt x="2390" y="1859"/>
                        </a:lnTo>
                        <a:lnTo>
                          <a:pt x="2410" y="1861"/>
                        </a:lnTo>
                        <a:lnTo>
                          <a:pt x="2432" y="1863"/>
                        </a:lnTo>
                        <a:lnTo>
                          <a:pt x="2454" y="1868"/>
                        </a:lnTo>
                        <a:lnTo>
                          <a:pt x="2454" y="1868"/>
                        </a:lnTo>
                        <a:lnTo>
                          <a:pt x="2469" y="1871"/>
                        </a:lnTo>
                        <a:lnTo>
                          <a:pt x="2475" y="1871"/>
                        </a:lnTo>
                        <a:lnTo>
                          <a:pt x="2481" y="1871"/>
                        </a:lnTo>
                        <a:lnTo>
                          <a:pt x="2485" y="1870"/>
                        </a:lnTo>
                        <a:lnTo>
                          <a:pt x="2490" y="1869"/>
                        </a:lnTo>
                        <a:lnTo>
                          <a:pt x="2497" y="1866"/>
                        </a:lnTo>
                        <a:lnTo>
                          <a:pt x="2502" y="1861"/>
                        </a:lnTo>
                        <a:lnTo>
                          <a:pt x="2506" y="1854"/>
                        </a:lnTo>
                        <a:lnTo>
                          <a:pt x="2511" y="1842"/>
                        </a:lnTo>
                        <a:lnTo>
                          <a:pt x="2511" y="1842"/>
                        </a:lnTo>
                        <a:lnTo>
                          <a:pt x="2517" y="1829"/>
                        </a:lnTo>
                        <a:lnTo>
                          <a:pt x="2519" y="1822"/>
                        </a:lnTo>
                        <a:lnTo>
                          <a:pt x="2519" y="1815"/>
                        </a:lnTo>
                        <a:lnTo>
                          <a:pt x="2518" y="1807"/>
                        </a:lnTo>
                        <a:lnTo>
                          <a:pt x="2516" y="1803"/>
                        </a:lnTo>
                        <a:lnTo>
                          <a:pt x="2512" y="1798"/>
                        </a:lnTo>
                        <a:lnTo>
                          <a:pt x="2509" y="1794"/>
                        </a:lnTo>
                        <a:lnTo>
                          <a:pt x="2505" y="1790"/>
                        </a:lnTo>
                        <a:lnTo>
                          <a:pt x="2492" y="1781"/>
                        </a:lnTo>
                        <a:lnTo>
                          <a:pt x="2492" y="1781"/>
                        </a:lnTo>
                        <a:lnTo>
                          <a:pt x="2474" y="1769"/>
                        </a:lnTo>
                        <a:lnTo>
                          <a:pt x="2457" y="1755"/>
                        </a:lnTo>
                        <a:lnTo>
                          <a:pt x="2443" y="1740"/>
                        </a:lnTo>
                        <a:lnTo>
                          <a:pt x="2437" y="1733"/>
                        </a:lnTo>
                        <a:lnTo>
                          <a:pt x="2433" y="1725"/>
                        </a:lnTo>
                        <a:lnTo>
                          <a:pt x="2433" y="1725"/>
                        </a:lnTo>
                        <a:lnTo>
                          <a:pt x="2446" y="1690"/>
                        </a:lnTo>
                        <a:lnTo>
                          <a:pt x="2446" y="1690"/>
                        </a:lnTo>
                        <a:lnTo>
                          <a:pt x="2454" y="1686"/>
                        </a:lnTo>
                        <a:lnTo>
                          <a:pt x="2462" y="1684"/>
                        </a:lnTo>
                        <a:lnTo>
                          <a:pt x="2482" y="1682"/>
                        </a:lnTo>
                        <a:lnTo>
                          <a:pt x="2505" y="1681"/>
                        </a:lnTo>
                        <a:lnTo>
                          <a:pt x="2527" y="1682"/>
                        </a:lnTo>
                        <a:lnTo>
                          <a:pt x="2527" y="1682"/>
                        </a:lnTo>
                        <a:lnTo>
                          <a:pt x="2542" y="1683"/>
                        </a:lnTo>
                        <a:lnTo>
                          <a:pt x="2548" y="1683"/>
                        </a:lnTo>
                        <a:lnTo>
                          <a:pt x="2554" y="1682"/>
                        </a:lnTo>
                        <a:lnTo>
                          <a:pt x="2558" y="1681"/>
                        </a:lnTo>
                        <a:lnTo>
                          <a:pt x="2563" y="1679"/>
                        </a:lnTo>
                        <a:lnTo>
                          <a:pt x="2569" y="1673"/>
                        </a:lnTo>
                        <a:lnTo>
                          <a:pt x="2573" y="1668"/>
                        </a:lnTo>
                        <a:lnTo>
                          <a:pt x="2577" y="1661"/>
                        </a:lnTo>
                        <a:lnTo>
                          <a:pt x="2580" y="1647"/>
                        </a:lnTo>
                        <a:lnTo>
                          <a:pt x="2580" y="1647"/>
                        </a:lnTo>
                        <a:lnTo>
                          <a:pt x="2583" y="1634"/>
                        </a:lnTo>
                        <a:lnTo>
                          <a:pt x="2584" y="1627"/>
                        </a:lnTo>
                        <a:lnTo>
                          <a:pt x="2583" y="1620"/>
                        </a:lnTo>
                        <a:lnTo>
                          <a:pt x="2580" y="1612"/>
                        </a:lnTo>
                        <a:lnTo>
                          <a:pt x="2578" y="1609"/>
                        </a:lnTo>
                        <a:lnTo>
                          <a:pt x="2575" y="1605"/>
                        </a:lnTo>
                        <a:lnTo>
                          <a:pt x="2570" y="1601"/>
                        </a:lnTo>
                        <a:lnTo>
                          <a:pt x="2565" y="1598"/>
                        </a:lnTo>
                        <a:lnTo>
                          <a:pt x="2552" y="1591"/>
                        </a:lnTo>
                        <a:lnTo>
                          <a:pt x="2552" y="1591"/>
                        </a:lnTo>
                        <a:lnTo>
                          <a:pt x="2531" y="1581"/>
                        </a:lnTo>
                        <a:lnTo>
                          <a:pt x="2512" y="1570"/>
                        </a:lnTo>
                        <a:lnTo>
                          <a:pt x="2496" y="1558"/>
                        </a:lnTo>
                        <a:lnTo>
                          <a:pt x="2490" y="1551"/>
                        </a:lnTo>
                        <a:lnTo>
                          <a:pt x="2484" y="1546"/>
                        </a:lnTo>
                        <a:lnTo>
                          <a:pt x="2484" y="1546"/>
                        </a:lnTo>
                        <a:lnTo>
                          <a:pt x="2491" y="1506"/>
                        </a:lnTo>
                        <a:lnTo>
                          <a:pt x="2491" y="1506"/>
                        </a:lnTo>
                        <a:lnTo>
                          <a:pt x="2498" y="1503"/>
                        </a:lnTo>
                        <a:lnTo>
                          <a:pt x="2506" y="1500"/>
                        </a:lnTo>
                        <a:lnTo>
                          <a:pt x="2516" y="1497"/>
                        </a:lnTo>
                        <a:lnTo>
                          <a:pt x="2526" y="1493"/>
                        </a:lnTo>
                        <a:lnTo>
                          <a:pt x="2547" y="1490"/>
                        </a:lnTo>
                        <a:lnTo>
                          <a:pt x="2570" y="1488"/>
                        </a:lnTo>
                        <a:lnTo>
                          <a:pt x="2570" y="1488"/>
                        </a:lnTo>
                        <a:lnTo>
                          <a:pt x="2585" y="1486"/>
                        </a:lnTo>
                        <a:lnTo>
                          <a:pt x="2591" y="1485"/>
                        </a:lnTo>
                        <a:lnTo>
                          <a:pt x="2596" y="1483"/>
                        </a:lnTo>
                        <a:lnTo>
                          <a:pt x="2601" y="1480"/>
                        </a:lnTo>
                        <a:lnTo>
                          <a:pt x="2605" y="1478"/>
                        </a:lnTo>
                        <a:lnTo>
                          <a:pt x="2611" y="1473"/>
                        </a:lnTo>
                        <a:lnTo>
                          <a:pt x="2614" y="1465"/>
                        </a:lnTo>
                        <a:lnTo>
                          <a:pt x="2615" y="1459"/>
                        </a:lnTo>
                        <a:lnTo>
                          <a:pt x="2617" y="1444"/>
                        </a:lnTo>
                        <a:lnTo>
                          <a:pt x="2617" y="1444"/>
                        </a:lnTo>
                        <a:lnTo>
                          <a:pt x="2618" y="1431"/>
                        </a:lnTo>
                        <a:lnTo>
                          <a:pt x="2618" y="1424"/>
                        </a:lnTo>
                        <a:lnTo>
                          <a:pt x="2616" y="1417"/>
                        </a:lnTo>
                        <a:lnTo>
                          <a:pt x="2612" y="1410"/>
                        </a:lnTo>
                        <a:lnTo>
                          <a:pt x="2608" y="1406"/>
                        </a:lnTo>
                        <a:lnTo>
                          <a:pt x="2605" y="1404"/>
                        </a:lnTo>
                        <a:lnTo>
                          <a:pt x="2600" y="1401"/>
                        </a:lnTo>
                        <a:lnTo>
                          <a:pt x="2594" y="1398"/>
                        </a:lnTo>
                        <a:lnTo>
                          <a:pt x="2580" y="1393"/>
                        </a:lnTo>
                        <a:lnTo>
                          <a:pt x="2580" y="1393"/>
                        </a:lnTo>
                        <a:lnTo>
                          <a:pt x="2558" y="1387"/>
                        </a:lnTo>
                        <a:lnTo>
                          <a:pt x="2538" y="1379"/>
                        </a:lnTo>
                        <a:lnTo>
                          <a:pt x="2528" y="1374"/>
                        </a:lnTo>
                        <a:lnTo>
                          <a:pt x="2520" y="1369"/>
                        </a:lnTo>
                        <a:lnTo>
                          <a:pt x="2512" y="1364"/>
                        </a:lnTo>
                        <a:lnTo>
                          <a:pt x="2506" y="1358"/>
                        </a:lnTo>
                        <a:lnTo>
                          <a:pt x="2506" y="1358"/>
                        </a:lnTo>
                        <a:lnTo>
                          <a:pt x="2507" y="1320"/>
                        </a:lnTo>
                        <a:lnTo>
                          <a:pt x="2507" y="1320"/>
                        </a:lnTo>
                        <a:lnTo>
                          <a:pt x="2514" y="1315"/>
                        </a:lnTo>
                        <a:lnTo>
                          <a:pt x="2521" y="1310"/>
                        </a:lnTo>
                        <a:lnTo>
                          <a:pt x="2540" y="1302"/>
                        </a:lnTo>
                        <a:lnTo>
                          <a:pt x="2560" y="1294"/>
                        </a:lnTo>
                        <a:lnTo>
                          <a:pt x="2582" y="1289"/>
                        </a:lnTo>
                        <a:lnTo>
                          <a:pt x="2582" y="1289"/>
                        </a:lnTo>
                        <a:lnTo>
                          <a:pt x="2596" y="1284"/>
                        </a:lnTo>
                        <a:lnTo>
                          <a:pt x="2603" y="1282"/>
                        </a:lnTo>
                        <a:lnTo>
                          <a:pt x="2607" y="1280"/>
                        </a:lnTo>
                        <a:lnTo>
                          <a:pt x="2612" y="1277"/>
                        </a:lnTo>
                        <a:lnTo>
                          <a:pt x="2615" y="1273"/>
                        </a:lnTo>
                        <a:lnTo>
                          <a:pt x="2619" y="1267"/>
                        </a:lnTo>
                        <a:lnTo>
                          <a:pt x="2621" y="1260"/>
                        </a:lnTo>
                        <a:lnTo>
                          <a:pt x="2623" y="1253"/>
                        </a:lnTo>
                        <a:lnTo>
                          <a:pt x="2621" y="1239"/>
                        </a:lnTo>
                        <a:lnTo>
                          <a:pt x="2621" y="1239"/>
                        </a:lnTo>
                        <a:lnTo>
                          <a:pt x="2621" y="1225"/>
                        </a:lnTo>
                        <a:lnTo>
                          <a:pt x="2619" y="1218"/>
                        </a:lnTo>
                        <a:lnTo>
                          <a:pt x="2616" y="1211"/>
                        </a:lnTo>
                        <a:lnTo>
                          <a:pt x="2611" y="1205"/>
                        </a:lnTo>
                        <a:lnTo>
                          <a:pt x="2607" y="1203"/>
                        </a:lnTo>
                        <a:lnTo>
                          <a:pt x="2603" y="1200"/>
                        </a:lnTo>
                        <a:lnTo>
                          <a:pt x="2597" y="1198"/>
                        </a:lnTo>
                        <a:lnTo>
                          <a:pt x="2592" y="1196"/>
                        </a:lnTo>
                        <a:lnTo>
                          <a:pt x="2577" y="1194"/>
                        </a:lnTo>
                        <a:lnTo>
                          <a:pt x="2577" y="1194"/>
                        </a:lnTo>
                        <a:lnTo>
                          <a:pt x="2555" y="1191"/>
                        </a:lnTo>
                        <a:lnTo>
                          <a:pt x="2533" y="1186"/>
                        </a:lnTo>
                        <a:lnTo>
                          <a:pt x="2523" y="1183"/>
                        </a:lnTo>
                        <a:lnTo>
                          <a:pt x="2514" y="1180"/>
                        </a:lnTo>
                        <a:lnTo>
                          <a:pt x="2506" y="1175"/>
                        </a:lnTo>
                        <a:lnTo>
                          <a:pt x="2499" y="1171"/>
                        </a:lnTo>
                        <a:lnTo>
                          <a:pt x="2499" y="1171"/>
                        </a:lnTo>
                        <a:lnTo>
                          <a:pt x="2494" y="1133"/>
                        </a:lnTo>
                        <a:lnTo>
                          <a:pt x="2494" y="1133"/>
                        </a:lnTo>
                        <a:lnTo>
                          <a:pt x="2499" y="1126"/>
                        </a:lnTo>
                        <a:lnTo>
                          <a:pt x="2506" y="1121"/>
                        </a:lnTo>
                        <a:lnTo>
                          <a:pt x="2523" y="1110"/>
                        </a:lnTo>
                        <a:lnTo>
                          <a:pt x="2543" y="1099"/>
                        </a:lnTo>
                        <a:lnTo>
                          <a:pt x="2563" y="1090"/>
                        </a:lnTo>
                        <a:lnTo>
                          <a:pt x="2563" y="1090"/>
                        </a:lnTo>
                        <a:lnTo>
                          <a:pt x="2577" y="1084"/>
                        </a:lnTo>
                        <a:lnTo>
                          <a:pt x="2582" y="1081"/>
                        </a:lnTo>
                        <a:lnTo>
                          <a:pt x="2587" y="1077"/>
                        </a:lnTo>
                        <a:lnTo>
                          <a:pt x="2590" y="1074"/>
                        </a:lnTo>
                        <a:lnTo>
                          <a:pt x="2593" y="1071"/>
                        </a:lnTo>
                        <a:lnTo>
                          <a:pt x="2596" y="1063"/>
                        </a:lnTo>
                        <a:lnTo>
                          <a:pt x="2597" y="1055"/>
                        </a:lnTo>
                        <a:lnTo>
                          <a:pt x="2597" y="1048"/>
                        </a:lnTo>
                        <a:lnTo>
                          <a:pt x="2594" y="1035"/>
                        </a:lnTo>
                        <a:lnTo>
                          <a:pt x="2594" y="1035"/>
                        </a:lnTo>
                        <a:lnTo>
                          <a:pt x="2591" y="1022"/>
                        </a:lnTo>
                        <a:lnTo>
                          <a:pt x="2589" y="1015"/>
                        </a:lnTo>
                        <a:lnTo>
                          <a:pt x="2584" y="1009"/>
                        </a:lnTo>
                        <a:lnTo>
                          <a:pt x="2578" y="1003"/>
                        </a:lnTo>
                        <a:lnTo>
                          <a:pt x="2575" y="1001"/>
                        </a:lnTo>
                        <a:lnTo>
                          <a:pt x="2570" y="1000"/>
                        </a:lnTo>
                        <a:lnTo>
                          <a:pt x="2565" y="998"/>
                        </a:lnTo>
                        <a:lnTo>
                          <a:pt x="2558" y="998"/>
                        </a:lnTo>
                        <a:lnTo>
                          <a:pt x="2543" y="998"/>
                        </a:lnTo>
                        <a:lnTo>
                          <a:pt x="2543" y="998"/>
                        </a:lnTo>
                        <a:lnTo>
                          <a:pt x="2521" y="998"/>
                        </a:lnTo>
                        <a:lnTo>
                          <a:pt x="2498" y="997"/>
                        </a:lnTo>
                        <a:lnTo>
                          <a:pt x="2479" y="993"/>
                        </a:lnTo>
                        <a:lnTo>
                          <a:pt x="2470" y="990"/>
                        </a:lnTo>
                        <a:lnTo>
                          <a:pt x="2462" y="987"/>
                        </a:lnTo>
                        <a:lnTo>
                          <a:pt x="2462" y="987"/>
                        </a:lnTo>
                        <a:lnTo>
                          <a:pt x="2451" y="950"/>
                        </a:lnTo>
                        <a:lnTo>
                          <a:pt x="2451" y="950"/>
                        </a:lnTo>
                        <a:lnTo>
                          <a:pt x="2456" y="943"/>
                        </a:lnTo>
                        <a:lnTo>
                          <a:pt x="2461" y="937"/>
                        </a:lnTo>
                        <a:lnTo>
                          <a:pt x="2477" y="923"/>
                        </a:lnTo>
                        <a:lnTo>
                          <a:pt x="2494" y="908"/>
                        </a:lnTo>
                        <a:lnTo>
                          <a:pt x="2512" y="896"/>
                        </a:lnTo>
                        <a:lnTo>
                          <a:pt x="2512" y="896"/>
                        </a:lnTo>
                        <a:lnTo>
                          <a:pt x="2526" y="889"/>
                        </a:lnTo>
                        <a:lnTo>
                          <a:pt x="2530" y="884"/>
                        </a:lnTo>
                        <a:lnTo>
                          <a:pt x="2534" y="881"/>
                        </a:lnTo>
                        <a:lnTo>
                          <a:pt x="2538" y="877"/>
                        </a:lnTo>
                        <a:lnTo>
                          <a:pt x="2540" y="872"/>
                        </a:lnTo>
                        <a:lnTo>
                          <a:pt x="2542" y="865"/>
                        </a:lnTo>
                        <a:lnTo>
                          <a:pt x="2542" y="857"/>
                        </a:lnTo>
                        <a:lnTo>
                          <a:pt x="2540" y="851"/>
                        </a:lnTo>
                        <a:lnTo>
                          <a:pt x="2535" y="838"/>
                        </a:lnTo>
                        <a:lnTo>
                          <a:pt x="2535" y="838"/>
                        </a:lnTo>
                        <a:lnTo>
                          <a:pt x="2530" y="825"/>
                        </a:lnTo>
                        <a:lnTo>
                          <a:pt x="2527" y="818"/>
                        </a:lnTo>
                        <a:lnTo>
                          <a:pt x="2521" y="813"/>
                        </a:lnTo>
                        <a:lnTo>
                          <a:pt x="2515" y="809"/>
                        </a:lnTo>
                        <a:lnTo>
                          <a:pt x="2510" y="807"/>
                        </a:lnTo>
                        <a:lnTo>
                          <a:pt x="2506" y="806"/>
                        </a:lnTo>
                        <a:lnTo>
                          <a:pt x="2500" y="806"/>
                        </a:lnTo>
                        <a:lnTo>
                          <a:pt x="2494" y="806"/>
                        </a:lnTo>
                        <a:lnTo>
                          <a:pt x="2479" y="808"/>
                        </a:lnTo>
                        <a:lnTo>
                          <a:pt x="2479" y="808"/>
                        </a:lnTo>
                        <a:lnTo>
                          <a:pt x="2457" y="813"/>
                        </a:lnTo>
                        <a:lnTo>
                          <a:pt x="2435" y="815"/>
                        </a:lnTo>
                        <a:lnTo>
                          <a:pt x="2414" y="814"/>
                        </a:lnTo>
                        <a:lnTo>
                          <a:pt x="2406" y="813"/>
                        </a:lnTo>
                        <a:lnTo>
                          <a:pt x="2398" y="811"/>
                        </a:lnTo>
                        <a:lnTo>
                          <a:pt x="2398" y="811"/>
                        </a:lnTo>
                        <a:lnTo>
                          <a:pt x="2381" y="776"/>
                        </a:lnTo>
                        <a:lnTo>
                          <a:pt x="2381" y="776"/>
                        </a:lnTo>
                        <a:lnTo>
                          <a:pt x="2384" y="769"/>
                        </a:lnTo>
                        <a:lnTo>
                          <a:pt x="2388" y="761"/>
                        </a:lnTo>
                        <a:lnTo>
                          <a:pt x="2401" y="745"/>
                        </a:lnTo>
                        <a:lnTo>
                          <a:pt x="2417" y="729"/>
                        </a:lnTo>
                        <a:lnTo>
                          <a:pt x="2433" y="715"/>
                        </a:lnTo>
                        <a:lnTo>
                          <a:pt x="2433" y="715"/>
                        </a:lnTo>
                        <a:lnTo>
                          <a:pt x="2445" y="704"/>
                        </a:lnTo>
                        <a:lnTo>
                          <a:pt x="2448" y="699"/>
                        </a:lnTo>
                        <a:lnTo>
                          <a:pt x="2451" y="695"/>
                        </a:lnTo>
                        <a:lnTo>
                          <a:pt x="2454" y="691"/>
                        </a:lnTo>
                        <a:lnTo>
                          <a:pt x="2456" y="686"/>
                        </a:lnTo>
                        <a:lnTo>
                          <a:pt x="2457" y="679"/>
                        </a:lnTo>
                        <a:lnTo>
                          <a:pt x="2456" y="671"/>
                        </a:lnTo>
                        <a:lnTo>
                          <a:pt x="2453" y="664"/>
                        </a:lnTo>
                        <a:lnTo>
                          <a:pt x="2446" y="652"/>
                        </a:lnTo>
                        <a:lnTo>
                          <a:pt x="2446" y="652"/>
                        </a:lnTo>
                        <a:lnTo>
                          <a:pt x="2439" y="640"/>
                        </a:lnTo>
                        <a:lnTo>
                          <a:pt x="2434" y="635"/>
                        </a:lnTo>
                        <a:lnTo>
                          <a:pt x="2429" y="630"/>
                        </a:lnTo>
                        <a:lnTo>
                          <a:pt x="2421" y="626"/>
                        </a:lnTo>
                        <a:lnTo>
                          <a:pt x="2417" y="626"/>
                        </a:lnTo>
                        <a:lnTo>
                          <a:pt x="2412" y="626"/>
                        </a:lnTo>
                        <a:lnTo>
                          <a:pt x="2407" y="626"/>
                        </a:lnTo>
                        <a:lnTo>
                          <a:pt x="2400" y="627"/>
                        </a:lnTo>
                        <a:lnTo>
                          <a:pt x="2386" y="632"/>
                        </a:lnTo>
                        <a:lnTo>
                          <a:pt x="2386" y="632"/>
                        </a:lnTo>
                        <a:lnTo>
                          <a:pt x="2364" y="639"/>
                        </a:lnTo>
                        <a:lnTo>
                          <a:pt x="2344" y="645"/>
                        </a:lnTo>
                        <a:lnTo>
                          <a:pt x="2323" y="648"/>
                        </a:lnTo>
                        <a:lnTo>
                          <a:pt x="2314" y="648"/>
                        </a:lnTo>
                        <a:lnTo>
                          <a:pt x="2305" y="647"/>
                        </a:lnTo>
                        <a:lnTo>
                          <a:pt x="2305" y="647"/>
                        </a:lnTo>
                        <a:lnTo>
                          <a:pt x="2284" y="615"/>
                        </a:lnTo>
                        <a:lnTo>
                          <a:pt x="2284" y="615"/>
                        </a:lnTo>
                        <a:lnTo>
                          <a:pt x="2286" y="608"/>
                        </a:lnTo>
                        <a:lnTo>
                          <a:pt x="2289" y="599"/>
                        </a:lnTo>
                        <a:lnTo>
                          <a:pt x="2293" y="590"/>
                        </a:lnTo>
                        <a:lnTo>
                          <a:pt x="2299" y="582"/>
                        </a:lnTo>
                        <a:lnTo>
                          <a:pt x="2312" y="563"/>
                        </a:lnTo>
                        <a:lnTo>
                          <a:pt x="2326" y="546"/>
                        </a:lnTo>
                        <a:lnTo>
                          <a:pt x="2326" y="546"/>
                        </a:lnTo>
                        <a:lnTo>
                          <a:pt x="2336" y="534"/>
                        </a:lnTo>
                        <a:lnTo>
                          <a:pt x="2339" y="529"/>
                        </a:lnTo>
                        <a:lnTo>
                          <a:pt x="2341" y="524"/>
                        </a:lnTo>
                        <a:lnTo>
                          <a:pt x="2343" y="520"/>
                        </a:lnTo>
                        <a:lnTo>
                          <a:pt x="2344" y="515"/>
                        </a:lnTo>
                        <a:lnTo>
                          <a:pt x="2344" y="506"/>
                        </a:lnTo>
                        <a:lnTo>
                          <a:pt x="2341" y="500"/>
                        </a:lnTo>
                        <a:lnTo>
                          <a:pt x="2337" y="493"/>
                        </a:lnTo>
                        <a:lnTo>
                          <a:pt x="2329" y="482"/>
                        </a:lnTo>
                        <a:lnTo>
                          <a:pt x="2329" y="482"/>
                        </a:lnTo>
                        <a:lnTo>
                          <a:pt x="2320" y="472"/>
                        </a:lnTo>
                        <a:lnTo>
                          <a:pt x="2314" y="467"/>
                        </a:lnTo>
                        <a:lnTo>
                          <a:pt x="2308" y="464"/>
                        </a:lnTo>
                        <a:lnTo>
                          <a:pt x="2300" y="462"/>
                        </a:lnTo>
                        <a:lnTo>
                          <a:pt x="2296" y="462"/>
                        </a:lnTo>
                        <a:lnTo>
                          <a:pt x="2291" y="462"/>
                        </a:lnTo>
                        <a:lnTo>
                          <a:pt x="2286" y="463"/>
                        </a:lnTo>
                        <a:lnTo>
                          <a:pt x="2279" y="465"/>
                        </a:lnTo>
                        <a:lnTo>
                          <a:pt x="2266" y="473"/>
                        </a:lnTo>
                        <a:lnTo>
                          <a:pt x="2266" y="473"/>
                        </a:lnTo>
                        <a:close/>
                        <a:moveTo>
                          <a:pt x="1991" y="2146"/>
                        </a:moveTo>
                        <a:lnTo>
                          <a:pt x="1991" y="2146"/>
                        </a:lnTo>
                        <a:lnTo>
                          <a:pt x="1969" y="2163"/>
                        </a:lnTo>
                        <a:lnTo>
                          <a:pt x="1947" y="2180"/>
                        </a:lnTo>
                        <a:lnTo>
                          <a:pt x="1925" y="2196"/>
                        </a:lnTo>
                        <a:lnTo>
                          <a:pt x="1902" y="2211"/>
                        </a:lnTo>
                        <a:lnTo>
                          <a:pt x="1879" y="2225"/>
                        </a:lnTo>
                        <a:lnTo>
                          <a:pt x="1857" y="2240"/>
                        </a:lnTo>
                        <a:lnTo>
                          <a:pt x="1833" y="2254"/>
                        </a:lnTo>
                        <a:lnTo>
                          <a:pt x="1809" y="2266"/>
                        </a:lnTo>
                        <a:lnTo>
                          <a:pt x="1785" y="2278"/>
                        </a:lnTo>
                        <a:lnTo>
                          <a:pt x="1761" y="2290"/>
                        </a:lnTo>
                        <a:lnTo>
                          <a:pt x="1737" y="2301"/>
                        </a:lnTo>
                        <a:lnTo>
                          <a:pt x="1712" y="2310"/>
                        </a:lnTo>
                        <a:lnTo>
                          <a:pt x="1688" y="2320"/>
                        </a:lnTo>
                        <a:lnTo>
                          <a:pt x="1663" y="2329"/>
                        </a:lnTo>
                        <a:lnTo>
                          <a:pt x="1613" y="2345"/>
                        </a:lnTo>
                        <a:lnTo>
                          <a:pt x="1562" y="2358"/>
                        </a:lnTo>
                        <a:lnTo>
                          <a:pt x="1511" y="2369"/>
                        </a:lnTo>
                        <a:lnTo>
                          <a:pt x="1460" y="2378"/>
                        </a:lnTo>
                        <a:lnTo>
                          <a:pt x="1408" y="2383"/>
                        </a:lnTo>
                        <a:lnTo>
                          <a:pt x="1356" y="2387"/>
                        </a:lnTo>
                        <a:lnTo>
                          <a:pt x="1304" y="2388"/>
                        </a:lnTo>
                        <a:lnTo>
                          <a:pt x="1253" y="2387"/>
                        </a:lnTo>
                        <a:lnTo>
                          <a:pt x="1202" y="2382"/>
                        </a:lnTo>
                        <a:lnTo>
                          <a:pt x="1151" y="2376"/>
                        </a:lnTo>
                        <a:lnTo>
                          <a:pt x="1099" y="2367"/>
                        </a:lnTo>
                        <a:lnTo>
                          <a:pt x="1049" y="2355"/>
                        </a:lnTo>
                        <a:lnTo>
                          <a:pt x="999" y="2342"/>
                        </a:lnTo>
                        <a:lnTo>
                          <a:pt x="950" y="2326"/>
                        </a:lnTo>
                        <a:lnTo>
                          <a:pt x="901" y="2307"/>
                        </a:lnTo>
                        <a:lnTo>
                          <a:pt x="853" y="2286"/>
                        </a:lnTo>
                        <a:lnTo>
                          <a:pt x="806" y="2263"/>
                        </a:lnTo>
                        <a:lnTo>
                          <a:pt x="761" y="2237"/>
                        </a:lnTo>
                        <a:lnTo>
                          <a:pt x="738" y="2223"/>
                        </a:lnTo>
                        <a:lnTo>
                          <a:pt x="716" y="2209"/>
                        </a:lnTo>
                        <a:lnTo>
                          <a:pt x="694" y="2194"/>
                        </a:lnTo>
                        <a:lnTo>
                          <a:pt x="672" y="2179"/>
                        </a:lnTo>
                        <a:lnTo>
                          <a:pt x="652" y="2162"/>
                        </a:lnTo>
                        <a:lnTo>
                          <a:pt x="630" y="2146"/>
                        </a:lnTo>
                        <a:lnTo>
                          <a:pt x="609" y="2129"/>
                        </a:lnTo>
                        <a:lnTo>
                          <a:pt x="589" y="2110"/>
                        </a:lnTo>
                        <a:lnTo>
                          <a:pt x="570" y="2093"/>
                        </a:lnTo>
                        <a:lnTo>
                          <a:pt x="550" y="2073"/>
                        </a:lnTo>
                        <a:lnTo>
                          <a:pt x="531" y="2053"/>
                        </a:lnTo>
                        <a:lnTo>
                          <a:pt x="512" y="2034"/>
                        </a:lnTo>
                        <a:lnTo>
                          <a:pt x="494" y="2013"/>
                        </a:lnTo>
                        <a:lnTo>
                          <a:pt x="476" y="1991"/>
                        </a:lnTo>
                        <a:lnTo>
                          <a:pt x="476" y="1991"/>
                        </a:lnTo>
                        <a:lnTo>
                          <a:pt x="459" y="1969"/>
                        </a:lnTo>
                        <a:lnTo>
                          <a:pt x="442" y="1948"/>
                        </a:lnTo>
                        <a:lnTo>
                          <a:pt x="426" y="1925"/>
                        </a:lnTo>
                        <a:lnTo>
                          <a:pt x="411" y="1902"/>
                        </a:lnTo>
                        <a:lnTo>
                          <a:pt x="397" y="1879"/>
                        </a:lnTo>
                        <a:lnTo>
                          <a:pt x="382" y="1856"/>
                        </a:lnTo>
                        <a:lnTo>
                          <a:pt x="368" y="1833"/>
                        </a:lnTo>
                        <a:lnTo>
                          <a:pt x="356" y="1809"/>
                        </a:lnTo>
                        <a:lnTo>
                          <a:pt x="344" y="1785"/>
                        </a:lnTo>
                        <a:lnTo>
                          <a:pt x="332" y="1761"/>
                        </a:lnTo>
                        <a:lnTo>
                          <a:pt x="321" y="1736"/>
                        </a:lnTo>
                        <a:lnTo>
                          <a:pt x="312" y="1712"/>
                        </a:lnTo>
                        <a:lnTo>
                          <a:pt x="302" y="1687"/>
                        </a:lnTo>
                        <a:lnTo>
                          <a:pt x="293" y="1663"/>
                        </a:lnTo>
                        <a:lnTo>
                          <a:pt x="277" y="1613"/>
                        </a:lnTo>
                        <a:lnTo>
                          <a:pt x="264" y="1562"/>
                        </a:lnTo>
                        <a:lnTo>
                          <a:pt x="253" y="1511"/>
                        </a:lnTo>
                        <a:lnTo>
                          <a:pt x="244" y="1460"/>
                        </a:lnTo>
                        <a:lnTo>
                          <a:pt x="239" y="1408"/>
                        </a:lnTo>
                        <a:lnTo>
                          <a:pt x="235" y="1357"/>
                        </a:lnTo>
                        <a:lnTo>
                          <a:pt x="234" y="1305"/>
                        </a:lnTo>
                        <a:lnTo>
                          <a:pt x="235" y="1254"/>
                        </a:lnTo>
                        <a:lnTo>
                          <a:pt x="240" y="1201"/>
                        </a:lnTo>
                        <a:lnTo>
                          <a:pt x="246" y="1150"/>
                        </a:lnTo>
                        <a:lnTo>
                          <a:pt x="255" y="1100"/>
                        </a:lnTo>
                        <a:lnTo>
                          <a:pt x="267" y="1049"/>
                        </a:lnTo>
                        <a:lnTo>
                          <a:pt x="280" y="999"/>
                        </a:lnTo>
                        <a:lnTo>
                          <a:pt x="296" y="950"/>
                        </a:lnTo>
                        <a:lnTo>
                          <a:pt x="315" y="902"/>
                        </a:lnTo>
                        <a:lnTo>
                          <a:pt x="336" y="854"/>
                        </a:lnTo>
                        <a:lnTo>
                          <a:pt x="360" y="807"/>
                        </a:lnTo>
                        <a:lnTo>
                          <a:pt x="386" y="761"/>
                        </a:lnTo>
                        <a:lnTo>
                          <a:pt x="399" y="738"/>
                        </a:lnTo>
                        <a:lnTo>
                          <a:pt x="413" y="717"/>
                        </a:lnTo>
                        <a:lnTo>
                          <a:pt x="428" y="695"/>
                        </a:lnTo>
                        <a:lnTo>
                          <a:pt x="443" y="673"/>
                        </a:lnTo>
                        <a:lnTo>
                          <a:pt x="460" y="651"/>
                        </a:lnTo>
                        <a:lnTo>
                          <a:pt x="476" y="631"/>
                        </a:lnTo>
                        <a:lnTo>
                          <a:pt x="494" y="610"/>
                        </a:lnTo>
                        <a:lnTo>
                          <a:pt x="512" y="590"/>
                        </a:lnTo>
                        <a:lnTo>
                          <a:pt x="531" y="570"/>
                        </a:lnTo>
                        <a:lnTo>
                          <a:pt x="549" y="550"/>
                        </a:lnTo>
                        <a:lnTo>
                          <a:pt x="569" y="532"/>
                        </a:lnTo>
                        <a:lnTo>
                          <a:pt x="589" y="513"/>
                        </a:lnTo>
                        <a:lnTo>
                          <a:pt x="610" y="494"/>
                        </a:lnTo>
                        <a:lnTo>
                          <a:pt x="631" y="477"/>
                        </a:lnTo>
                        <a:lnTo>
                          <a:pt x="631" y="477"/>
                        </a:lnTo>
                        <a:lnTo>
                          <a:pt x="653" y="460"/>
                        </a:lnTo>
                        <a:lnTo>
                          <a:pt x="674" y="443"/>
                        </a:lnTo>
                        <a:lnTo>
                          <a:pt x="697" y="427"/>
                        </a:lnTo>
                        <a:lnTo>
                          <a:pt x="720" y="412"/>
                        </a:lnTo>
                        <a:lnTo>
                          <a:pt x="743" y="396"/>
                        </a:lnTo>
                        <a:lnTo>
                          <a:pt x="766" y="382"/>
                        </a:lnTo>
                        <a:lnTo>
                          <a:pt x="790" y="369"/>
                        </a:lnTo>
                        <a:lnTo>
                          <a:pt x="813" y="356"/>
                        </a:lnTo>
                        <a:lnTo>
                          <a:pt x="837" y="344"/>
                        </a:lnTo>
                        <a:lnTo>
                          <a:pt x="861" y="333"/>
                        </a:lnTo>
                        <a:lnTo>
                          <a:pt x="886" y="322"/>
                        </a:lnTo>
                        <a:lnTo>
                          <a:pt x="910" y="313"/>
                        </a:lnTo>
                        <a:lnTo>
                          <a:pt x="935" y="303"/>
                        </a:lnTo>
                        <a:lnTo>
                          <a:pt x="959" y="294"/>
                        </a:lnTo>
                        <a:lnTo>
                          <a:pt x="1009" y="278"/>
                        </a:lnTo>
                        <a:lnTo>
                          <a:pt x="1060" y="265"/>
                        </a:lnTo>
                        <a:lnTo>
                          <a:pt x="1111" y="254"/>
                        </a:lnTo>
                        <a:lnTo>
                          <a:pt x="1163" y="245"/>
                        </a:lnTo>
                        <a:lnTo>
                          <a:pt x="1214" y="240"/>
                        </a:lnTo>
                        <a:lnTo>
                          <a:pt x="1266" y="235"/>
                        </a:lnTo>
                        <a:lnTo>
                          <a:pt x="1317" y="235"/>
                        </a:lnTo>
                        <a:lnTo>
                          <a:pt x="1370" y="236"/>
                        </a:lnTo>
                        <a:lnTo>
                          <a:pt x="1421" y="241"/>
                        </a:lnTo>
                        <a:lnTo>
                          <a:pt x="1472" y="247"/>
                        </a:lnTo>
                        <a:lnTo>
                          <a:pt x="1523" y="256"/>
                        </a:lnTo>
                        <a:lnTo>
                          <a:pt x="1573" y="267"/>
                        </a:lnTo>
                        <a:lnTo>
                          <a:pt x="1623" y="281"/>
                        </a:lnTo>
                        <a:lnTo>
                          <a:pt x="1672" y="297"/>
                        </a:lnTo>
                        <a:lnTo>
                          <a:pt x="1721" y="316"/>
                        </a:lnTo>
                        <a:lnTo>
                          <a:pt x="1768" y="337"/>
                        </a:lnTo>
                        <a:lnTo>
                          <a:pt x="1815" y="360"/>
                        </a:lnTo>
                        <a:lnTo>
                          <a:pt x="1862" y="386"/>
                        </a:lnTo>
                        <a:lnTo>
                          <a:pt x="1884" y="400"/>
                        </a:lnTo>
                        <a:lnTo>
                          <a:pt x="1907" y="414"/>
                        </a:lnTo>
                        <a:lnTo>
                          <a:pt x="1928" y="429"/>
                        </a:lnTo>
                        <a:lnTo>
                          <a:pt x="1950" y="444"/>
                        </a:lnTo>
                        <a:lnTo>
                          <a:pt x="1971" y="461"/>
                        </a:lnTo>
                        <a:lnTo>
                          <a:pt x="1992" y="477"/>
                        </a:lnTo>
                        <a:lnTo>
                          <a:pt x="2012" y="494"/>
                        </a:lnTo>
                        <a:lnTo>
                          <a:pt x="2033" y="512"/>
                        </a:lnTo>
                        <a:lnTo>
                          <a:pt x="2053" y="530"/>
                        </a:lnTo>
                        <a:lnTo>
                          <a:pt x="2072" y="550"/>
                        </a:lnTo>
                        <a:lnTo>
                          <a:pt x="2091" y="570"/>
                        </a:lnTo>
                        <a:lnTo>
                          <a:pt x="2110" y="589"/>
                        </a:lnTo>
                        <a:lnTo>
                          <a:pt x="2128" y="610"/>
                        </a:lnTo>
                        <a:lnTo>
                          <a:pt x="2146" y="632"/>
                        </a:lnTo>
                        <a:lnTo>
                          <a:pt x="2146" y="632"/>
                        </a:lnTo>
                        <a:lnTo>
                          <a:pt x="2163" y="654"/>
                        </a:lnTo>
                        <a:lnTo>
                          <a:pt x="2180" y="675"/>
                        </a:lnTo>
                        <a:lnTo>
                          <a:pt x="2195" y="698"/>
                        </a:lnTo>
                        <a:lnTo>
                          <a:pt x="2211" y="720"/>
                        </a:lnTo>
                        <a:lnTo>
                          <a:pt x="2226" y="743"/>
                        </a:lnTo>
                        <a:lnTo>
                          <a:pt x="2240" y="767"/>
                        </a:lnTo>
                        <a:lnTo>
                          <a:pt x="2253" y="790"/>
                        </a:lnTo>
                        <a:lnTo>
                          <a:pt x="2266" y="814"/>
                        </a:lnTo>
                        <a:lnTo>
                          <a:pt x="2278" y="838"/>
                        </a:lnTo>
                        <a:lnTo>
                          <a:pt x="2289" y="862"/>
                        </a:lnTo>
                        <a:lnTo>
                          <a:pt x="2300" y="886"/>
                        </a:lnTo>
                        <a:lnTo>
                          <a:pt x="2311" y="911"/>
                        </a:lnTo>
                        <a:lnTo>
                          <a:pt x="2321" y="935"/>
                        </a:lnTo>
                        <a:lnTo>
                          <a:pt x="2329" y="960"/>
                        </a:lnTo>
                        <a:lnTo>
                          <a:pt x="2345" y="1010"/>
                        </a:lnTo>
                        <a:lnTo>
                          <a:pt x="2359" y="1061"/>
                        </a:lnTo>
                        <a:lnTo>
                          <a:pt x="2370" y="1111"/>
                        </a:lnTo>
                        <a:lnTo>
                          <a:pt x="2377" y="1163"/>
                        </a:lnTo>
                        <a:lnTo>
                          <a:pt x="2384" y="1215"/>
                        </a:lnTo>
                        <a:lnTo>
                          <a:pt x="2387" y="1266"/>
                        </a:lnTo>
                        <a:lnTo>
                          <a:pt x="2388" y="1318"/>
                        </a:lnTo>
                        <a:lnTo>
                          <a:pt x="2386" y="1369"/>
                        </a:lnTo>
                        <a:lnTo>
                          <a:pt x="2382" y="1420"/>
                        </a:lnTo>
                        <a:lnTo>
                          <a:pt x="2375" y="1472"/>
                        </a:lnTo>
                        <a:lnTo>
                          <a:pt x="2366" y="1523"/>
                        </a:lnTo>
                        <a:lnTo>
                          <a:pt x="2356" y="1574"/>
                        </a:lnTo>
                        <a:lnTo>
                          <a:pt x="2341" y="1623"/>
                        </a:lnTo>
                        <a:lnTo>
                          <a:pt x="2325" y="1673"/>
                        </a:lnTo>
                        <a:lnTo>
                          <a:pt x="2307" y="1721"/>
                        </a:lnTo>
                        <a:lnTo>
                          <a:pt x="2286" y="1769"/>
                        </a:lnTo>
                        <a:lnTo>
                          <a:pt x="2263" y="1816"/>
                        </a:lnTo>
                        <a:lnTo>
                          <a:pt x="2237" y="1862"/>
                        </a:lnTo>
                        <a:lnTo>
                          <a:pt x="2223" y="1884"/>
                        </a:lnTo>
                        <a:lnTo>
                          <a:pt x="2208" y="1906"/>
                        </a:lnTo>
                        <a:lnTo>
                          <a:pt x="2193" y="1928"/>
                        </a:lnTo>
                        <a:lnTo>
                          <a:pt x="2178" y="1950"/>
                        </a:lnTo>
                        <a:lnTo>
                          <a:pt x="2162" y="1972"/>
                        </a:lnTo>
                        <a:lnTo>
                          <a:pt x="2145" y="1992"/>
                        </a:lnTo>
                        <a:lnTo>
                          <a:pt x="2128" y="2013"/>
                        </a:lnTo>
                        <a:lnTo>
                          <a:pt x="2110" y="2033"/>
                        </a:lnTo>
                        <a:lnTo>
                          <a:pt x="2092" y="2052"/>
                        </a:lnTo>
                        <a:lnTo>
                          <a:pt x="2072" y="2072"/>
                        </a:lnTo>
                        <a:lnTo>
                          <a:pt x="2054" y="2091"/>
                        </a:lnTo>
                        <a:lnTo>
                          <a:pt x="2033" y="2110"/>
                        </a:lnTo>
                        <a:lnTo>
                          <a:pt x="2012" y="2129"/>
                        </a:lnTo>
                        <a:lnTo>
                          <a:pt x="1991" y="2146"/>
                        </a:lnTo>
                        <a:lnTo>
                          <a:pt x="1991" y="2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46" name="Freeform 147">
                    <a:extLst>
                      <a:ext uri="{FF2B5EF4-FFF2-40B4-BE49-F238E27FC236}">
                        <a16:creationId xmlns:a16="http://schemas.microsoft.com/office/drawing/2014/main" id="{F1684634-6B06-4F1E-BA41-210F01FB00EF}"/>
                      </a:ext>
                    </a:extLst>
                  </p:cNvPr>
                  <p:cNvSpPr>
                    <a:spLocks noEditPoints="1"/>
                  </p:cNvSpPr>
                  <p:nvPr/>
                </p:nvSpPr>
                <p:spPr bwMode="auto">
                  <a:xfrm>
                    <a:off x="7473950" y="4776788"/>
                    <a:ext cx="277812" cy="277812"/>
                  </a:xfrm>
                  <a:custGeom>
                    <a:avLst/>
                    <a:gdLst>
                      <a:gd name="T0" fmla="*/ 102 w 702"/>
                      <a:gd name="T1" fmla="*/ 102 h 701"/>
                      <a:gd name="T2" fmla="*/ 59 w 702"/>
                      <a:gd name="T3" fmla="*/ 157 h 701"/>
                      <a:gd name="T4" fmla="*/ 27 w 702"/>
                      <a:gd name="T5" fmla="*/ 217 h 701"/>
                      <a:gd name="T6" fmla="*/ 8 w 702"/>
                      <a:gd name="T7" fmla="*/ 282 h 701"/>
                      <a:gd name="T8" fmla="*/ 0 w 702"/>
                      <a:gd name="T9" fmla="*/ 348 h 701"/>
                      <a:gd name="T10" fmla="*/ 6 w 702"/>
                      <a:gd name="T11" fmla="*/ 416 h 701"/>
                      <a:gd name="T12" fmla="*/ 25 w 702"/>
                      <a:gd name="T13" fmla="*/ 481 h 701"/>
                      <a:gd name="T14" fmla="*/ 58 w 702"/>
                      <a:gd name="T15" fmla="*/ 543 h 701"/>
                      <a:gd name="T16" fmla="*/ 90 w 702"/>
                      <a:gd name="T17" fmla="*/ 586 h 701"/>
                      <a:gd name="T18" fmla="*/ 143 w 702"/>
                      <a:gd name="T19" fmla="*/ 633 h 701"/>
                      <a:gd name="T20" fmla="*/ 201 w 702"/>
                      <a:gd name="T21" fmla="*/ 667 h 701"/>
                      <a:gd name="T22" fmla="*/ 266 w 702"/>
                      <a:gd name="T23" fmla="*/ 690 h 701"/>
                      <a:gd name="T24" fmla="*/ 332 w 702"/>
                      <a:gd name="T25" fmla="*/ 700 h 701"/>
                      <a:gd name="T26" fmla="*/ 400 w 702"/>
                      <a:gd name="T27" fmla="*/ 698 h 701"/>
                      <a:gd name="T28" fmla="*/ 465 w 702"/>
                      <a:gd name="T29" fmla="*/ 682 h 701"/>
                      <a:gd name="T30" fmla="*/ 528 w 702"/>
                      <a:gd name="T31" fmla="*/ 652 h 701"/>
                      <a:gd name="T32" fmla="*/ 573 w 702"/>
                      <a:gd name="T33" fmla="*/ 622 h 701"/>
                      <a:gd name="T34" fmla="*/ 623 w 702"/>
                      <a:gd name="T35" fmla="*/ 572 h 701"/>
                      <a:gd name="T36" fmla="*/ 661 w 702"/>
                      <a:gd name="T37" fmla="*/ 515 h 701"/>
                      <a:gd name="T38" fmla="*/ 686 w 702"/>
                      <a:gd name="T39" fmla="*/ 452 h 701"/>
                      <a:gd name="T40" fmla="*/ 700 w 702"/>
                      <a:gd name="T41" fmla="*/ 386 h 701"/>
                      <a:gd name="T42" fmla="*/ 700 w 702"/>
                      <a:gd name="T43" fmla="*/ 319 h 701"/>
                      <a:gd name="T44" fmla="*/ 687 w 702"/>
                      <a:gd name="T45" fmla="*/ 252 h 701"/>
                      <a:gd name="T46" fmla="*/ 662 w 702"/>
                      <a:gd name="T47" fmla="*/ 188 h 701"/>
                      <a:gd name="T48" fmla="*/ 623 w 702"/>
                      <a:gd name="T49" fmla="*/ 129 h 701"/>
                      <a:gd name="T50" fmla="*/ 586 w 702"/>
                      <a:gd name="T51" fmla="*/ 90 h 701"/>
                      <a:gd name="T52" fmla="*/ 531 w 702"/>
                      <a:gd name="T53" fmla="*/ 49 h 701"/>
                      <a:gd name="T54" fmla="*/ 468 w 702"/>
                      <a:gd name="T55" fmla="*/ 20 h 701"/>
                      <a:gd name="T56" fmla="*/ 403 w 702"/>
                      <a:gd name="T57" fmla="*/ 4 h 701"/>
                      <a:gd name="T58" fmla="*/ 337 w 702"/>
                      <a:gd name="T59" fmla="*/ 0 h 701"/>
                      <a:gd name="T60" fmla="*/ 269 w 702"/>
                      <a:gd name="T61" fmla="*/ 10 h 701"/>
                      <a:gd name="T62" fmla="*/ 205 w 702"/>
                      <a:gd name="T63" fmla="*/ 31 h 701"/>
                      <a:gd name="T64" fmla="*/ 144 w 702"/>
                      <a:gd name="T65" fmla="*/ 67 h 701"/>
                      <a:gd name="T66" fmla="*/ 489 w 702"/>
                      <a:gd name="T67" fmla="*/ 519 h 701"/>
                      <a:gd name="T68" fmla="*/ 412 w 702"/>
                      <a:gd name="T69" fmla="*/ 560 h 701"/>
                      <a:gd name="T70" fmla="*/ 329 w 702"/>
                      <a:gd name="T71" fmla="*/ 567 h 701"/>
                      <a:gd name="T72" fmla="*/ 249 w 702"/>
                      <a:gd name="T73" fmla="*/ 543 h 701"/>
                      <a:gd name="T74" fmla="*/ 182 w 702"/>
                      <a:gd name="T75" fmla="*/ 488 h 701"/>
                      <a:gd name="T76" fmla="*/ 149 w 702"/>
                      <a:gd name="T77" fmla="*/ 431 h 701"/>
                      <a:gd name="T78" fmla="*/ 133 w 702"/>
                      <a:gd name="T79" fmla="*/ 349 h 701"/>
                      <a:gd name="T80" fmla="*/ 149 w 702"/>
                      <a:gd name="T81" fmla="*/ 268 h 701"/>
                      <a:gd name="T82" fmla="*/ 197 w 702"/>
                      <a:gd name="T83" fmla="*/ 197 h 701"/>
                      <a:gd name="T84" fmla="*/ 250 w 702"/>
                      <a:gd name="T85" fmla="*/ 158 h 701"/>
                      <a:gd name="T86" fmla="*/ 331 w 702"/>
                      <a:gd name="T87" fmla="*/ 134 h 701"/>
                      <a:gd name="T88" fmla="*/ 414 w 702"/>
                      <a:gd name="T89" fmla="*/ 141 h 701"/>
                      <a:gd name="T90" fmla="*/ 489 w 702"/>
                      <a:gd name="T91" fmla="*/ 182 h 701"/>
                      <a:gd name="T92" fmla="*/ 533 w 702"/>
                      <a:gd name="T93" fmla="*/ 231 h 701"/>
                      <a:gd name="T94" fmla="*/ 565 w 702"/>
                      <a:gd name="T95" fmla="*/ 310 h 701"/>
                      <a:gd name="T96" fmla="*/ 564 w 702"/>
                      <a:gd name="T97" fmla="*/ 393 h 701"/>
                      <a:gd name="T98" fmla="*/ 533 w 702"/>
                      <a:gd name="T99" fmla="*/ 470 h 701"/>
                      <a:gd name="T100" fmla="*/ 489 w 702"/>
                      <a:gd name="T101" fmla="*/ 519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02" h="701">
                        <a:moveTo>
                          <a:pt x="130" y="78"/>
                        </a:moveTo>
                        <a:lnTo>
                          <a:pt x="130" y="78"/>
                        </a:lnTo>
                        <a:lnTo>
                          <a:pt x="115" y="90"/>
                        </a:lnTo>
                        <a:lnTo>
                          <a:pt x="102" y="102"/>
                        </a:lnTo>
                        <a:lnTo>
                          <a:pt x="90" y="115"/>
                        </a:lnTo>
                        <a:lnTo>
                          <a:pt x="79" y="128"/>
                        </a:lnTo>
                        <a:lnTo>
                          <a:pt x="69" y="142"/>
                        </a:lnTo>
                        <a:lnTo>
                          <a:pt x="59" y="157"/>
                        </a:lnTo>
                        <a:lnTo>
                          <a:pt x="49" y="171"/>
                        </a:lnTo>
                        <a:lnTo>
                          <a:pt x="41" y="186"/>
                        </a:lnTo>
                        <a:lnTo>
                          <a:pt x="34" y="201"/>
                        </a:lnTo>
                        <a:lnTo>
                          <a:pt x="27" y="217"/>
                        </a:lnTo>
                        <a:lnTo>
                          <a:pt x="21" y="233"/>
                        </a:lnTo>
                        <a:lnTo>
                          <a:pt x="15" y="249"/>
                        </a:lnTo>
                        <a:lnTo>
                          <a:pt x="11" y="264"/>
                        </a:lnTo>
                        <a:lnTo>
                          <a:pt x="8" y="282"/>
                        </a:lnTo>
                        <a:lnTo>
                          <a:pt x="4" y="298"/>
                        </a:lnTo>
                        <a:lnTo>
                          <a:pt x="2" y="315"/>
                        </a:lnTo>
                        <a:lnTo>
                          <a:pt x="1" y="332"/>
                        </a:lnTo>
                        <a:lnTo>
                          <a:pt x="0" y="348"/>
                        </a:lnTo>
                        <a:lnTo>
                          <a:pt x="1" y="365"/>
                        </a:lnTo>
                        <a:lnTo>
                          <a:pt x="2" y="382"/>
                        </a:lnTo>
                        <a:lnTo>
                          <a:pt x="3" y="398"/>
                        </a:lnTo>
                        <a:lnTo>
                          <a:pt x="6" y="416"/>
                        </a:lnTo>
                        <a:lnTo>
                          <a:pt x="10" y="432"/>
                        </a:lnTo>
                        <a:lnTo>
                          <a:pt x="14" y="449"/>
                        </a:lnTo>
                        <a:lnTo>
                          <a:pt x="20" y="465"/>
                        </a:lnTo>
                        <a:lnTo>
                          <a:pt x="25" y="481"/>
                        </a:lnTo>
                        <a:lnTo>
                          <a:pt x="33" y="496"/>
                        </a:lnTo>
                        <a:lnTo>
                          <a:pt x="40" y="513"/>
                        </a:lnTo>
                        <a:lnTo>
                          <a:pt x="49" y="528"/>
                        </a:lnTo>
                        <a:lnTo>
                          <a:pt x="58" y="543"/>
                        </a:lnTo>
                        <a:lnTo>
                          <a:pt x="69" y="557"/>
                        </a:lnTo>
                        <a:lnTo>
                          <a:pt x="79" y="572"/>
                        </a:lnTo>
                        <a:lnTo>
                          <a:pt x="79" y="572"/>
                        </a:lnTo>
                        <a:lnTo>
                          <a:pt x="90" y="586"/>
                        </a:lnTo>
                        <a:lnTo>
                          <a:pt x="103" y="599"/>
                        </a:lnTo>
                        <a:lnTo>
                          <a:pt x="115" y="611"/>
                        </a:lnTo>
                        <a:lnTo>
                          <a:pt x="130" y="622"/>
                        </a:lnTo>
                        <a:lnTo>
                          <a:pt x="143" y="633"/>
                        </a:lnTo>
                        <a:lnTo>
                          <a:pt x="157" y="642"/>
                        </a:lnTo>
                        <a:lnTo>
                          <a:pt x="172" y="652"/>
                        </a:lnTo>
                        <a:lnTo>
                          <a:pt x="186" y="660"/>
                        </a:lnTo>
                        <a:lnTo>
                          <a:pt x="201" y="667"/>
                        </a:lnTo>
                        <a:lnTo>
                          <a:pt x="218" y="675"/>
                        </a:lnTo>
                        <a:lnTo>
                          <a:pt x="233" y="681"/>
                        </a:lnTo>
                        <a:lnTo>
                          <a:pt x="249" y="686"/>
                        </a:lnTo>
                        <a:lnTo>
                          <a:pt x="266" y="690"/>
                        </a:lnTo>
                        <a:lnTo>
                          <a:pt x="282" y="694"/>
                        </a:lnTo>
                        <a:lnTo>
                          <a:pt x="298" y="697"/>
                        </a:lnTo>
                        <a:lnTo>
                          <a:pt x="315" y="699"/>
                        </a:lnTo>
                        <a:lnTo>
                          <a:pt x="332" y="700"/>
                        </a:lnTo>
                        <a:lnTo>
                          <a:pt x="349" y="701"/>
                        </a:lnTo>
                        <a:lnTo>
                          <a:pt x="366" y="700"/>
                        </a:lnTo>
                        <a:lnTo>
                          <a:pt x="382" y="699"/>
                        </a:lnTo>
                        <a:lnTo>
                          <a:pt x="400" y="698"/>
                        </a:lnTo>
                        <a:lnTo>
                          <a:pt x="416" y="695"/>
                        </a:lnTo>
                        <a:lnTo>
                          <a:pt x="432" y="691"/>
                        </a:lnTo>
                        <a:lnTo>
                          <a:pt x="449" y="687"/>
                        </a:lnTo>
                        <a:lnTo>
                          <a:pt x="465" y="682"/>
                        </a:lnTo>
                        <a:lnTo>
                          <a:pt x="481" y="676"/>
                        </a:lnTo>
                        <a:lnTo>
                          <a:pt x="498" y="669"/>
                        </a:lnTo>
                        <a:lnTo>
                          <a:pt x="513" y="661"/>
                        </a:lnTo>
                        <a:lnTo>
                          <a:pt x="528" y="652"/>
                        </a:lnTo>
                        <a:lnTo>
                          <a:pt x="544" y="644"/>
                        </a:lnTo>
                        <a:lnTo>
                          <a:pt x="558" y="634"/>
                        </a:lnTo>
                        <a:lnTo>
                          <a:pt x="573" y="622"/>
                        </a:lnTo>
                        <a:lnTo>
                          <a:pt x="573" y="622"/>
                        </a:lnTo>
                        <a:lnTo>
                          <a:pt x="586" y="611"/>
                        </a:lnTo>
                        <a:lnTo>
                          <a:pt x="599" y="598"/>
                        </a:lnTo>
                        <a:lnTo>
                          <a:pt x="611" y="586"/>
                        </a:lnTo>
                        <a:lnTo>
                          <a:pt x="623" y="572"/>
                        </a:lnTo>
                        <a:lnTo>
                          <a:pt x="634" y="559"/>
                        </a:lnTo>
                        <a:lnTo>
                          <a:pt x="644" y="544"/>
                        </a:lnTo>
                        <a:lnTo>
                          <a:pt x="653" y="529"/>
                        </a:lnTo>
                        <a:lnTo>
                          <a:pt x="661" y="515"/>
                        </a:lnTo>
                        <a:lnTo>
                          <a:pt x="669" y="500"/>
                        </a:lnTo>
                        <a:lnTo>
                          <a:pt x="675" y="483"/>
                        </a:lnTo>
                        <a:lnTo>
                          <a:pt x="682" y="468"/>
                        </a:lnTo>
                        <a:lnTo>
                          <a:pt x="686" y="452"/>
                        </a:lnTo>
                        <a:lnTo>
                          <a:pt x="692" y="435"/>
                        </a:lnTo>
                        <a:lnTo>
                          <a:pt x="695" y="419"/>
                        </a:lnTo>
                        <a:lnTo>
                          <a:pt x="698" y="403"/>
                        </a:lnTo>
                        <a:lnTo>
                          <a:pt x="700" y="386"/>
                        </a:lnTo>
                        <a:lnTo>
                          <a:pt x="702" y="369"/>
                        </a:lnTo>
                        <a:lnTo>
                          <a:pt x="702" y="353"/>
                        </a:lnTo>
                        <a:lnTo>
                          <a:pt x="702" y="335"/>
                        </a:lnTo>
                        <a:lnTo>
                          <a:pt x="700" y="319"/>
                        </a:lnTo>
                        <a:lnTo>
                          <a:pt x="698" y="301"/>
                        </a:lnTo>
                        <a:lnTo>
                          <a:pt x="696" y="285"/>
                        </a:lnTo>
                        <a:lnTo>
                          <a:pt x="692" y="269"/>
                        </a:lnTo>
                        <a:lnTo>
                          <a:pt x="687" y="252"/>
                        </a:lnTo>
                        <a:lnTo>
                          <a:pt x="683" y="236"/>
                        </a:lnTo>
                        <a:lnTo>
                          <a:pt x="676" y="220"/>
                        </a:lnTo>
                        <a:lnTo>
                          <a:pt x="670" y="203"/>
                        </a:lnTo>
                        <a:lnTo>
                          <a:pt x="662" y="188"/>
                        </a:lnTo>
                        <a:lnTo>
                          <a:pt x="654" y="173"/>
                        </a:lnTo>
                        <a:lnTo>
                          <a:pt x="644" y="158"/>
                        </a:lnTo>
                        <a:lnTo>
                          <a:pt x="634" y="144"/>
                        </a:lnTo>
                        <a:lnTo>
                          <a:pt x="623" y="129"/>
                        </a:lnTo>
                        <a:lnTo>
                          <a:pt x="623" y="129"/>
                        </a:lnTo>
                        <a:lnTo>
                          <a:pt x="611" y="115"/>
                        </a:lnTo>
                        <a:lnTo>
                          <a:pt x="599" y="102"/>
                        </a:lnTo>
                        <a:lnTo>
                          <a:pt x="586" y="90"/>
                        </a:lnTo>
                        <a:lnTo>
                          <a:pt x="573" y="79"/>
                        </a:lnTo>
                        <a:lnTo>
                          <a:pt x="559" y="68"/>
                        </a:lnTo>
                        <a:lnTo>
                          <a:pt x="545" y="59"/>
                        </a:lnTo>
                        <a:lnTo>
                          <a:pt x="531" y="49"/>
                        </a:lnTo>
                        <a:lnTo>
                          <a:pt x="515" y="41"/>
                        </a:lnTo>
                        <a:lnTo>
                          <a:pt x="500" y="33"/>
                        </a:lnTo>
                        <a:lnTo>
                          <a:pt x="485" y="26"/>
                        </a:lnTo>
                        <a:lnTo>
                          <a:pt x="468" y="20"/>
                        </a:lnTo>
                        <a:lnTo>
                          <a:pt x="453" y="15"/>
                        </a:lnTo>
                        <a:lnTo>
                          <a:pt x="437" y="11"/>
                        </a:lnTo>
                        <a:lnTo>
                          <a:pt x="420" y="6"/>
                        </a:lnTo>
                        <a:lnTo>
                          <a:pt x="403" y="4"/>
                        </a:lnTo>
                        <a:lnTo>
                          <a:pt x="387" y="2"/>
                        </a:lnTo>
                        <a:lnTo>
                          <a:pt x="370" y="1"/>
                        </a:lnTo>
                        <a:lnTo>
                          <a:pt x="353" y="0"/>
                        </a:lnTo>
                        <a:lnTo>
                          <a:pt x="337" y="0"/>
                        </a:lnTo>
                        <a:lnTo>
                          <a:pt x="319" y="1"/>
                        </a:lnTo>
                        <a:lnTo>
                          <a:pt x="303" y="3"/>
                        </a:lnTo>
                        <a:lnTo>
                          <a:pt x="285" y="6"/>
                        </a:lnTo>
                        <a:lnTo>
                          <a:pt x="269" y="10"/>
                        </a:lnTo>
                        <a:lnTo>
                          <a:pt x="253" y="14"/>
                        </a:lnTo>
                        <a:lnTo>
                          <a:pt x="236" y="19"/>
                        </a:lnTo>
                        <a:lnTo>
                          <a:pt x="220" y="25"/>
                        </a:lnTo>
                        <a:lnTo>
                          <a:pt x="205" y="31"/>
                        </a:lnTo>
                        <a:lnTo>
                          <a:pt x="188" y="39"/>
                        </a:lnTo>
                        <a:lnTo>
                          <a:pt x="173" y="48"/>
                        </a:lnTo>
                        <a:lnTo>
                          <a:pt x="159" y="57"/>
                        </a:lnTo>
                        <a:lnTo>
                          <a:pt x="144" y="67"/>
                        </a:lnTo>
                        <a:lnTo>
                          <a:pt x="130" y="78"/>
                        </a:lnTo>
                        <a:lnTo>
                          <a:pt x="130" y="78"/>
                        </a:lnTo>
                        <a:close/>
                        <a:moveTo>
                          <a:pt x="489" y="519"/>
                        </a:moveTo>
                        <a:lnTo>
                          <a:pt x="489" y="519"/>
                        </a:lnTo>
                        <a:lnTo>
                          <a:pt x="471" y="532"/>
                        </a:lnTo>
                        <a:lnTo>
                          <a:pt x="452" y="543"/>
                        </a:lnTo>
                        <a:lnTo>
                          <a:pt x="432" y="552"/>
                        </a:lnTo>
                        <a:lnTo>
                          <a:pt x="412" y="560"/>
                        </a:lnTo>
                        <a:lnTo>
                          <a:pt x="391" y="564"/>
                        </a:lnTo>
                        <a:lnTo>
                          <a:pt x="370" y="567"/>
                        </a:lnTo>
                        <a:lnTo>
                          <a:pt x="350" y="568"/>
                        </a:lnTo>
                        <a:lnTo>
                          <a:pt x="329" y="567"/>
                        </a:lnTo>
                        <a:lnTo>
                          <a:pt x="308" y="564"/>
                        </a:lnTo>
                        <a:lnTo>
                          <a:pt x="288" y="559"/>
                        </a:lnTo>
                        <a:lnTo>
                          <a:pt x="268" y="552"/>
                        </a:lnTo>
                        <a:lnTo>
                          <a:pt x="249" y="543"/>
                        </a:lnTo>
                        <a:lnTo>
                          <a:pt x="231" y="532"/>
                        </a:lnTo>
                        <a:lnTo>
                          <a:pt x="213" y="519"/>
                        </a:lnTo>
                        <a:lnTo>
                          <a:pt x="197" y="504"/>
                        </a:lnTo>
                        <a:lnTo>
                          <a:pt x="182" y="488"/>
                        </a:lnTo>
                        <a:lnTo>
                          <a:pt x="182" y="488"/>
                        </a:lnTo>
                        <a:lnTo>
                          <a:pt x="169" y="470"/>
                        </a:lnTo>
                        <a:lnTo>
                          <a:pt x="158" y="451"/>
                        </a:lnTo>
                        <a:lnTo>
                          <a:pt x="149" y="431"/>
                        </a:lnTo>
                        <a:lnTo>
                          <a:pt x="142" y="411"/>
                        </a:lnTo>
                        <a:lnTo>
                          <a:pt x="137" y="391"/>
                        </a:lnTo>
                        <a:lnTo>
                          <a:pt x="134" y="370"/>
                        </a:lnTo>
                        <a:lnTo>
                          <a:pt x="133" y="349"/>
                        </a:lnTo>
                        <a:lnTo>
                          <a:pt x="134" y="329"/>
                        </a:lnTo>
                        <a:lnTo>
                          <a:pt x="137" y="308"/>
                        </a:lnTo>
                        <a:lnTo>
                          <a:pt x="143" y="287"/>
                        </a:lnTo>
                        <a:lnTo>
                          <a:pt x="149" y="268"/>
                        </a:lnTo>
                        <a:lnTo>
                          <a:pt x="159" y="248"/>
                        </a:lnTo>
                        <a:lnTo>
                          <a:pt x="170" y="230"/>
                        </a:lnTo>
                        <a:lnTo>
                          <a:pt x="182" y="212"/>
                        </a:lnTo>
                        <a:lnTo>
                          <a:pt x="197" y="197"/>
                        </a:lnTo>
                        <a:lnTo>
                          <a:pt x="213" y="182"/>
                        </a:lnTo>
                        <a:lnTo>
                          <a:pt x="213" y="182"/>
                        </a:lnTo>
                        <a:lnTo>
                          <a:pt x="231" y="169"/>
                        </a:lnTo>
                        <a:lnTo>
                          <a:pt x="250" y="158"/>
                        </a:lnTo>
                        <a:lnTo>
                          <a:pt x="270" y="148"/>
                        </a:lnTo>
                        <a:lnTo>
                          <a:pt x="290" y="141"/>
                        </a:lnTo>
                        <a:lnTo>
                          <a:pt x="310" y="136"/>
                        </a:lnTo>
                        <a:lnTo>
                          <a:pt x="331" y="134"/>
                        </a:lnTo>
                        <a:lnTo>
                          <a:pt x="352" y="133"/>
                        </a:lnTo>
                        <a:lnTo>
                          <a:pt x="374" y="134"/>
                        </a:lnTo>
                        <a:lnTo>
                          <a:pt x="394" y="137"/>
                        </a:lnTo>
                        <a:lnTo>
                          <a:pt x="414" y="141"/>
                        </a:lnTo>
                        <a:lnTo>
                          <a:pt x="434" y="149"/>
                        </a:lnTo>
                        <a:lnTo>
                          <a:pt x="453" y="158"/>
                        </a:lnTo>
                        <a:lnTo>
                          <a:pt x="472" y="169"/>
                        </a:lnTo>
                        <a:lnTo>
                          <a:pt x="489" y="182"/>
                        </a:lnTo>
                        <a:lnTo>
                          <a:pt x="505" y="196"/>
                        </a:lnTo>
                        <a:lnTo>
                          <a:pt x="520" y="213"/>
                        </a:lnTo>
                        <a:lnTo>
                          <a:pt x="520" y="213"/>
                        </a:lnTo>
                        <a:lnTo>
                          <a:pt x="533" y="231"/>
                        </a:lnTo>
                        <a:lnTo>
                          <a:pt x="545" y="249"/>
                        </a:lnTo>
                        <a:lnTo>
                          <a:pt x="553" y="269"/>
                        </a:lnTo>
                        <a:lnTo>
                          <a:pt x="560" y="289"/>
                        </a:lnTo>
                        <a:lnTo>
                          <a:pt x="565" y="310"/>
                        </a:lnTo>
                        <a:lnTo>
                          <a:pt x="568" y="331"/>
                        </a:lnTo>
                        <a:lnTo>
                          <a:pt x="569" y="352"/>
                        </a:lnTo>
                        <a:lnTo>
                          <a:pt x="568" y="372"/>
                        </a:lnTo>
                        <a:lnTo>
                          <a:pt x="564" y="393"/>
                        </a:lnTo>
                        <a:lnTo>
                          <a:pt x="560" y="414"/>
                        </a:lnTo>
                        <a:lnTo>
                          <a:pt x="552" y="433"/>
                        </a:lnTo>
                        <a:lnTo>
                          <a:pt x="544" y="453"/>
                        </a:lnTo>
                        <a:lnTo>
                          <a:pt x="533" y="470"/>
                        </a:lnTo>
                        <a:lnTo>
                          <a:pt x="520" y="488"/>
                        </a:lnTo>
                        <a:lnTo>
                          <a:pt x="505" y="504"/>
                        </a:lnTo>
                        <a:lnTo>
                          <a:pt x="489" y="519"/>
                        </a:lnTo>
                        <a:lnTo>
                          <a:pt x="489" y="5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47" name="Freeform 148">
                    <a:extLst>
                      <a:ext uri="{FF2B5EF4-FFF2-40B4-BE49-F238E27FC236}">
                        <a16:creationId xmlns:a16="http://schemas.microsoft.com/office/drawing/2014/main" id="{D11315C7-F232-4B79-B0ED-A82989AF6EDB}"/>
                      </a:ext>
                    </a:extLst>
                  </p:cNvPr>
                  <p:cNvSpPr>
                    <a:spLocks noEditPoints="1"/>
                  </p:cNvSpPr>
                  <p:nvPr/>
                </p:nvSpPr>
                <p:spPr bwMode="auto">
                  <a:xfrm>
                    <a:off x="8113713" y="4602163"/>
                    <a:ext cx="339725" cy="339725"/>
                  </a:xfrm>
                  <a:custGeom>
                    <a:avLst/>
                    <a:gdLst>
                      <a:gd name="T0" fmla="*/ 616 w 857"/>
                      <a:gd name="T1" fmla="*/ 152 h 856"/>
                      <a:gd name="T2" fmla="*/ 622 w 857"/>
                      <a:gd name="T3" fmla="*/ 60 h 856"/>
                      <a:gd name="T4" fmla="*/ 574 w 857"/>
                      <a:gd name="T5" fmla="*/ 31 h 856"/>
                      <a:gd name="T6" fmla="*/ 509 w 857"/>
                      <a:gd name="T7" fmla="*/ 97 h 856"/>
                      <a:gd name="T8" fmla="*/ 470 w 857"/>
                      <a:gd name="T9" fmla="*/ 34 h 856"/>
                      <a:gd name="T10" fmla="*/ 419 w 857"/>
                      <a:gd name="T11" fmla="*/ 0 h 856"/>
                      <a:gd name="T12" fmla="*/ 384 w 857"/>
                      <a:gd name="T13" fmla="*/ 76 h 856"/>
                      <a:gd name="T14" fmla="*/ 325 w 857"/>
                      <a:gd name="T15" fmla="*/ 66 h 856"/>
                      <a:gd name="T16" fmla="*/ 269 w 857"/>
                      <a:gd name="T17" fmla="*/ 30 h 856"/>
                      <a:gd name="T18" fmla="*/ 251 w 857"/>
                      <a:gd name="T19" fmla="*/ 98 h 856"/>
                      <a:gd name="T20" fmla="*/ 219 w 857"/>
                      <a:gd name="T21" fmla="*/ 147 h 856"/>
                      <a:gd name="T22" fmla="*/ 136 w 857"/>
                      <a:gd name="T23" fmla="*/ 115 h 856"/>
                      <a:gd name="T24" fmla="*/ 126 w 857"/>
                      <a:gd name="T25" fmla="*/ 172 h 856"/>
                      <a:gd name="T26" fmla="*/ 102 w 857"/>
                      <a:gd name="T27" fmla="*/ 237 h 856"/>
                      <a:gd name="T28" fmla="*/ 38 w 857"/>
                      <a:gd name="T29" fmla="*/ 252 h 856"/>
                      <a:gd name="T30" fmla="*/ 85 w 857"/>
                      <a:gd name="T31" fmla="*/ 324 h 856"/>
                      <a:gd name="T32" fmla="*/ 68 w 857"/>
                      <a:gd name="T33" fmla="*/ 374 h 856"/>
                      <a:gd name="T34" fmla="*/ 0 w 857"/>
                      <a:gd name="T35" fmla="*/ 407 h 856"/>
                      <a:gd name="T36" fmla="*/ 34 w 857"/>
                      <a:gd name="T37" fmla="*/ 454 h 856"/>
                      <a:gd name="T38" fmla="*/ 90 w 857"/>
                      <a:gd name="T39" fmla="*/ 503 h 856"/>
                      <a:gd name="T40" fmla="*/ 24 w 857"/>
                      <a:gd name="T41" fmla="*/ 563 h 856"/>
                      <a:gd name="T42" fmla="*/ 63 w 857"/>
                      <a:gd name="T43" fmla="*/ 606 h 856"/>
                      <a:gd name="T44" fmla="*/ 148 w 857"/>
                      <a:gd name="T45" fmla="*/ 611 h 856"/>
                      <a:gd name="T46" fmla="*/ 109 w 857"/>
                      <a:gd name="T47" fmla="*/ 696 h 856"/>
                      <a:gd name="T48" fmla="*/ 144 w 857"/>
                      <a:gd name="T49" fmla="*/ 739 h 856"/>
                      <a:gd name="T50" fmla="*/ 236 w 857"/>
                      <a:gd name="T51" fmla="*/ 700 h 856"/>
                      <a:gd name="T52" fmla="*/ 241 w 857"/>
                      <a:gd name="T53" fmla="*/ 776 h 856"/>
                      <a:gd name="T54" fmla="*/ 276 w 857"/>
                      <a:gd name="T55" fmla="*/ 826 h 856"/>
                      <a:gd name="T56" fmla="*/ 344 w 857"/>
                      <a:gd name="T57" fmla="*/ 760 h 856"/>
                      <a:gd name="T58" fmla="*/ 388 w 857"/>
                      <a:gd name="T59" fmla="*/ 810 h 856"/>
                      <a:gd name="T60" fmla="*/ 426 w 857"/>
                      <a:gd name="T61" fmla="*/ 856 h 856"/>
                      <a:gd name="T62" fmla="*/ 472 w 857"/>
                      <a:gd name="T63" fmla="*/ 782 h 856"/>
                      <a:gd name="T64" fmla="*/ 525 w 857"/>
                      <a:gd name="T65" fmla="*/ 779 h 856"/>
                      <a:gd name="T66" fmla="*/ 582 w 857"/>
                      <a:gd name="T67" fmla="*/ 828 h 856"/>
                      <a:gd name="T68" fmla="*/ 611 w 857"/>
                      <a:gd name="T69" fmla="*/ 777 h 856"/>
                      <a:gd name="T70" fmla="*/ 634 w 857"/>
                      <a:gd name="T71" fmla="*/ 707 h 856"/>
                      <a:gd name="T72" fmla="*/ 715 w 857"/>
                      <a:gd name="T73" fmla="*/ 741 h 856"/>
                      <a:gd name="T74" fmla="*/ 739 w 857"/>
                      <a:gd name="T75" fmla="*/ 689 h 856"/>
                      <a:gd name="T76" fmla="*/ 718 w 857"/>
                      <a:gd name="T77" fmla="*/ 616 h 856"/>
                      <a:gd name="T78" fmla="*/ 812 w 857"/>
                      <a:gd name="T79" fmla="*/ 616 h 856"/>
                      <a:gd name="T80" fmla="*/ 801 w 857"/>
                      <a:gd name="T81" fmla="*/ 560 h 856"/>
                      <a:gd name="T82" fmla="*/ 759 w 857"/>
                      <a:gd name="T83" fmla="*/ 496 h 856"/>
                      <a:gd name="T84" fmla="*/ 851 w 857"/>
                      <a:gd name="T85" fmla="*/ 463 h 856"/>
                      <a:gd name="T86" fmla="*/ 835 w 857"/>
                      <a:gd name="T87" fmla="*/ 408 h 856"/>
                      <a:gd name="T88" fmla="*/ 757 w 857"/>
                      <a:gd name="T89" fmla="*/ 368 h 856"/>
                      <a:gd name="T90" fmla="*/ 826 w 857"/>
                      <a:gd name="T91" fmla="*/ 308 h 856"/>
                      <a:gd name="T92" fmla="*/ 813 w 857"/>
                      <a:gd name="T93" fmla="*/ 253 h 856"/>
                      <a:gd name="T94" fmla="*/ 721 w 857"/>
                      <a:gd name="T95" fmla="*/ 253 h 856"/>
                      <a:gd name="T96" fmla="*/ 737 w 857"/>
                      <a:gd name="T97" fmla="*/ 182 h 856"/>
                      <a:gd name="T98" fmla="*/ 727 w 857"/>
                      <a:gd name="T99" fmla="*/ 122 h 856"/>
                      <a:gd name="T100" fmla="*/ 595 w 857"/>
                      <a:gd name="T101" fmla="*/ 634 h 856"/>
                      <a:gd name="T102" fmla="*/ 403 w 857"/>
                      <a:gd name="T103" fmla="*/ 691 h 856"/>
                      <a:gd name="T104" fmla="*/ 240 w 857"/>
                      <a:gd name="T105" fmla="*/ 614 h 856"/>
                      <a:gd name="T106" fmla="*/ 168 w 857"/>
                      <a:gd name="T107" fmla="*/ 478 h 856"/>
                      <a:gd name="T108" fmla="*/ 215 w 857"/>
                      <a:gd name="T109" fmla="*/ 270 h 856"/>
                      <a:gd name="T110" fmla="*/ 306 w 857"/>
                      <a:gd name="T111" fmla="*/ 192 h 856"/>
                      <a:gd name="T112" fmla="*/ 552 w 857"/>
                      <a:gd name="T113" fmla="*/ 192 h 856"/>
                      <a:gd name="T114" fmla="*/ 642 w 857"/>
                      <a:gd name="T115" fmla="*/ 271 h 856"/>
                      <a:gd name="T116" fmla="*/ 688 w 857"/>
                      <a:gd name="T117" fmla="*/ 479 h 856"/>
                      <a:gd name="T118" fmla="*/ 615 w 857"/>
                      <a:gd name="T119" fmla="*/ 615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7" h="856">
                        <a:moveTo>
                          <a:pt x="689" y="129"/>
                        </a:moveTo>
                        <a:lnTo>
                          <a:pt x="689" y="129"/>
                        </a:lnTo>
                        <a:lnTo>
                          <a:pt x="679" y="136"/>
                        </a:lnTo>
                        <a:lnTo>
                          <a:pt x="669" y="141"/>
                        </a:lnTo>
                        <a:lnTo>
                          <a:pt x="659" y="146"/>
                        </a:lnTo>
                        <a:lnTo>
                          <a:pt x="649" y="150"/>
                        </a:lnTo>
                        <a:lnTo>
                          <a:pt x="639" y="152"/>
                        </a:lnTo>
                        <a:lnTo>
                          <a:pt x="630" y="154"/>
                        </a:lnTo>
                        <a:lnTo>
                          <a:pt x="623" y="154"/>
                        </a:lnTo>
                        <a:lnTo>
                          <a:pt x="616" y="152"/>
                        </a:lnTo>
                        <a:lnTo>
                          <a:pt x="616" y="152"/>
                        </a:lnTo>
                        <a:lnTo>
                          <a:pt x="614" y="146"/>
                        </a:lnTo>
                        <a:lnTo>
                          <a:pt x="613" y="138"/>
                        </a:lnTo>
                        <a:lnTo>
                          <a:pt x="612" y="130"/>
                        </a:lnTo>
                        <a:lnTo>
                          <a:pt x="612" y="121"/>
                        </a:lnTo>
                        <a:lnTo>
                          <a:pt x="614" y="101"/>
                        </a:lnTo>
                        <a:lnTo>
                          <a:pt x="618" y="81"/>
                        </a:lnTo>
                        <a:lnTo>
                          <a:pt x="618" y="81"/>
                        </a:lnTo>
                        <a:lnTo>
                          <a:pt x="622" y="69"/>
                        </a:lnTo>
                        <a:lnTo>
                          <a:pt x="622" y="60"/>
                        </a:lnTo>
                        <a:lnTo>
                          <a:pt x="620" y="53"/>
                        </a:lnTo>
                        <a:lnTo>
                          <a:pt x="618" y="48"/>
                        </a:lnTo>
                        <a:lnTo>
                          <a:pt x="615" y="43"/>
                        </a:lnTo>
                        <a:lnTo>
                          <a:pt x="610" y="40"/>
                        </a:lnTo>
                        <a:lnTo>
                          <a:pt x="600" y="36"/>
                        </a:lnTo>
                        <a:lnTo>
                          <a:pt x="600" y="36"/>
                        </a:lnTo>
                        <a:lnTo>
                          <a:pt x="590" y="31"/>
                        </a:lnTo>
                        <a:lnTo>
                          <a:pt x="586" y="30"/>
                        </a:lnTo>
                        <a:lnTo>
                          <a:pt x="580" y="30"/>
                        </a:lnTo>
                        <a:lnTo>
                          <a:pt x="574" y="31"/>
                        </a:lnTo>
                        <a:lnTo>
                          <a:pt x="568" y="36"/>
                        </a:lnTo>
                        <a:lnTo>
                          <a:pt x="561" y="42"/>
                        </a:lnTo>
                        <a:lnTo>
                          <a:pt x="554" y="52"/>
                        </a:lnTo>
                        <a:lnTo>
                          <a:pt x="554" y="52"/>
                        </a:lnTo>
                        <a:lnTo>
                          <a:pt x="547" y="61"/>
                        </a:lnTo>
                        <a:lnTo>
                          <a:pt x="540" y="70"/>
                        </a:lnTo>
                        <a:lnTo>
                          <a:pt x="532" y="78"/>
                        </a:lnTo>
                        <a:lnTo>
                          <a:pt x="525" y="86"/>
                        </a:lnTo>
                        <a:lnTo>
                          <a:pt x="517" y="92"/>
                        </a:lnTo>
                        <a:lnTo>
                          <a:pt x="509" y="97"/>
                        </a:lnTo>
                        <a:lnTo>
                          <a:pt x="502" y="100"/>
                        </a:lnTo>
                        <a:lnTo>
                          <a:pt x="495" y="101"/>
                        </a:lnTo>
                        <a:lnTo>
                          <a:pt x="495" y="101"/>
                        </a:lnTo>
                        <a:lnTo>
                          <a:pt x="491" y="95"/>
                        </a:lnTo>
                        <a:lnTo>
                          <a:pt x="486" y="90"/>
                        </a:lnTo>
                        <a:lnTo>
                          <a:pt x="483" y="82"/>
                        </a:lnTo>
                        <a:lnTo>
                          <a:pt x="480" y="74"/>
                        </a:lnTo>
                        <a:lnTo>
                          <a:pt x="473" y="54"/>
                        </a:lnTo>
                        <a:lnTo>
                          <a:pt x="470" y="34"/>
                        </a:lnTo>
                        <a:lnTo>
                          <a:pt x="470" y="34"/>
                        </a:lnTo>
                        <a:lnTo>
                          <a:pt x="468" y="22"/>
                        </a:lnTo>
                        <a:lnTo>
                          <a:pt x="465" y="14"/>
                        </a:lnTo>
                        <a:lnTo>
                          <a:pt x="461" y="7"/>
                        </a:lnTo>
                        <a:lnTo>
                          <a:pt x="456" y="3"/>
                        </a:lnTo>
                        <a:lnTo>
                          <a:pt x="452" y="1"/>
                        </a:lnTo>
                        <a:lnTo>
                          <a:pt x="446" y="0"/>
                        </a:lnTo>
                        <a:lnTo>
                          <a:pt x="435" y="0"/>
                        </a:lnTo>
                        <a:lnTo>
                          <a:pt x="435" y="0"/>
                        </a:lnTo>
                        <a:lnTo>
                          <a:pt x="424" y="0"/>
                        </a:lnTo>
                        <a:lnTo>
                          <a:pt x="419" y="0"/>
                        </a:lnTo>
                        <a:lnTo>
                          <a:pt x="415" y="2"/>
                        </a:lnTo>
                        <a:lnTo>
                          <a:pt x="409" y="6"/>
                        </a:lnTo>
                        <a:lnTo>
                          <a:pt x="405" y="12"/>
                        </a:lnTo>
                        <a:lnTo>
                          <a:pt x="401" y="20"/>
                        </a:lnTo>
                        <a:lnTo>
                          <a:pt x="399" y="32"/>
                        </a:lnTo>
                        <a:lnTo>
                          <a:pt x="399" y="32"/>
                        </a:lnTo>
                        <a:lnTo>
                          <a:pt x="396" y="43"/>
                        </a:lnTo>
                        <a:lnTo>
                          <a:pt x="393" y="55"/>
                        </a:lnTo>
                        <a:lnTo>
                          <a:pt x="389" y="66"/>
                        </a:lnTo>
                        <a:lnTo>
                          <a:pt x="384" y="76"/>
                        </a:lnTo>
                        <a:lnTo>
                          <a:pt x="380" y="85"/>
                        </a:lnTo>
                        <a:lnTo>
                          <a:pt x="374" y="92"/>
                        </a:lnTo>
                        <a:lnTo>
                          <a:pt x="369" y="98"/>
                        </a:lnTo>
                        <a:lnTo>
                          <a:pt x="363" y="100"/>
                        </a:lnTo>
                        <a:lnTo>
                          <a:pt x="363" y="100"/>
                        </a:lnTo>
                        <a:lnTo>
                          <a:pt x="357" y="98"/>
                        </a:lnTo>
                        <a:lnTo>
                          <a:pt x="351" y="93"/>
                        </a:lnTo>
                        <a:lnTo>
                          <a:pt x="345" y="88"/>
                        </a:lnTo>
                        <a:lnTo>
                          <a:pt x="338" y="81"/>
                        </a:lnTo>
                        <a:lnTo>
                          <a:pt x="325" y="66"/>
                        </a:lnTo>
                        <a:lnTo>
                          <a:pt x="314" y="50"/>
                        </a:lnTo>
                        <a:lnTo>
                          <a:pt x="314" y="50"/>
                        </a:lnTo>
                        <a:lnTo>
                          <a:pt x="308" y="39"/>
                        </a:lnTo>
                        <a:lnTo>
                          <a:pt x="302" y="31"/>
                        </a:lnTo>
                        <a:lnTo>
                          <a:pt x="296" y="28"/>
                        </a:lnTo>
                        <a:lnTo>
                          <a:pt x="290" y="26"/>
                        </a:lnTo>
                        <a:lnTo>
                          <a:pt x="285" y="26"/>
                        </a:lnTo>
                        <a:lnTo>
                          <a:pt x="279" y="26"/>
                        </a:lnTo>
                        <a:lnTo>
                          <a:pt x="269" y="30"/>
                        </a:lnTo>
                        <a:lnTo>
                          <a:pt x="269" y="30"/>
                        </a:lnTo>
                        <a:lnTo>
                          <a:pt x="259" y="34"/>
                        </a:lnTo>
                        <a:lnTo>
                          <a:pt x="254" y="37"/>
                        </a:lnTo>
                        <a:lnTo>
                          <a:pt x="251" y="41"/>
                        </a:lnTo>
                        <a:lnTo>
                          <a:pt x="248" y="46"/>
                        </a:lnTo>
                        <a:lnTo>
                          <a:pt x="246" y="53"/>
                        </a:lnTo>
                        <a:lnTo>
                          <a:pt x="247" y="63"/>
                        </a:lnTo>
                        <a:lnTo>
                          <a:pt x="249" y="75"/>
                        </a:lnTo>
                        <a:lnTo>
                          <a:pt x="249" y="75"/>
                        </a:lnTo>
                        <a:lnTo>
                          <a:pt x="250" y="86"/>
                        </a:lnTo>
                        <a:lnTo>
                          <a:pt x="251" y="98"/>
                        </a:lnTo>
                        <a:lnTo>
                          <a:pt x="252" y="109"/>
                        </a:lnTo>
                        <a:lnTo>
                          <a:pt x="252" y="119"/>
                        </a:lnTo>
                        <a:lnTo>
                          <a:pt x="251" y="129"/>
                        </a:lnTo>
                        <a:lnTo>
                          <a:pt x="249" y="139"/>
                        </a:lnTo>
                        <a:lnTo>
                          <a:pt x="246" y="146"/>
                        </a:lnTo>
                        <a:lnTo>
                          <a:pt x="242" y="151"/>
                        </a:lnTo>
                        <a:lnTo>
                          <a:pt x="242" y="151"/>
                        </a:lnTo>
                        <a:lnTo>
                          <a:pt x="236" y="150"/>
                        </a:lnTo>
                        <a:lnTo>
                          <a:pt x="228" y="149"/>
                        </a:lnTo>
                        <a:lnTo>
                          <a:pt x="219" y="147"/>
                        </a:lnTo>
                        <a:lnTo>
                          <a:pt x="212" y="142"/>
                        </a:lnTo>
                        <a:lnTo>
                          <a:pt x="193" y="134"/>
                        </a:lnTo>
                        <a:lnTo>
                          <a:pt x="177" y="123"/>
                        </a:lnTo>
                        <a:lnTo>
                          <a:pt x="177" y="123"/>
                        </a:lnTo>
                        <a:lnTo>
                          <a:pt x="167" y="115"/>
                        </a:lnTo>
                        <a:lnTo>
                          <a:pt x="158" y="112"/>
                        </a:lnTo>
                        <a:lnTo>
                          <a:pt x="152" y="110"/>
                        </a:lnTo>
                        <a:lnTo>
                          <a:pt x="145" y="110"/>
                        </a:lnTo>
                        <a:lnTo>
                          <a:pt x="140" y="112"/>
                        </a:lnTo>
                        <a:lnTo>
                          <a:pt x="136" y="115"/>
                        </a:lnTo>
                        <a:lnTo>
                          <a:pt x="128" y="123"/>
                        </a:lnTo>
                        <a:lnTo>
                          <a:pt x="128" y="123"/>
                        </a:lnTo>
                        <a:lnTo>
                          <a:pt x="120" y="130"/>
                        </a:lnTo>
                        <a:lnTo>
                          <a:pt x="117" y="135"/>
                        </a:lnTo>
                        <a:lnTo>
                          <a:pt x="115" y="139"/>
                        </a:lnTo>
                        <a:lnTo>
                          <a:pt x="114" y="146"/>
                        </a:lnTo>
                        <a:lnTo>
                          <a:pt x="116" y="153"/>
                        </a:lnTo>
                        <a:lnTo>
                          <a:pt x="119" y="161"/>
                        </a:lnTo>
                        <a:lnTo>
                          <a:pt x="126" y="172"/>
                        </a:lnTo>
                        <a:lnTo>
                          <a:pt x="126" y="172"/>
                        </a:lnTo>
                        <a:lnTo>
                          <a:pt x="136" y="188"/>
                        </a:lnTo>
                        <a:lnTo>
                          <a:pt x="144" y="204"/>
                        </a:lnTo>
                        <a:lnTo>
                          <a:pt x="150" y="221"/>
                        </a:lnTo>
                        <a:lnTo>
                          <a:pt x="151" y="228"/>
                        </a:lnTo>
                        <a:lnTo>
                          <a:pt x="151" y="235"/>
                        </a:lnTo>
                        <a:lnTo>
                          <a:pt x="151" y="235"/>
                        </a:lnTo>
                        <a:lnTo>
                          <a:pt x="145" y="237"/>
                        </a:lnTo>
                        <a:lnTo>
                          <a:pt x="138" y="238"/>
                        </a:lnTo>
                        <a:lnTo>
                          <a:pt x="120" y="239"/>
                        </a:lnTo>
                        <a:lnTo>
                          <a:pt x="102" y="237"/>
                        </a:lnTo>
                        <a:lnTo>
                          <a:pt x="82" y="234"/>
                        </a:lnTo>
                        <a:lnTo>
                          <a:pt x="82" y="234"/>
                        </a:lnTo>
                        <a:lnTo>
                          <a:pt x="70" y="232"/>
                        </a:lnTo>
                        <a:lnTo>
                          <a:pt x="62" y="231"/>
                        </a:lnTo>
                        <a:lnTo>
                          <a:pt x="54" y="232"/>
                        </a:lnTo>
                        <a:lnTo>
                          <a:pt x="48" y="235"/>
                        </a:lnTo>
                        <a:lnTo>
                          <a:pt x="45" y="238"/>
                        </a:lnTo>
                        <a:lnTo>
                          <a:pt x="42" y="243"/>
                        </a:lnTo>
                        <a:lnTo>
                          <a:pt x="38" y="252"/>
                        </a:lnTo>
                        <a:lnTo>
                          <a:pt x="38" y="252"/>
                        </a:lnTo>
                        <a:lnTo>
                          <a:pt x="33" y="262"/>
                        </a:lnTo>
                        <a:lnTo>
                          <a:pt x="32" y="268"/>
                        </a:lnTo>
                        <a:lnTo>
                          <a:pt x="32" y="274"/>
                        </a:lnTo>
                        <a:lnTo>
                          <a:pt x="34" y="280"/>
                        </a:lnTo>
                        <a:lnTo>
                          <a:pt x="38" y="286"/>
                        </a:lnTo>
                        <a:lnTo>
                          <a:pt x="45" y="293"/>
                        </a:lnTo>
                        <a:lnTo>
                          <a:pt x="55" y="299"/>
                        </a:lnTo>
                        <a:lnTo>
                          <a:pt x="55" y="299"/>
                        </a:lnTo>
                        <a:lnTo>
                          <a:pt x="71" y="310"/>
                        </a:lnTo>
                        <a:lnTo>
                          <a:pt x="85" y="324"/>
                        </a:lnTo>
                        <a:lnTo>
                          <a:pt x="92" y="331"/>
                        </a:lnTo>
                        <a:lnTo>
                          <a:pt x="97" y="337"/>
                        </a:lnTo>
                        <a:lnTo>
                          <a:pt x="101" y="344"/>
                        </a:lnTo>
                        <a:lnTo>
                          <a:pt x="104" y="349"/>
                        </a:lnTo>
                        <a:lnTo>
                          <a:pt x="104" y="349"/>
                        </a:lnTo>
                        <a:lnTo>
                          <a:pt x="101" y="355"/>
                        </a:lnTo>
                        <a:lnTo>
                          <a:pt x="95" y="360"/>
                        </a:lnTo>
                        <a:lnTo>
                          <a:pt x="88" y="366"/>
                        </a:lnTo>
                        <a:lnTo>
                          <a:pt x="78" y="370"/>
                        </a:lnTo>
                        <a:lnTo>
                          <a:pt x="68" y="374"/>
                        </a:lnTo>
                        <a:lnTo>
                          <a:pt x="57" y="378"/>
                        </a:lnTo>
                        <a:lnTo>
                          <a:pt x="46" y="381"/>
                        </a:lnTo>
                        <a:lnTo>
                          <a:pt x="34" y="383"/>
                        </a:lnTo>
                        <a:lnTo>
                          <a:pt x="34" y="383"/>
                        </a:lnTo>
                        <a:lnTo>
                          <a:pt x="22" y="385"/>
                        </a:lnTo>
                        <a:lnTo>
                          <a:pt x="14" y="387"/>
                        </a:lnTo>
                        <a:lnTo>
                          <a:pt x="8" y="392"/>
                        </a:lnTo>
                        <a:lnTo>
                          <a:pt x="4" y="396"/>
                        </a:lnTo>
                        <a:lnTo>
                          <a:pt x="2" y="402"/>
                        </a:lnTo>
                        <a:lnTo>
                          <a:pt x="0" y="407"/>
                        </a:lnTo>
                        <a:lnTo>
                          <a:pt x="0" y="418"/>
                        </a:lnTo>
                        <a:lnTo>
                          <a:pt x="0" y="418"/>
                        </a:lnTo>
                        <a:lnTo>
                          <a:pt x="0" y="428"/>
                        </a:lnTo>
                        <a:lnTo>
                          <a:pt x="2" y="433"/>
                        </a:lnTo>
                        <a:lnTo>
                          <a:pt x="4" y="439"/>
                        </a:lnTo>
                        <a:lnTo>
                          <a:pt x="7" y="443"/>
                        </a:lnTo>
                        <a:lnTo>
                          <a:pt x="14" y="447"/>
                        </a:lnTo>
                        <a:lnTo>
                          <a:pt x="22" y="451"/>
                        </a:lnTo>
                        <a:lnTo>
                          <a:pt x="34" y="454"/>
                        </a:lnTo>
                        <a:lnTo>
                          <a:pt x="34" y="454"/>
                        </a:lnTo>
                        <a:lnTo>
                          <a:pt x="54" y="458"/>
                        </a:lnTo>
                        <a:lnTo>
                          <a:pt x="72" y="465"/>
                        </a:lnTo>
                        <a:lnTo>
                          <a:pt x="81" y="468"/>
                        </a:lnTo>
                        <a:lnTo>
                          <a:pt x="89" y="472"/>
                        </a:lnTo>
                        <a:lnTo>
                          <a:pt x="94" y="477"/>
                        </a:lnTo>
                        <a:lnTo>
                          <a:pt x="100" y="482"/>
                        </a:lnTo>
                        <a:lnTo>
                          <a:pt x="100" y="482"/>
                        </a:lnTo>
                        <a:lnTo>
                          <a:pt x="99" y="488"/>
                        </a:lnTo>
                        <a:lnTo>
                          <a:pt x="94" y="495"/>
                        </a:lnTo>
                        <a:lnTo>
                          <a:pt x="90" y="503"/>
                        </a:lnTo>
                        <a:lnTo>
                          <a:pt x="83" y="511"/>
                        </a:lnTo>
                        <a:lnTo>
                          <a:pt x="76" y="518"/>
                        </a:lnTo>
                        <a:lnTo>
                          <a:pt x="67" y="525"/>
                        </a:lnTo>
                        <a:lnTo>
                          <a:pt x="57" y="532"/>
                        </a:lnTo>
                        <a:lnTo>
                          <a:pt x="48" y="538"/>
                        </a:lnTo>
                        <a:lnTo>
                          <a:pt x="48" y="538"/>
                        </a:lnTo>
                        <a:lnTo>
                          <a:pt x="38" y="545"/>
                        </a:lnTo>
                        <a:lnTo>
                          <a:pt x="31" y="551"/>
                        </a:lnTo>
                        <a:lnTo>
                          <a:pt x="27" y="557"/>
                        </a:lnTo>
                        <a:lnTo>
                          <a:pt x="24" y="563"/>
                        </a:lnTo>
                        <a:lnTo>
                          <a:pt x="24" y="568"/>
                        </a:lnTo>
                        <a:lnTo>
                          <a:pt x="26" y="574"/>
                        </a:lnTo>
                        <a:lnTo>
                          <a:pt x="30" y="584"/>
                        </a:lnTo>
                        <a:lnTo>
                          <a:pt x="30" y="584"/>
                        </a:lnTo>
                        <a:lnTo>
                          <a:pt x="34" y="593"/>
                        </a:lnTo>
                        <a:lnTo>
                          <a:pt x="36" y="599"/>
                        </a:lnTo>
                        <a:lnTo>
                          <a:pt x="41" y="602"/>
                        </a:lnTo>
                        <a:lnTo>
                          <a:pt x="46" y="605"/>
                        </a:lnTo>
                        <a:lnTo>
                          <a:pt x="54" y="606"/>
                        </a:lnTo>
                        <a:lnTo>
                          <a:pt x="63" y="606"/>
                        </a:lnTo>
                        <a:lnTo>
                          <a:pt x="75" y="604"/>
                        </a:lnTo>
                        <a:lnTo>
                          <a:pt x="75" y="604"/>
                        </a:lnTo>
                        <a:lnTo>
                          <a:pt x="94" y="601"/>
                        </a:lnTo>
                        <a:lnTo>
                          <a:pt x="115" y="599"/>
                        </a:lnTo>
                        <a:lnTo>
                          <a:pt x="124" y="600"/>
                        </a:lnTo>
                        <a:lnTo>
                          <a:pt x="132" y="601"/>
                        </a:lnTo>
                        <a:lnTo>
                          <a:pt x="140" y="602"/>
                        </a:lnTo>
                        <a:lnTo>
                          <a:pt x="145" y="604"/>
                        </a:lnTo>
                        <a:lnTo>
                          <a:pt x="145" y="604"/>
                        </a:lnTo>
                        <a:lnTo>
                          <a:pt x="148" y="611"/>
                        </a:lnTo>
                        <a:lnTo>
                          <a:pt x="146" y="618"/>
                        </a:lnTo>
                        <a:lnTo>
                          <a:pt x="145" y="627"/>
                        </a:lnTo>
                        <a:lnTo>
                          <a:pt x="142" y="637"/>
                        </a:lnTo>
                        <a:lnTo>
                          <a:pt x="138" y="647"/>
                        </a:lnTo>
                        <a:lnTo>
                          <a:pt x="132" y="658"/>
                        </a:lnTo>
                        <a:lnTo>
                          <a:pt x="127" y="667"/>
                        </a:lnTo>
                        <a:lnTo>
                          <a:pt x="120" y="676"/>
                        </a:lnTo>
                        <a:lnTo>
                          <a:pt x="120" y="676"/>
                        </a:lnTo>
                        <a:lnTo>
                          <a:pt x="114" y="687"/>
                        </a:lnTo>
                        <a:lnTo>
                          <a:pt x="109" y="696"/>
                        </a:lnTo>
                        <a:lnTo>
                          <a:pt x="108" y="702"/>
                        </a:lnTo>
                        <a:lnTo>
                          <a:pt x="108" y="709"/>
                        </a:lnTo>
                        <a:lnTo>
                          <a:pt x="111" y="713"/>
                        </a:lnTo>
                        <a:lnTo>
                          <a:pt x="114" y="719"/>
                        </a:lnTo>
                        <a:lnTo>
                          <a:pt x="121" y="726"/>
                        </a:lnTo>
                        <a:lnTo>
                          <a:pt x="121" y="726"/>
                        </a:lnTo>
                        <a:lnTo>
                          <a:pt x="129" y="733"/>
                        </a:lnTo>
                        <a:lnTo>
                          <a:pt x="133" y="736"/>
                        </a:lnTo>
                        <a:lnTo>
                          <a:pt x="139" y="738"/>
                        </a:lnTo>
                        <a:lnTo>
                          <a:pt x="144" y="739"/>
                        </a:lnTo>
                        <a:lnTo>
                          <a:pt x="152" y="737"/>
                        </a:lnTo>
                        <a:lnTo>
                          <a:pt x="161" y="734"/>
                        </a:lnTo>
                        <a:lnTo>
                          <a:pt x="170" y="726"/>
                        </a:lnTo>
                        <a:lnTo>
                          <a:pt x="170" y="726"/>
                        </a:lnTo>
                        <a:lnTo>
                          <a:pt x="188" y="716"/>
                        </a:lnTo>
                        <a:lnTo>
                          <a:pt x="205" y="708"/>
                        </a:lnTo>
                        <a:lnTo>
                          <a:pt x="214" y="704"/>
                        </a:lnTo>
                        <a:lnTo>
                          <a:pt x="222" y="701"/>
                        </a:lnTo>
                        <a:lnTo>
                          <a:pt x="229" y="700"/>
                        </a:lnTo>
                        <a:lnTo>
                          <a:pt x="236" y="700"/>
                        </a:lnTo>
                        <a:lnTo>
                          <a:pt x="236" y="700"/>
                        </a:lnTo>
                        <a:lnTo>
                          <a:pt x="240" y="706"/>
                        </a:lnTo>
                        <a:lnTo>
                          <a:pt x="242" y="712"/>
                        </a:lnTo>
                        <a:lnTo>
                          <a:pt x="245" y="721"/>
                        </a:lnTo>
                        <a:lnTo>
                          <a:pt x="246" y="732"/>
                        </a:lnTo>
                        <a:lnTo>
                          <a:pt x="246" y="743"/>
                        </a:lnTo>
                        <a:lnTo>
                          <a:pt x="245" y="753"/>
                        </a:lnTo>
                        <a:lnTo>
                          <a:pt x="243" y="765"/>
                        </a:lnTo>
                        <a:lnTo>
                          <a:pt x="241" y="776"/>
                        </a:lnTo>
                        <a:lnTo>
                          <a:pt x="241" y="776"/>
                        </a:lnTo>
                        <a:lnTo>
                          <a:pt x="238" y="788"/>
                        </a:lnTo>
                        <a:lnTo>
                          <a:pt x="238" y="798"/>
                        </a:lnTo>
                        <a:lnTo>
                          <a:pt x="239" y="805"/>
                        </a:lnTo>
                        <a:lnTo>
                          <a:pt x="242" y="810"/>
                        </a:lnTo>
                        <a:lnTo>
                          <a:pt x="246" y="814"/>
                        </a:lnTo>
                        <a:lnTo>
                          <a:pt x="251" y="817"/>
                        </a:lnTo>
                        <a:lnTo>
                          <a:pt x="261" y="821"/>
                        </a:lnTo>
                        <a:lnTo>
                          <a:pt x="261" y="821"/>
                        </a:lnTo>
                        <a:lnTo>
                          <a:pt x="271" y="825"/>
                        </a:lnTo>
                        <a:lnTo>
                          <a:pt x="276" y="826"/>
                        </a:lnTo>
                        <a:lnTo>
                          <a:pt x="282" y="826"/>
                        </a:lnTo>
                        <a:lnTo>
                          <a:pt x="287" y="824"/>
                        </a:lnTo>
                        <a:lnTo>
                          <a:pt x="294" y="820"/>
                        </a:lnTo>
                        <a:lnTo>
                          <a:pt x="300" y="813"/>
                        </a:lnTo>
                        <a:lnTo>
                          <a:pt x="307" y="802"/>
                        </a:lnTo>
                        <a:lnTo>
                          <a:pt x="307" y="802"/>
                        </a:lnTo>
                        <a:lnTo>
                          <a:pt x="318" y="787"/>
                        </a:lnTo>
                        <a:lnTo>
                          <a:pt x="331" y="772"/>
                        </a:lnTo>
                        <a:lnTo>
                          <a:pt x="337" y="765"/>
                        </a:lnTo>
                        <a:lnTo>
                          <a:pt x="344" y="760"/>
                        </a:lnTo>
                        <a:lnTo>
                          <a:pt x="350" y="756"/>
                        </a:lnTo>
                        <a:lnTo>
                          <a:pt x="357" y="753"/>
                        </a:lnTo>
                        <a:lnTo>
                          <a:pt x="357" y="753"/>
                        </a:lnTo>
                        <a:lnTo>
                          <a:pt x="362" y="757"/>
                        </a:lnTo>
                        <a:lnTo>
                          <a:pt x="367" y="762"/>
                        </a:lnTo>
                        <a:lnTo>
                          <a:pt x="372" y="769"/>
                        </a:lnTo>
                        <a:lnTo>
                          <a:pt x="376" y="779"/>
                        </a:lnTo>
                        <a:lnTo>
                          <a:pt x="381" y="788"/>
                        </a:lnTo>
                        <a:lnTo>
                          <a:pt x="385" y="799"/>
                        </a:lnTo>
                        <a:lnTo>
                          <a:pt x="388" y="810"/>
                        </a:lnTo>
                        <a:lnTo>
                          <a:pt x="391" y="821"/>
                        </a:lnTo>
                        <a:lnTo>
                          <a:pt x="391" y="821"/>
                        </a:lnTo>
                        <a:lnTo>
                          <a:pt x="393" y="833"/>
                        </a:lnTo>
                        <a:lnTo>
                          <a:pt x="396" y="843"/>
                        </a:lnTo>
                        <a:lnTo>
                          <a:pt x="400" y="848"/>
                        </a:lnTo>
                        <a:lnTo>
                          <a:pt x="405" y="853"/>
                        </a:lnTo>
                        <a:lnTo>
                          <a:pt x="410" y="855"/>
                        </a:lnTo>
                        <a:lnTo>
                          <a:pt x="416" y="856"/>
                        </a:lnTo>
                        <a:lnTo>
                          <a:pt x="426" y="856"/>
                        </a:lnTo>
                        <a:lnTo>
                          <a:pt x="426" y="856"/>
                        </a:lnTo>
                        <a:lnTo>
                          <a:pt x="436" y="855"/>
                        </a:lnTo>
                        <a:lnTo>
                          <a:pt x="442" y="854"/>
                        </a:lnTo>
                        <a:lnTo>
                          <a:pt x="447" y="851"/>
                        </a:lnTo>
                        <a:lnTo>
                          <a:pt x="452" y="848"/>
                        </a:lnTo>
                        <a:lnTo>
                          <a:pt x="456" y="842"/>
                        </a:lnTo>
                        <a:lnTo>
                          <a:pt x="459" y="833"/>
                        </a:lnTo>
                        <a:lnTo>
                          <a:pt x="461" y="821"/>
                        </a:lnTo>
                        <a:lnTo>
                          <a:pt x="461" y="821"/>
                        </a:lnTo>
                        <a:lnTo>
                          <a:pt x="466" y="801"/>
                        </a:lnTo>
                        <a:lnTo>
                          <a:pt x="472" y="782"/>
                        </a:lnTo>
                        <a:lnTo>
                          <a:pt x="476" y="774"/>
                        </a:lnTo>
                        <a:lnTo>
                          <a:pt x="480" y="767"/>
                        </a:lnTo>
                        <a:lnTo>
                          <a:pt x="484" y="760"/>
                        </a:lnTo>
                        <a:lnTo>
                          <a:pt x="489" y="756"/>
                        </a:lnTo>
                        <a:lnTo>
                          <a:pt x="489" y="756"/>
                        </a:lnTo>
                        <a:lnTo>
                          <a:pt x="495" y="757"/>
                        </a:lnTo>
                        <a:lnTo>
                          <a:pt x="502" y="760"/>
                        </a:lnTo>
                        <a:lnTo>
                          <a:pt x="509" y="764"/>
                        </a:lnTo>
                        <a:lnTo>
                          <a:pt x="517" y="771"/>
                        </a:lnTo>
                        <a:lnTo>
                          <a:pt x="525" y="779"/>
                        </a:lnTo>
                        <a:lnTo>
                          <a:pt x="532" y="787"/>
                        </a:lnTo>
                        <a:lnTo>
                          <a:pt x="540" y="796"/>
                        </a:lnTo>
                        <a:lnTo>
                          <a:pt x="545" y="806"/>
                        </a:lnTo>
                        <a:lnTo>
                          <a:pt x="545" y="806"/>
                        </a:lnTo>
                        <a:lnTo>
                          <a:pt x="553" y="816"/>
                        </a:lnTo>
                        <a:lnTo>
                          <a:pt x="559" y="822"/>
                        </a:lnTo>
                        <a:lnTo>
                          <a:pt x="565" y="826"/>
                        </a:lnTo>
                        <a:lnTo>
                          <a:pt x="571" y="829"/>
                        </a:lnTo>
                        <a:lnTo>
                          <a:pt x="577" y="829"/>
                        </a:lnTo>
                        <a:lnTo>
                          <a:pt x="582" y="828"/>
                        </a:lnTo>
                        <a:lnTo>
                          <a:pt x="592" y="823"/>
                        </a:lnTo>
                        <a:lnTo>
                          <a:pt x="592" y="823"/>
                        </a:lnTo>
                        <a:lnTo>
                          <a:pt x="602" y="819"/>
                        </a:lnTo>
                        <a:lnTo>
                          <a:pt x="606" y="816"/>
                        </a:lnTo>
                        <a:lnTo>
                          <a:pt x="610" y="811"/>
                        </a:lnTo>
                        <a:lnTo>
                          <a:pt x="613" y="806"/>
                        </a:lnTo>
                        <a:lnTo>
                          <a:pt x="614" y="799"/>
                        </a:lnTo>
                        <a:lnTo>
                          <a:pt x="614" y="789"/>
                        </a:lnTo>
                        <a:lnTo>
                          <a:pt x="611" y="777"/>
                        </a:lnTo>
                        <a:lnTo>
                          <a:pt x="611" y="777"/>
                        </a:lnTo>
                        <a:lnTo>
                          <a:pt x="607" y="758"/>
                        </a:lnTo>
                        <a:lnTo>
                          <a:pt x="605" y="738"/>
                        </a:lnTo>
                        <a:lnTo>
                          <a:pt x="606" y="728"/>
                        </a:lnTo>
                        <a:lnTo>
                          <a:pt x="606" y="721"/>
                        </a:lnTo>
                        <a:lnTo>
                          <a:pt x="608" y="713"/>
                        </a:lnTo>
                        <a:lnTo>
                          <a:pt x="611" y="707"/>
                        </a:lnTo>
                        <a:lnTo>
                          <a:pt x="611" y="707"/>
                        </a:lnTo>
                        <a:lnTo>
                          <a:pt x="616" y="706"/>
                        </a:lnTo>
                        <a:lnTo>
                          <a:pt x="624" y="706"/>
                        </a:lnTo>
                        <a:lnTo>
                          <a:pt x="634" y="707"/>
                        </a:lnTo>
                        <a:lnTo>
                          <a:pt x="642" y="710"/>
                        </a:lnTo>
                        <a:lnTo>
                          <a:pt x="653" y="714"/>
                        </a:lnTo>
                        <a:lnTo>
                          <a:pt x="663" y="719"/>
                        </a:lnTo>
                        <a:lnTo>
                          <a:pt x="674" y="724"/>
                        </a:lnTo>
                        <a:lnTo>
                          <a:pt x="683" y="731"/>
                        </a:lnTo>
                        <a:lnTo>
                          <a:pt x="683" y="731"/>
                        </a:lnTo>
                        <a:lnTo>
                          <a:pt x="693" y="737"/>
                        </a:lnTo>
                        <a:lnTo>
                          <a:pt x="702" y="741"/>
                        </a:lnTo>
                        <a:lnTo>
                          <a:pt x="709" y="743"/>
                        </a:lnTo>
                        <a:lnTo>
                          <a:pt x="715" y="741"/>
                        </a:lnTo>
                        <a:lnTo>
                          <a:pt x="720" y="739"/>
                        </a:lnTo>
                        <a:lnTo>
                          <a:pt x="724" y="737"/>
                        </a:lnTo>
                        <a:lnTo>
                          <a:pt x="732" y="729"/>
                        </a:lnTo>
                        <a:lnTo>
                          <a:pt x="732" y="729"/>
                        </a:lnTo>
                        <a:lnTo>
                          <a:pt x="739" y="721"/>
                        </a:lnTo>
                        <a:lnTo>
                          <a:pt x="742" y="716"/>
                        </a:lnTo>
                        <a:lnTo>
                          <a:pt x="745" y="711"/>
                        </a:lnTo>
                        <a:lnTo>
                          <a:pt x="745" y="706"/>
                        </a:lnTo>
                        <a:lnTo>
                          <a:pt x="744" y="698"/>
                        </a:lnTo>
                        <a:lnTo>
                          <a:pt x="739" y="689"/>
                        </a:lnTo>
                        <a:lnTo>
                          <a:pt x="732" y="679"/>
                        </a:lnTo>
                        <a:lnTo>
                          <a:pt x="732" y="679"/>
                        </a:lnTo>
                        <a:lnTo>
                          <a:pt x="722" y="664"/>
                        </a:lnTo>
                        <a:lnTo>
                          <a:pt x="713" y="648"/>
                        </a:lnTo>
                        <a:lnTo>
                          <a:pt x="708" y="633"/>
                        </a:lnTo>
                        <a:lnTo>
                          <a:pt x="705" y="625"/>
                        </a:lnTo>
                        <a:lnTo>
                          <a:pt x="704" y="618"/>
                        </a:lnTo>
                        <a:lnTo>
                          <a:pt x="704" y="618"/>
                        </a:lnTo>
                        <a:lnTo>
                          <a:pt x="711" y="617"/>
                        </a:lnTo>
                        <a:lnTo>
                          <a:pt x="718" y="616"/>
                        </a:lnTo>
                        <a:lnTo>
                          <a:pt x="735" y="617"/>
                        </a:lnTo>
                        <a:lnTo>
                          <a:pt x="753" y="619"/>
                        </a:lnTo>
                        <a:lnTo>
                          <a:pt x="771" y="624"/>
                        </a:lnTo>
                        <a:lnTo>
                          <a:pt x="771" y="624"/>
                        </a:lnTo>
                        <a:lnTo>
                          <a:pt x="783" y="627"/>
                        </a:lnTo>
                        <a:lnTo>
                          <a:pt x="793" y="627"/>
                        </a:lnTo>
                        <a:lnTo>
                          <a:pt x="799" y="626"/>
                        </a:lnTo>
                        <a:lnTo>
                          <a:pt x="805" y="624"/>
                        </a:lnTo>
                        <a:lnTo>
                          <a:pt x="809" y="621"/>
                        </a:lnTo>
                        <a:lnTo>
                          <a:pt x="812" y="616"/>
                        </a:lnTo>
                        <a:lnTo>
                          <a:pt x="818" y="606"/>
                        </a:lnTo>
                        <a:lnTo>
                          <a:pt x="818" y="606"/>
                        </a:lnTo>
                        <a:lnTo>
                          <a:pt x="822" y="597"/>
                        </a:lnTo>
                        <a:lnTo>
                          <a:pt x="823" y="591"/>
                        </a:lnTo>
                        <a:lnTo>
                          <a:pt x="823" y="586"/>
                        </a:lnTo>
                        <a:lnTo>
                          <a:pt x="822" y="580"/>
                        </a:lnTo>
                        <a:lnTo>
                          <a:pt x="818" y="574"/>
                        </a:lnTo>
                        <a:lnTo>
                          <a:pt x="811" y="567"/>
                        </a:lnTo>
                        <a:lnTo>
                          <a:pt x="801" y="560"/>
                        </a:lnTo>
                        <a:lnTo>
                          <a:pt x="801" y="560"/>
                        </a:lnTo>
                        <a:lnTo>
                          <a:pt x="793" y="553"/>
                        </a:lnTo>
                        <a:lnTo>
                          <a:pt x="784" y="545"/>
                        </a:lnTo>
                        <a:lnTo>
                          <a:pt x="775" y="538"/>
                        </a:lnTo>
                        <a:lnTo>
                          <a:pt x="769" y="529"/>
                        </a:lnTo>
                        <a:lnTo>
                          <a:pt x="762" y="521"/>
                        </a:lnTo>
                        <a:lnTo>
                          <a:pt x="758" y="514"/>
                        </a:lnTo>
                        <a:lnTo>
                          <a:pt x="754" y="507"/>
                        </a:lnTo>
                        <a:lnTo>
                          <a:pt x="753" y="501"/>
                        </a:lnTo>
                        <a:lnTo>
                          <a:pt x="753" y="501"/>
                        </a:lnTo>
                        <a:lnTo>
                          <a:pt x="759" y="496"/>
                        </a:lnTo>
                        <a:lnTo>
                          <a:pt x="765" y="492"/>
                        </a:lnTo>
                        <a:lnTo>
                          <a:pt x="773" y="489"/>
                        </a:lnTo>
                        <a:lnTo>
                          <a:pt x="782" y="484"/>
                        </a:lnTo>
                        <a:lnTo>
                          <a:pt x="800" y="479"/>
                        </a:lnTo>
                        <a:lnTo>
                          <a:pt x="820" y="476"/>
                        </a:lnTo>
                        <a:lnTo>
                          <a:pt x="820" y="476"/>
                        </a:lnTo>
                        <a:lnTo>
                          <a:pt x="832" y="475"/>
                        </a:lnTo>
                        <a:lnTo>
                          <a:pt x="842" y="471"/>
                        </a:lnTo>
                        <a:lnTo>
                          <a:pt x="847" y="468"/>
                        </a:lnTo>
                        <a:lnTo>
                          <a:pt x="851" y="463"/>
                        </a:lnTo>
                        <a:lnTo>
                          <a:pt x="855" y="458"/>
                        </a:lnTo>
                        <a:lnTo>
                          <a:pt x="856" y="453"/>
                        </a:lnTo>
                        <a:lnTo>
                          <a:pt x="856" y="442"/>
                        </a:lnTo>
                        <a:lnTo>
                          <a:pt x="856" y="442"/>
                        </a:lnTo>
                        <a:lnTo>
                          <a:pt x="857" y="431"/>
                        </a:lnTo>
                        <a:lnTo>
                          <a:pt x="856" y="426"/>
                        </a:lnTo>
                        <a:lnTo>
                          <a:pt x="854" y="421"/>
                        </a:lnTo>
                        <a:lnTo>
                          <a:pt x="850" y="416"/>
                        </a:lnTo>
                        <a:lnTo>
                          <a:pt x="844" y="411"/>
                        </a:lnTo>
                        <a:lnTo>
                          <a:pt x="835" y="408"/>
                        </a:lnTo>
                        <a:lnTo>
                          <a:pt x="823" y="405"/>
                        </a:lnTo>
                        <a:lnTo>
                          <a:pt x="823" y="405"/>
                        </a:lnTo>
                        <a:lnTo>
                          <a:pt x="812" y="403"/>
                        </a:lnTo>
                        <a:lnTo>
                          <a:pt x="801" y="398"/>
                        </a:lnTo>
                        <a:lnTo>
                          <a:pt x="790" y="395"/>
                        </a:lnTo>
                        <a:lnTo>
                          <a:pt x="781" y="390"/>
                        </a:lnTo>
                        <a:lnTo>
                          <a:pt x="772" y="385"/>
                        </a:lnTo>
                        <a:lnTo>
                          <a:pt x="765" y="380"/>
                        </a:lnTo>
                        <a:lnTo>
                          <a:pt x="760" y="374"/>
                        </a:lnTo>
                        <a:lnTo>
                          <a:pt x="757" y="368"/>
                        </a:lnTo>
                        <a:lnTo>
                          <a:pt x="757" y="368"/>
                        </a:lnTo>
                        <a:lnTo>
                          <a:pt x="760" y="362"/>
                        </a:lnTo>
                        <a:lnTo>
                          <a:pt x="764" y="356"/>
                        </a:lnTo>
                        <a:lnTo>
                          <a:pt x="770" y="349"/>
                        </a:lnTo>
                        <a:lnTo>
                          <a:pt x="776" y="344"/>
                        </a:lnTo>
                        <a:lnTo>
                          <a:pt x="791" y="331"/>
                        </a:lnTo>
                        <a:lnTo>
                          <a:pt x="809" y="321"/>
                        </a:lnTo>
                        <a:lnTo>
                          <a:pt x="809" y="321"/>
                        </a:lnTo>
                        <a:lnTo>
                          <a:pt x="819" y="314"/>
                        </a:lnTo>
                        <a:lnTo>
                          <a:pt x="826" y="308"/>
                        </a:lnTo>
                        <a:lnTo>
                          <a:pt x="831" y="302"/>
                        </a:lnTo>
                        <a:lnTo>
                          <a:pt x="833" y="296"/>
                        </a:lnTo>
                        <a:lnTo>
                          <a:pt x="833" y="290"/>
                        </a:lnTo>
                        <a:lnTo>
                          <a:pt x="832" y="285"/>
                        </a:lnTo>
                        <a:lnTo>
                          <a:pt x="829" y="275"/>
                        </a:lnTo>
                        <a:lnTo>
                          <a:pt x="829" y="275"/>
                        </a:lnTo>
                        <a:lnTo>
                          <a:pt x="824" y="265"/>
                        </a:lnTo>
                        <a:lnTo>
                          <a:pt x="822" y="261"/>
                        </a:lnTo>
                        <a:lnTo>
                          <a:pt x="818" y="257"/>
                        </a:lnTo>
                        <a:lnTo>
                          <a:pt x="813" y="253"/>
                        </a:lnTo>
                        <a:lnTo>
                          <a:pt x="806" y="252"/>
                        </a:lnTo>
                        <a:lnTo>
                          <a:pt x="796" y="252"/>
                        </a:lnTo>
                        <a:lnTo>
                          <a:pt x="784" y="253"/>
                        </a:lnTo>
                        <a:lnTo>
                          <a:pt x="784" y="253"/>
                        </a:lnTo>
                        <a:lnTo>
                          <a:pt x="773" y="256"/>
                        </a:lnTo>
                        <a:lnTo>
                          <a:pt x="761" y="257"/>
                        </a:lnTo>
                        <a:lnTo>
                          <a:pt x="750" y="257"/>
                        </a:lnTo>
                        <a:lnTo>
                          <a:pt x="739" y="257"/>
                        </a:lnTo>
                        <a:lnTo>
                          <a:pt x="729" y="256"/>
                        </a:lnTo>
                        <a:lnTo>
                          <a:pt x="721" y="253"/>
                        </a:lnTo>
                        <a:lnTo>
                          <a:pt x="713" y="250"/>
                        </a:lnTo>
                        <a:lnTo>
                          <a:pt x="708" y="246"/>
                        </a:lnTo>
                        <a:lnTo>
                          <a:pt x="708" y="246"/>
                        </a:lnTo>
                        <a:lnTo>
                          <a:pt x="709" y="239"/>
                        </a:lnTo>
                        <a:lnTo>
                          <a:pt x="710" y="233"/>
                        </a:lnTo>
                        <a:lnTo>
                          <a:pt x="713" y="224"/>
                        </a:lnTo>
                        <a:lnTo>
                          <a:pt x="716" y="215"/>
                        </a:lnTo>
                        <a:lnTo>
                          <a:pt x="726" y="198"/>
                        </a:lnTo>
                        <a:lnTo>
                          <a:pt x="737" y="182"/>
                        </a:lnTo>
                        <a:lnTo>
                          <a:pt x="737" y="182"/>
                        </a:lnTo>
                        <a:lnTo>
                          <a:pt x="745" y="172"/>
                        </a:lnTo>
                        <a:lnTo>
                          <a:pt x="749" y="163"/>
                        </a:lnTo>
                        <a:lnTo>
                          <a:pt x="751" y="156"/>
                        </a:lnTo>
                        <a:lnTo>
                          <a:pt x="750" y="150"/>
                        </a:lnTo>
                        <a:lnTo>
                          <a:pt x="749" y="144"/>
                        </a:lnTo>
                        <a:lnTo>
                          <a:pt x="746" y="140"/>
                        </a:lnTo>
                        <a:lnTo>
                          <a:pt x="738" y="133"/>
                        </a:lnTo>
                        <a:lnTo>
                          <a:pt x="738" y="133"/>
                        </a:lnTo>
                        <a:lnTo>
                          <a:pt x="732" y="125"/>
                        </a:lnTo>
                        <a:lnTo>
                          <a:pt x="727" y="122"/>
                        </a:lnTo>
                        <a:lnTo>
                          <a:pt x="722" y="119"/>
                        </a:lnTo>
                        <a:lnTo>
                          <a:pt x="715" y="118"/>
                        </a:lnTo>
                        <a:lnTo>
                          <a:pt x="709" y="119"/>
                        </a:lnTo>
                        <a:lnTo>
                          <a:pt x="700" y="124"/>
                        </a:lnTo>
                        <a:lnTo>
                          <a:pt x="689" y="129"/>
                        </a:lnTo>
                        <a:lnTo>
                          <a:pt x="689" y="129"/>
                        </a:lnTo>
                        <a:close/>
                        <a:moveTo>
                          <a:pt x="615" y="615"/>
                        </a:moveTo>
                        <a:lnTo>
                          <a:pt x="615" y="615"/>
                        </a:lnTo>
                        <a:lnTo>
                          <a:pt x="605" y="625"/>
                        </a:lnTo>
                        <a:lnTo>
                          <a:pt x="595" y="634"/>
                        </a:lnTo>
                        <a:lnTo>
                          <a:pt x="584" y="641"/>
                        </a:lnTo>
                        <a:lnTo>
                          <a:pt x="574" y="649"/>
                        </a:lnTo>
                        <a:lnTo>
                          <a:pt x="563" y="655"/>
                        </a:lnTo>
                        <a:lnTo>
                          <a:pt x="551" y="662"/>
                        </a:lnTo>
                        <a:lnTo>
                          <a:pt x="528" y="673"/>
                        </a:lnTo>
                        <a:lnTo>
                          <a:pt x="503" y="682"/>
                        </a:lnTo>
                        <a:lnTo>
                          <a:pt x="479" y="688"/>
                        </a:lnTo>
                        <a:lnTo>
                          <a:pt x="453" y="691"/>
                        </a:lnTo>
                        <a:lnTo>
                          <a:pt x="428" y="692"/>
                        </a:lnTo>
                        <a:lnTo>
                          <a:pt x="403" y="691"/>
                        </a:lnTo>
                        <a:lnTo>
                          <a:pt x="377" y="687"/>
                        </a:lnTo>
                        <a:lnTo>
                          <a:pt x="352" y="682"/>
                        </a:lnTo>
                        <a:lnTo>
                          <a:pt x="328" y="673"/>
                        </a:lnTo>
                        <a:lnTo>
                          <a:pt x="304" y="662"/>
                        </a:lnTo>
                        <a:lnTo>
                          <a:pt x="294" y="655"/>
                        </a:lnTo>
                        <a:lnTo>
                          <a:pt x="282" y="649"/>
                        </a:lnTo>
                        <a:lnTo>
                          <a:pt x="271" y="641"/>
                        </a:lnTo>
                        <a:lnTo>
                          <a:pt x="261" y="633"/>
                        </a:lnTo>
                        <a:lnTo>
                          <a:pt x="250" y="624"/>
                        </a:lnTo>
                        <a:lnTo>
                          <a:pt x="240" y="614"/>
                        </a:lnTo>
                        <a:lnTo>
                          <a:pt x="240" y="614"/>
                        </a:lnTo>
                        <a:lnTo>
                          <a:pt x="231" y="604"/>
                        </a:lnTo>
                        <a:lnTo>
                          <a:pt x="223" y="594"/>
                        </a:lnTo>
                        <a:lnTo>
                          <a:pt x="214" y="584"/>
                        </a:lnTo>
                        <a:lnTo>
                          <a:pt x="206" y="573"/>
                        </a:lnTo>
                        <a:lnTo>
                          <a:pt x="200" y="562"/>
                        </a:lnTo>
                        <a:lnTo>
                          <a:pt x="193" y="550"/>
                        </a:lnTo>
                        <a:lnTo>
                          <a:pt x="182" y="527"/>
                        </a:lnTo>
                        <a:lnTo>
                          <a:pt x="174" y="502"/>
                        </a:lnTo>
                        <a:lnTo>
                          <a:pt x="168" y="478"/>
                        </a:lnTo>
                        <a:lnTo>
                          <a:pt x="164" y="452"/>
                        </a:lnTo>
                        <a:lnTo>
                          <a:pt x="163" y="427"/>
                        </a:lnTo>
                        <a:lnTo>
                          <a:pt x="164" y="402"/>
                        </a:lnTo>
                        <a:lnTo>
                          <a:pt x="168" y="377"/>
                        </a:lnTo>
                        <a:lnTo>
                          <a:pt x="174" y="351"/>
                        </a:lnTo>
                        <a:lnTo>
                          <a:pt x="182" y="328"/>
                        </a:lnTo>
                        <a:lnTo>
                          <a:pt x="193" y="304"/>
                        </a:lnTo>
                        <a:lnTo>
                          <a:pt x="200" y="293"/>
                        </a:lnTo>
                        <a:lnTo>
                          <a:pt x="207" y="281"/>
                        </a:lnTo>
                        <a:lnTo>
                          <a:pt x="215" y="270"/>
                        </a:lnTo>
                        <a:lnTo>
                          <a:pt x="223" y="260"/>
                        </a:lnTo>
                        <a:lnTo>
                          <a:pt x="231" y="249"/>
                        </a:lnTo>
                        <a:lnTo>
                          <a:pt x="241" y="239"/>
                        </a:lnTo>
                        <a:lnTo>
                          <a:pt x="241" y="239"/>
                        </a:lnTo>
                        <a:lnTo>
                          <a:pt x="251" y="231"/>
                        </a:lnTo>
                        <a:lnTo>
                          <a:pt x="261" y="222"/>
                        </a:lnTo>
                        <a:lnTo>
                          <a:pt x="272" y="213"/>
                        </a:lnTo>
                        <a:lnTo>
                          <a:pt x="283" y="206"/>
                        </a:lnTo>
                        <a:lnTo>
                          <a:pt x="294" y="199"/>
                        </a:lnTo>
                        <a:lnTo>
                          <a:pt x="306" y="192"/>
                        </a:lnTo>
                        <a:lnTo>
                          <a:pt x="328" y="182"/>
                        </a:lnTo>
                        <a:lnTo>
                          <a:pt x="353" y="173"/>
                        </a:lnTo>
                        <a:lnTo>
                          <a:pt x="379" y="167"/>
                        </a:lnTo>
                        <a:lnTo>
                          <a:pt x="404" y="163"/>
                        </a:lnTo>
                        <a:lnTo>
                          <a:pt x="429" y="162"/>
                        </a:lnTo>
                        <a:lnTo>
                          <a:pt x="454" y="163"/>
                        </a:lnTo>
                        <a:lnTo>
                          <a:pt x="480" y="167"/>
                        </a:lnTo>
                        <a:lnTo>
                          <a:pt x="504" y="173"/>
                        </a:lnTo>
                        <a:lnTo>
                          <a:pt x="529" y="182"/>
                        </a:lnTo>
                        <a:lnTo>
                          <a:pt x="552" y="192"/>
                        </a:lnTo>
                        <a:lnTo>
                          <a:pt x="564" y="199"/>
                        </a:lnTo>
                        <a:lnTo>
                          <a:pt x="575" y="207"/>
                        </a:lnTo>
                        <a:lnTo>
                          <a:pt x="586" y="214"/>
                        </a:lnTo>
                        <a:lnTo>
                          <a:pt x="596" y="222"/>
                        </a:lnTo>
                        <a:lnTo>
                          <a:pt x="606" y="231"/>
                        </a:lnTo>
                        <a:lnTo>
                          <a:pt x="616" y="240"/>
                        </a:lnTo>
                        <a:lnTo>
                          <a:pt x="616" y="240"/>
                        </a:lnTo>
                        <a:lnTo>
                          <a:pt x="626" y="250"/>
                        </a:lnTo>
                        <a:lnTo>
                          <a:pt x="635" y="260"/>
                        </a:lnTo>
                        <a:lnTo>
                          <a:pt x="642" y="271"/>
                        </a:lnTo>
                        <a:lnTo>
                          <a:pt x="650" y="282"/>
                        </a:lnTo>
                        <a:lnTo>
                          <a:pt x="657" y="293"/>
                        </a:lnTo>
                        <a:lnTo>
                          <a:pt x="663" y="305"/>
                        </a:lnTo>
                        <a:lnTo>
                          <a:pt x="674" y="328"/>
                        </a:lnTo>
                        <a:lnTo>
                          <a:pt x="683" y="353"/>
                        </a:lnTo>
                        <a:lnTo>
                          <a:pt x="689" y="378"/>
                        </a:lnTo>
                        <a:lnTo>
                          <a:pt x="692" y="403"/>
                        </a:lnTo>
                        <a:lnTo>
                          <a:pt x="693" y="428"/>
                        </a:lnTo>
                        <a:lnTo>
                          <a:pt x="692" y="453"/>
                        </a:lnTo>
                        <a:lnTo>
                          <a:pt x="688" y="479"/>
                        </a:lnTo>
                        <a:lnTo>
                          <a:pt x="683" y="503"/>
                        </a:lnTo>
                        <a:lnTo>
                          <a:pt x="674" y="528"/>
                        </a:lnTo>
                        <a:lnTo>
                          <a:pt x="663" y="551"/>
                        </a:lnTo>
                        <a:lnTo>
                          <a:pt x="656" y="563"/>
                        </a:lnTo>
                        <a:lnTo>
                          <a:pt x="650" y="574"/>
                        </a:lnTo>
                        <a:lnTo>
                          <a:pt x="642" y="585"/>
                        </a:lnTo>
                        <a:lnTo>
                          <a:pt x="634" y="595"/>
                        </a:lnTo>
                        <a:lnTo>
                          <a:pt x="625" y="605"/>
                        </a:lnTo>
                        <a:lnTo>
                          <a:pt x="615" y="615"/>
                        </a:lnTo>
                        <a:lnTo>
                          <a:pt x="615" y="6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48" name="Freeform 149">
                    <a:extLst>
                      <a:ext uri="{FF2B5EF4-FFF2-40B4-BE49-F238E27FC236}">
                        <a16:creationId xmlns:a16="http://schemas.microsoft.com/office/drawing/2014/main" id="{6BE3CD23-D058-4EFB-A6EA-55800044C858}"/>
                      </a:ext>
                    </a:extLst>
                  </p:cNvPr>
                  <p:cNvSpPr>
                    <a:spLocks/>
                  </p:cNvSpPr>
                  <p:nvPr/>
                </p:nvSpPr>
                <p:spPr bwMode="auto">
                  <a:xfrm>
                    <a:off x="7835900" y="3459163"/>
                    <a:ext cx="50800" cy="44450"/>
                  </a:xfrm>
                  <a:custGeom>
                    <a:avLst/>
                    <a:gdLst>
                      <a:gd name="T0" fmla="*/ 0 w 128"/>
                      <a:gd name="T1" fmla="*/ 23 h 112"/>
                      <a:gd name="T2" fmla="*/ 119 w 128"/>
                      <a:gd name="T3" fmla="*/ 112 h 112"/>
                      <a:gd name="T4" fmla="*/ 119 w 128"/>
                      <a:gd name="T5" fmla="*/ 112 h 112"/>
                      <a:gd name="T6" fmla="*/ 124 w 128"/>
                      <a:gd name="T7" fmla="*/ 100 h 112"/>
                      <a:gd name="T8" fmla="*/ 127 w 128"/>
                      <a:gd name="T9" fmla="*/ 86 h 112"/>
                      <a:gd name="T10" fmla="*/ 128 w 128"/>
                      <a:gd name="T11" fmla="*/ 73 h 112"/>
                      <a:gd name="T12" fmla="*/ 127 w 128"/>
                      <a:gd name="T13" fmla="*/ 61 h 112"/>
                      <a:gd name="T14" fmla="*/ 124 w 128"/>
                      <a:gd name="T15" fmla="*/ 48 h 112"/>
                      <a:gd name="T16" fmla="*/ 119 w 128"/>
                      <a:gd name="T17" fmla="*/ 37 h 112"/>
                      <a:gd name="T18" fmla="*/ 111 w 128"/>
                      <a:gd name="T19" fmla="*/ 27 h 112"/>
                      <a:gd name="T20" fmla="*/ 101 w 128"/>
                      <a:gd name="T21" fmla="*/ 17 h 112"/>
                      <a:gd name="T22" fmla="*/ 101 w 128"/>
                      <a:gd name="T23" fmla="*/ 17 h 112"/>
                      <a:gd name="T24" fmla="*/ 96 w 128"/>
                      <a:gd name="T25" fmla="*/ 12 h 112"/>
                      <a:gd name="T26" fmla="*/ 89 w 128"/>
                      <a:gd name="T27" fmla="*/ 9 h 112"/>
                      <a:gd name="T28" fmla="*/ 83 w 128"/>
                      <a:gd name="T29" fmla="*/ 6 h 112"/>
                      <a:gd name="T30" fmla="*/ 76 w 128"/>
                      <a:gd name="T31" fmla="*/ 4 h 112"/>
                      <a:gd name="T32" fmla="*/ 63 w 128"/>
                      <a:gd name="T33" fmla="*/ 0 h 112"/>
                      <a:gd name="T34" fmla="*/ 49 w 128"/>
                      <a:gd name="T35" fmla="*/ 0 h 112"/>
                      <a:gd name="T36" fmla="*/ 36 w 128"/>
                      <a:gd name="T37" fmla="*/ 3 h 112"/>
                      <a:gd name="T38" fmla="*/ 23 w 128"/>
                      <a:gd name="T39" fmla="*/ 7 h 112"/>
                      <a:gd name="T40" fmla="*/ 16 w 128"/>
                      <a:gd name="T41" fmla="*/ 10 h 112"/>
                      <a:gd name="T42" fmla="*/ 11 w 128"/>
                      <a:gd name="T43" fmla="*/ 15 h 112"/>
                      <a:gd name="T44" fmla="*/ 5 w 128"/>
                      <a:gd name="T45" fmla="*/ 19 h 112"/>
                      <a:gd name="T46" fmla="*/ 0 w 128"/>
                      <a:gd name="T47" fmla="*/ 23 h 112"/>
                      <a:gd name="T48" fmla="*/ 0 w 128"/>
                      <a:gd name="T49" fmla="*/ 2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12">
                        <a:moveTo>
                          <a:pt x="0" y="23"/>
                        </a:moveTo>
                        <a:lnTo>
                          <a:pt x="119" y="112"/>
                        </a:lnTo>
                        <a:lnTo>
                          <a:pt x="119" y="112"/>
                        </a:lnTo>
                        <a:lnTo>
                          <a:pt x="124" y="100"/>
                        </a:lnTo>
                        <a:lnTo>
                          <a:pt x="127" y="86"/>
                        </a:lnTo>
                        <a:lnTo>
                          <a:pt x="128" y="73"/>
                        </a:lnTo>
                        <a:lnTo>
                          <a:pt x="127" y="61"/>
                        </a:lnTo>
                        <a:lnTo>
                          <a:pt x="124" y="48"/>
                        </a:lnTo>
                        <a:lnTo>
                          <a:pt x="119" y="37"/>
                        </a:lnTo>
                        <a:lnTo>
                          <a:pt x="111" y="27"/>
                        </a:lnTo>
                        <a:lnTo>
                          <a:pt x="101" y="17"/>
                        </a:lnTo>
                        <a:lnTo>
                          <a:pt x="101" y="17"/>
                        </a:lnTo>
                        <a:lnTo>
                          <a:pt x="96" y="12"/>
                        </a:lnTo>
                        <a:lnTo>
                          <a:pt x="89" y="9"/>
                        </a:lnTo>
                        <a:lnTo>
                          <a:pt x="83" y="6"/>
                        </a:lnTo>
                        <a:lnTo>
                          <a:pt x="76" y="4"/>
                        </a:lnTo>
                        <a:lnTo>
                          <a:pt x="63" y="0"/>
                        </a:lnTo>
                        <a:lnTo>
                          <a:pt x="49" y="0"/>
                        </a:lnTo>
                        <a:lnTo>
                          <a:pt x="36" y="3"/>
                        </a:lnTo>
                        <a:lnTo>
                          <a:pt x="23" y="7"/>
                        </a:lnTo>
                        <a:lnTo>
                          <a:pt x="16" y="10"/>
                        </a:lnTo>
                        <a:lnTo>
                          <a:pt x="11" y="15"/>
                        </a:lnTo>
                        <a:lnTo>
                          <a:pt x="5" y="19"/>
                        </a:lnTo>
                        <a:lnTo>
                          <a:pt x="0" y="23"/>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49" name="Freeform 150">
                    <a:extLst>
                      <a:ext uri="{FF2B5EF4-FFF2-40B4-BE49-F238E27FC236}">
                        <a16:creationId xmlns:a16="http://schemas.microsoft.com/office/drawing/2014/main" id="{1BC1D47F-18C7-4511-8D5A-6AFF2A4D2CD5}"/>
                      </a:ext>
                    </a:extLst>
                  </p:cNvPr>
                  <p:cNvSpPr>
                    <a:spLocks/>
                  </p:cNvSpPr>
                  <p:nvPr/>
                </p:nvSpPr>
                <p:spPr bwMode="auto">
                  <a:xfrm>
                    <a:off x="7827963" y="3473450"/>
                    <a:ext cx="50800" cy="44450"/>
                  </a:xfrm>
                  <a:custGeom>
                    <a:avLst/>
                    <a:gdLst>
                      <a:gd name="T0" fmla="*/ 26 w 128"/>
                      <a:gd name="T1" fmla="*/ 94 h 112"/>
                      <a:gd name="T2" fmla="*/ 26 w 128"/>
                      <a:gd name="T3" fmla="*/ 94 h 112"/>
                      <a:gd name="T4" fmla="*/ 33 w 128"/>
                      <a:gd name="T5" fmla="*/ 99 h 112"/>
                      <a:gd name="T6" fmla="*/ 38 w 128"/>
                      <a:gd name="T7" fmla="*/ 103 h 112"/>
                      <a:gd name="T8" fmla="*/ 45 w 128"/>
                      <a:gd name="T9" fmla="*/ 106 h 112"/>
                      <a:gd name="T10" fmla="*/ 51 w 128"/>
                      <a:gd name="T11" fmla="*/ 108 h 112"/>
                      <a:gd name="T12" fmla="*/ 66 w 128"/>
                      <a:gd name="T13" fmla="*/ 110 h 112"/>
                      <a:gd name="T14" fmla="*/ 79 w 128"/>
                      <a:gd name="T15" fmla="*/ 112 h 112"/>
                      <a:gd name="T16" fmla="*/ 93 w 128"/>
                      <a:gd name="T17" fmla="*/ 109 h 112"/>
                      <a:gd name="T18" fmla="*/ 106 w 128"/>
                      <a:gd name="T19" fmla="*/ 104 h 112"/>
                      <a:gd name="T20" fmla="*/ 111 w 128"/>
                      <a:gd name="T21" fmla="*/ 101 h 112"/>
                      <a:gd name="T22" fmla="*/ 118 w 128"/>
                      <a:gd name="T23" fmla="*/ 97 h 112"/>
                      <a:gd name="T24" fmla="*/ 123 w 128"/>
                      <a:gd name="T25" fmla="*/ 93 h 112"/>
                      <a:gd name="T26" fmla="*/ 128 w 128"/>
                      <a:gd name="T27" fmla="*/ 88 h 112"/>
                      <a:gd name="T28" fmla="*/ 10 w 128"/>
                      <a:gd name="T29" fmla="*/ 0 h 112"/>
                      <a:gd name="T30" fmla="*/ 10 w 128"/>
                      <a:gd name="T31" fmla="*/ 0 h 112"/>
                      <a:gd name="T32" fmla="*/ 5 w 128"/>
                      <a:gd name="T33" fmla="*/ 12 h 112"/>
                      <a:gd name="T34" fmla="*/ 1 w 128"/>
                      <a:gd name="T35" fmla="*/ 24 h 112"/>
                      <a:gd name="T36" fmla="*/ 0 w 128"/>
                      <a:gd name="T37" fmla="*/ 37 h 112"/>
                      <a:gd name="T38" fmla="*/ 1 w 128"/>
                      <a:gd name="T39" fmla="*/ 51 h 112"/>
                      <a:gd name="T40" fmla="*/ 5 w 128"/>
                      <a:gd name="T41" fmla="*/ 63 h 112"/>
                      <a:gd name="T42" fmla="*/ 10 w 128"/>
                      <a:gd name="T43" fmla="*/ 75 h 112"/>
                      <a:gd name="T44" fmla="*/ 18 w 128"/>
                      <a:gd name="T45" fmla="*/ 85 h 112"/>
                      <a:gd name="T46" fmla="*/ 26 w 128"/>
                      <a:gd name="T47" fmla="*/ 94 h 112"/>
                      <a:gd name="T48" fmla="*/ 26 w 128"/>
                      <a:gd name="T49"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12">
                        <a:moveTo>
                          <a:pt x="26" y="94"/>
                        </a:moveTo>
                        <a:lnTo>
                          <a:pt x="26" y="94"/>
                        </a:lnTo>
                        <a:lnTo>
                          <a:pt x="33" y="99"/>
                        </a:lnTo>
                        <a:lnTo>
                          <a:pt x="38" y="103"/>
                        </a:lnTo>
                        <a:lnTo>
                          <a:pt x="45" y="106"/>
                        </a:lnTo>
                        <a:lnTo>
                          <a:pt x="51" y="108"/>
                        </a:lnTo>
                        <a:lnTo>
                          <a:pt x="66" y="110"/>
                        </a:lnTo>
                        <a:lnTo>
                          <a:pt x="79" y="112"/>
                        </a:lnTo>
                        <a:lnTo>
                          <a:pt x="93" y="109"/>
                        </a:lnTo>
                        <a:lnTo>
                          <a:pt x="106" y="104"/>
                        </a:lnTo>
                        <a:lnTo>
                          <a:pt x="111" y="101"/>
                        </a:lnTo>
                        <a:lnTo>
                          <a:pt x="118" y="97"/>
                        </a:lnTo>
                        <a:lnTo>
                          <a:pt x="123" y="93"/>
                        </a:lnTo>
                        <a:lnTo>
                          <a:pt x="128" y="88"/>
                        </a:lnTo>
                        <a:lnTo>
                          <a:pt x="10" y="0"/>
                        </a:lnTo>
                        <a:lnTo>
                          <a:pt x="10" y="0"/>
                        </a:lnTo>
                        <a:lnTo>
                          <a:pt x="5" y="12"/>
                        </a:lnTo>
                        <a:lnTo>
                          <a:pt x="1" y="24"/>
                        </a:lnTo>
                        <a:lnTo>
                          <a:pt x="0" y="37"/>
                        </a:lnTo>
                        <a:lnTo>
                          <a:pt x="1" y="51"/>
                        </a:lnTo>
                        <a:lnTo>
                          <a:pt x="5" y="63"/>
                        </a:lnTo>
                        <a:lnTo>
                          <a:pt x="10" y="75"/>
                        </a:lnTo>
                        <a:lnTo>
                          <a:pt x="18" y="85"/>
                        </a:lnTo>
                        <a:lnTo>
                          <a:pt x="26" y="94"/>
                        </a:lnTo>
                        <a:lnTo>
                          <a:pt x="26" y="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50" name="Freeform 151">
                    <a:extLst>
                      <a:ext uri="{FF2B5EF4-FFF2-40B4-BE49-F238E27FC236}">
                        <a16:creationId xmlns:a16="http://schemas.microsoft.com/office/drawing/2014/main" id="{B3097C5B-D772-437B-AE42-422BCB3B567E}"/>
                      </a:ext>
                    </a:extLst>
                  </p:cNvPr>
                  <p:cNvSpPr>
                    <a:spLocks/>
                  </p:cNvSpPr>
                  <p:nvPr/>
                </p:nvSpPr>
                <p:spPr bwMode="auto">
                  <a:xfrm>
                    <a:off x="8018463" y="3922713"/>
                    <a:ext cx="50800" cy="44450"/>
                  </a:xfrm>
                  <a:custGeom>
                    <a:avLst/>
                    <a:gdLst>
                      <a:gd name="T0" fmla="*/ 0 w 128"/>
                      <a:gd name="T1" fmla="*/ 24 h 111"/>
                      <a:gd name="T2" fmla="*/ 118 w 128"/>
                      <a:gd name="T3" fmla="*/ 111 h 111"/>
                      <a:gd name="T4" fmla="*/ 118 w 128"/>
                      <a:gd name="T5" fmla="*/ 111 h 111"/>
                      <a:gd name="T6" fmla="*/ 124 w 128"/>
                      <a:gd name="T7" fmla="*/ 99 h 111"/>
                      <a:gd name="T8" fmla="*/ 127 w 128"/>
                      <a:gd name="T9" fmla="*/ 87 h 111"/>
                      <a:gd name="T10" fmla="*/ 128 w 128"/>
                      <a:gd name="T11" fmla="*/ 74 h 111"/>
                      <a:gd name="T12" fmla="*/ 127 w 128"/>
                      <a:gd name="T13" fmla="*/ 61 h 111"/>
                      <a:gd name="T14" fmla="*/ 124 w 128"/>
                      <a:gd name="T15" fmla="*/ 49 h 111"/>
                      <a:gd name="T16" fmla="*/ 118 w 128"/>
                      <a:gd name="T17" fmla="*/ 37 h 111"/>
                      <a:gd name="T18" fmla="*/ 111 w 128"/>
                      <a:gd name="T19" fmla="*/ 26 h 111"/>
                      <a:gd name="T20" fmla="*/ 101 w 128"/>
                      <a:gd name="T21" fmla="*/ 18 h 111"/>
                      <a:gd name="T22" fmla="*/ 101 w 128"/>
                      <a:gd name="T23" fmla="*/ 18 h 111"/>
                      <a:gd name="T24" fmla="*/ 94 w 128"/>
                      <a:gd name="T25" fmla="*/ 13 h 111"/>
                      <a:gd name="T26" fmla="*/ 89 w 128"/>
                      <a:gd name="T27" fmla="*/ 9 h 111"/>
                      <a:gd name="T28" fmla="*/ 82 w 128"/>
                      <a:gd name="T29" fmla="*/ 6 h 111"/>
                      <a:gd name="T30" fmla="*/ 76 w 128"/>
                      <a:gd name="T31" fmla="*/ 4 h 111"/>
                      <a:gd name="T32" fmla="*/ 62 w 128"/>
                      <a:gd name="T33" fmla="*/ 1 h 111"/>
                      <a:gd name="T34" fmla="*/ 49 w 128"/>
                      <a:gd name="T35" fmla="*/ 0 h 111"/>
                      <a:gd name="T36" fmla="*/ 34 w 128"/>
                      <a:gd name="T37" fmla="*/ 2 h 111"/>
                      <a:gd name="T38" fmla="*/ 22 w 128"/>
                      <a:gd name="T39" fmla="*/ 8 h 111"/>
                      <a:gd name="T40" fmla="*/ 16 w 128"/>
                      <a:gd name="T41" fmla="*/ 11 h 111"/>
                      <a:gd name="T42" fmla="*/ 11 w 128"/>
                      <a:gd name="T43" fmla="*/ 14 h 111"/>
                      <a:gd name="T44" fmla="*/ 4 w 128"/>
                      <a:gd name="T45" fmla="*/ 19 h 111"/>
                      <a:gd name="T46" fmla="*/ 0 w 128"/>
                      <a:gd name="T47" fmla="*/ 24 h 111"/>
                      <a:gd name="T48" fmla="*/ 0 w 128"/>
                      <a:gd name="T49" fmla="*/ 2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11">
                        <a:moveTo>
                          <a:pt x="0" y="24"/>
                        </a:moveTo>
                        <a:lnTo>
                          <a:pt x="118" y="111"/>
                        </a:lnTo>
                        <a:lnTo>
                          <a:pt x="118" y="111"/>
                        </a:lnTo>
                        <a:lnTo>
                          <a:pt x="124" y="99"/>
                        </a:lnTo>
                        <a:lnTo>
                          <a:pt x="127" y="87"/>
                        </a:lnTo>
                        <a:lnTo>
                          <a:pt x="128" y="74"/>
                        </a:lnTo>
                        <a:lnTo>
                          <a:pt x="127" y="61"/>
                        </a:lnTo>
                        <a:lnTo>
                          <a:pt x="124" y="49"/>
                        </a:lnTo>
                        <a:lnTo>
                          <a:pt x="118" y="37"/>
                        </a:lnTo>
                        <a:lnTo>
                          <a:pt x="111" y="26"/>
                        </a:lnTo>
                        <a:lnTo>
                          <a:pt x="101" y="18"/>
                        </a:lnTo>
                        <a:lnTo>
                          <a:pt x="101" y="18"/>
                        </a:lnTo>
                        <a:lnTo>
                          <a:pt x="94" y="13"/>
                        </a:lnTo>
                        <a:lnTo>
                          <a:pt x="89" y="9"/>
                        </a:lnTo>
                        <a:lnTo>
                          <a:pt x="82" y="6"/>
                        </a:lnTo>
                        <a:lnTo>
                          <a:pt x="76" y="4"/>
                        </a:lnTo>
                        <a:lnTo>
                          <a:pt x="62" y="1"/>
                        </a:lnTo>
                        <a:lnTo>
                          <a:pt x="49" y="0"/>
                        </a:lnTo>
                        <a:lnTo>
                          <a:pt x="34" y="2"/>
                        </a:lnTo>
                        <a:lnTo>
                          <a:pt x="22" y="8"/>
                        </a:lnTo>
                        <a:lnTo>
                          <a:pt x="16" y="11"/>
                        </a:lnTo>
                        <a:lnTo>
                          <a:pt x="11" y="14"/>
                        </a:lnTo>
                        <a:lnTo>
                          <a:pt x="4" y="19"/>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51" name="Freeform 63">
                    <a:extLst>
                      <a:ext uri="{FF2B5EF4-FFF2-40B4-BE49-F238E27FC236}">
                        <a16:creationId xmlns:a16="http://schemas.microsoft.com/office/drawing/2014/main" id="{496A19A6-9103-48C5-9D8B-A45508ACA987}"/>
                      </a:ext>
                    </a:extLst>
                  </p:cNvPr>
                  <p:cNvSpPr>
                    <a:spLocks/>
                  </p:cNvSpPr>
                  <p:nvPr/>
                </p:nvSpPr>
                <p:spPr bwMode="auto">
                  <a:xfrm>
                    <a:off x="8008938" y="3937000"/>
                    <a:ext cx="52387" cy="44450"/>
                  </a:xfrm>
                  <a:custGeom>
                    <a:avLst/>
                    <a:gdLst>
                      <a:gd name="T0" fmla="*/ 27 w 128"/>
                      <a:gd name="T1" fmla="*/ 95 h 111"/>
                      <a:gd name="T2" fmla="*/ 27 w 128"/>
                      <a:gd name="T3" fmla="*/ 95 h 111"/>
                      <a:gd name="T4" fmla="*/ 34 w 128"/>
                      <a:gd name="T5" fmla="*/ 99 h 111"/>
                      <a:gd name="T6" fmla="*/ 39 w 128"/>
                      <a:gd name="T7" fmla="*/ 103 h 111"/>
                      <a:gd name="T8" fmla="*/ 46 w 128"/>
                      <a:gd name="T9" fmla="*/ 106 h 111"/>
                      <a:gd name="T10" fmla="*/ 52 w 128"/>
                      <a:gd name="T11" fmla="*/ 108 h 111"/>
                      <a:gd name="T12" fmla="*/ 66 w 128"/>
                      <a:gd name="T13" fmla="*/ 111 h 111"/>
                      <a:gd name="T14" fmla="*/ 79 w 128"/>
                      <a:gd name="T15" fmla="*/ 111 h 111"/>
                      <a:gd name="T16" fmla="*/ 94 w 128"/>
                      <a:gd name="T17" fmla="*/ 109 h 111"/>
                      <a:gd name="T18" fmla="*/ 106 w 128"/>
                      <a:gd name="T19" fmla="*/ 105 h 111"/>
                      <a:gd name="T20" fmla="*/ 112 w 128"/>
                      <a:gd name="T21" fmla="*/ 102 h 111"/>
                      <a:gd name="T22" fmla="*/ 118 w 128"/>
                      <a:gd name="T23" fmla="*/ 97 h 111"/>
                      <a:gd name="T24" fmla="*/ 124 w 128"/>
                      <a:gd name="T25" fmla="*/ 93 h 111"/>
                      <a:gd name="T26" fmla="*/ 128 w 128"/>
                      <a:gd name="T27" fmla="*/ 89 h 111"/>
                      <a:gd name="T28" fmla="*/ 10 w 128"/>
                      <a:gd name="T29" fmla="*/ 0 h 111"/>
                      <a:gd name="T30" fmla="*/ 10 w 128"/>
                      <a:gd name="T31" fmla="*/ 0 h 111"/>
                      <a:gd name="T32" fmla="*/ 4 w 128"/>
                      <a:gd name="T33" fmla="*/ 12 h 111"/>
                      <a:gd name="T34" fmla="*/ 1 w 128"/>
                      <a:gd name="T35" fmla="*/ 25 h 111"/>
                      <a:gd name="T36" fmla="*/ 0 w 128"/>
                      <a:gd name="T37" fmla="*/ 37 h 111"/>
                      <a:gd name="T38" fmla="*/ 1 w 128"/>
                      <a:gd name="T39" fmla="*/ 50 h 111"/>
                      <a:gd name="T40" fmla="*/ 4 w 128"/>
                      <a:gd name="T41" fmla="*/ 64 h 111"/>
                      <a:gd name="T42" fmla="*/ 10 w 128"/>
                      <a:gd name="T43" fmla="*/ 74 h 111"/>
                      <a:gd name="T44" fmla="*/ 17 w 128"/>
                      <a:gd name="T45" fmla="*/ 85 h 111"/>
                      <a:gd name="T46" fmla="*/ 27 w 128"/>
                      <a:gd name="T47" fmla="*/ 95 h 111"/>
                      <a:gd name="T48" fmla="*/ 27 w 128"/>
                      <a:gd name="T49" fmla="*/ 9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11">
                        <a:moveTo>
                          <a:pt x="27" y="95"/>
                        </a:moveTo>
                        <a:lnTo>
                          <a:pt x="27" y="95"/>
                        </a:lnTo>
                        <a:lnTo>
                          <a:pt x="34" y="99"/>
                        </a:lnTo>
                        <a:lnTo>
                          <a:pt x="39" y="103"/>
                        </a:lnTo>
                        <a:lnTo>
                          <a:pt x="46" y="106"/>
                        </a:lnTo>
                        <a:lnTo>
                          <a:pt x="52" y="108"/>
                        </a:lnTo>
                        <a:lnTo>
                          <a:pt x="66" y="111"/>
                        </a:lnTo>
                        <a:lnTo>
                          <a:pt x="79" y="111"/>
                        </a:lnTo>
                        <a:lnTo>
                          <a:pt x="94" y="109"/>
                        </a:lnTo>
                        <a:lnTo>
                          <a:pt x="106" y="105"/>
                        </a:lnTo>
                        <a:lnTo>
                          <a:pt x="112" y="102"/>
                        </a:lnTo>
                        <a:lnTo>
                          <a:pt x="118" y="97"/>
                        </a:lnTo>
                        <a:lnTo>
                          <a:pt x="124" y="93"/>
                        </a:lnTo>
                        <a:lnTo>
                          <a:pt x="128" y="89"/>
                        </a:lnTo>
                        <a:lnTo>
                          <a:pt x="10" y="0"/>
                        </a:lnTo>
                        <a:lnTo>
                          <a:pt x="10" y="0"/>
                        </a:lnTo>
                        <a:lnTo>
                          <a:pt x="4" y="12"/>
                        </a:lnTo>
                        <a:lnTo>
                          <a:pt x="1" y="25"/>
                        </a:lnTo>
                        <a:lnTo>
                          <a:pt x="0" y="37"/>
                        </a:lnTo>
                        <a:lnTo>
                          <a:pt x="1" y="50"/>
                        </a:lnTo>
                        <a:lnTo>
                          <a:pt x="4" y="64"/>
                        </a:lnTo>
                        <a:lnTo>
                          <a:pt x="10" y="74"/>
                        </a:lnTo>
                        <a:lnTo>
                          <a:pt x="17" y="85"/>
                        </a:lnTo>
                        <a:lnTo>
                          <a:pt x="27" y="95"/>
                        </a:lnTo>
                        <a:lnTo>
                          <a:pt x="27"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52" name="Freeform 64">
                    <a:extLst>
                      <a:ext uri="{FF2B5EF4-FFF2-40B4-BE49-F238E27FC236}">
                        <a16:creationId xmlns:a16="http://schemas.microsoft.com/office/drawing/2014/main" id="{1CFDEF7F-9240-459F-A1EE-51193467C088}"/>
                      </a:ext>
                    </a:extLst>
                  </p:cNvPr>
                  <p:cNvSpPr>
                    <a:spLocks/>
                  </p:cNvSpPr>
                  <p:nvPr/>
                </p:nvSpPr>
                <p:spPr bwMode="auto">
                  <a:xfrm>
                    <a:off x="7059613" y="4654550"/>
                    <a:ext cx="50800" cy="42862"/>
                  </a:xfrm>
                  <a:custGeom>
                    <a:avLst/>
                    <a:gdLst>
                      <a:gd name="T0" fmla="*/ 0 w 129"/>
                      <a:gd name="T1" fmla="*/ 24 h 112"/>
                      <a:gd name="T2" fmla="*/ 119 w 129"/>
                      <a:gd name="T3" fmla="*/ 112 h 112"/>
                      <a:gd name="T4" fmla="*/ 119 w 129"/>
                      <a:gd name="T5" fmla="*/ 112 h 112"/>
                      <a:gd name="T6" fmla="*/ 124 w 129"/>
                      <a:gd name="T7" fmla="*/ 100 h 112"/>
                      <a:gd name="T8" fmla="*/ 128 w 129"/>
                      <a:gd name="T9" fmla="*/ 88 h 112"/>
                      <a:gd name="T10" fmla="*/ 129 w 129"/>
                      <a:gd name="T11" fmla="*/ 75 h 112"/>
                      <a:gd name="T12" fmla="*/ 128 w 129"/>
                      <a:gd name="T13" fmla="*/ 61 h 112"/>
                      <a:gd name="T14" fmla="*/ 124 w 129"/>
                      <a:gd name="T15" fmla="*/ 49 h 112"/>
                      <a:gd name="T16" fmla="*/ 119 w 129"/>
                      <a:gd name="T17" fmla="*/ 37 h 112"/>
                      <a:gd name="T18" fmla="*/ 111 w 129"/>
                      <a:gd name="T19" fmla="*/ 27 h 112"/>
                      <a:gd name="T20" fmla="*/ 102 w 129"/>
                      <a:gd name="T21" fmla="*/ 17 h 112"/>
                      <a:gd name="T22" fmla="*/ 102 w 129"/>
                      <a:gd name="T23" fmla="*/ 17 h 112"/>
                      <a:gd name="T24" fmla="*/ 96 w 129"/>
                      <a:gd name="T25" fmla="*/ 12 h 112"/>
                      <a:gd name="T26" fmla="*/ 90 w 129"/>
                      <a:gd name="T27" fmla="*/ 9 h 112"/>
                      <a:gd name="T28" fmla="*/ 83 w 129"/>
                      <a:gd name="T29" fmla="*/ 6 h 112"/>
                      <a:gd name="T30" fmla="*/ 76 w 129"/>
                      <a:gd name="T31" fmla="*/ 4 h 112"/>
                      <a:gd name="T32" fmla="*/ 63 w 129"/>
                      <a:gd name="T33" fmla="*/ 0 h 112"/>
                      <a:gd name="T34" fmla="*/ 49 w 129"/>
                      <a:gd name="T35" fmla="*/ 0 h 112"/>
                      <a:gd name="T36" fmla="*/ 36 w 129"/>
                      <a:gd name="T37" fmla="*/ 3 h 112"/>
                      <a:gd name="T38" fmla="*/ 23 w 129"/>
                      <a:gd name="T39" fmla="*/ 7 h 112"/>
                      <a:gd name="T40" fmla="*/ 17 w 129"/>
                      <a:gd name="T41" fmla="*/ 10 h 112"/>
                      <a:gd name="T42" fmla="*/ 11 w 129"/>
                      <a:gd name="T43" fmla="*/ 15 h 112"/>
                      <a:gd name="T44" fmla="*/ 6 w 129"/>
                      <a:gd name="T45" fmla="*/ 19 h 112"/>
                      <a:gd name="T46" fmla="*/ 0 w 129"/>
                      <a:gd name="T47" fmla="*/ 24 h 112"/>
                      <a:gd name="T48" fmla="*/ 0 w 129"/>
                      <a:gd name="T49" fmla="*/ 2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112">
                        <a:moveTo>
                          <a:pt x="0" y="24"/>
                        </a:moveTo>
                        <a:lnTo>
                          <a:pt x="119" y="112"/>
                        </a:lnTo>
                        <a:lnTo>
                          <a:pt x="119" y="112"/>
                        </a:lnTo>
                        <a:lnTo>
                          <a:pt x="124" y="100"/>
                        </a:lnTo>
                        <a:lnTo>
                          <a:pt x="128" y="88"/>
                        </a:lnTo>
                        <a:lnTo>
                          <a:pt x="129" y="75"/>
                        </a:lnTo>
                        <a:lnTo>
                          <a:pt x="128" y="61"/>
                        </a:lnTo>
                        <a:lnTo>
                          <a:pt x="124" y="49"/>
                        </a:lnTo>
                        <a:lnTo>
                          <a:pt x="119" y="37"/>
                        </a:lnTo>
                        <a:lnTo>
                          <a:pt x="111" y="27"/>
                        </a:lnTo>
                        <a:lnTo>
                          <a:pt x="102" y="17"/>
                        </a:lnTo>
                        <a:lnTo>
                          <a:pt x="102" y="17"/>
                        </a:lnTo>
                        <a:lnTo>
                          <a:pt x="96" y="12"/>
                        </a:lnTo>
                        <a:lnTo>
                          <a:pt x="90" y="9"/>
                        </a:lnTo>
                        <a:lnTo>
                          <a:pt x="83" y="6"/>
                        </a:lnTo>
                        <a:lnTo>
                          <a:pt x="76" y="4"/>
                        </a:lnTo>
                        <a:lnTo>
                          <a:pt x="63" y="0"/>
                        </a:lnTo>
                        <a:lnTo>
                          <a:pt x="49" y="0"/>
                        </a:lnTo>
                        <a:lnTo>
                          <a:pt x="36" y="3"/>
                        </a:lnTo>
                        <a:lnTo>
                          <a:pt x="23" y="7"/>
                        </a:lnTo>
                        <a:lnTo>
                          <a:pt x="17" y="10"/>
                        </a:lnTo>
                        <a:lnTo>
                          <a:pt x="11" y="15"/>
                        </a:lnTo>
                        <a:lnTo>
                          <a:pt x="6" y="19"/>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53" name="Freeform 65">
                    <a:extLst>
                      <a:ext uri="{FF2B5EF4-FFF2-40B4-BE49-F238E27FC236}">
                        <a16:creationId xmlns:a16="http://schemas.microsoft.com/office/drawing/2014/main" id="{EE855A26-95C1-467A-8C32-23546AC889AD}"/>
                      </a:ext>
                    </a:extLst>
                  </p:cNvPr>
                  <p:cNvSpPr>
                    <a:spLocks/>
                  </p:cNvSpPr>
                  <p:nvPr/>
                </p:nvSpPr>
                <p:spPr bwMode="auto">
                  <a:xfrm>
                    <a:off x="7051675" y="4668838"/>
                    <a:ext cx="50800" cy="44450"/>
                  </a:xfrm>
                  <a:custGeom>
                    <a:avLst/>
                    <a:gdLst>
                      <a:gd name="T0" fmla="*/ 27 w 128"/>
                      <a:gd name="T1" fmla="*/ 95 h 112"/>
                      <a:gd name="T2" fmla="*/ 27 w 128"/>
                      <a:gd name="T3" fmla="*/ 95 h 112"/>
                      <a:gd name="T4" fmla="*/ 32 w 128"/>
                      <a:gd name="T5" fmla="*/ 100 h 112"/>
                      <a:gd name="T6" fmla="*/ 39 w 128"/>
                      <a:gd name="T7" fmla="*/ 103 h 112"/>
                      <a:gd name="T8" fmla="*/ 45 w 128"/>
                      <a:gd name="T9" fmla="*/ 106 h 112"/>
                      <a:gd name="T10" fmla="*/ 52 w 128"/>
                      <a:gd name="T11" fmla="*/ 108 h 112"/>
                      <a:gd name="T12" fmla="*/ 65 w 128"/>
                      <a:gd name="T13" fmla="*/ 112 h 112"/>
                      <a:gd name="T14" fmla="*/ 79 w 128"/>
                      <a:gd name="T15" fmla="*/ 112 h 112"/>
                      <a:gd name="T16" fmla="*/ 92 w 128"/>
                      <a:gd name="T17" fmla="*/ 109 h 112"/>
                      <a:gd name="T18" fmla="*/ 105 w 128"/>
                      <a:gd name="T19" fmla="*/ 105 h 112"/>
                      <a:gd name="T20" fmla="*/ 112 w 128"/>
                      <a:gd name="T21" fmla="*/ 102 h 112"/>
                      <a:gd name="T22" fmla="*/ 117 w 128"/>
                      <a:gd name="T23" fmla="*/ 97 h 112"/>
                      <a:gd name="T24" fmla="*/ 123 w 128"/>
                      <a:gd name="T25" fmla="*/ 93 h 112"/>
                      <a:gd name="T26" fmla="*/ 128 w 128"/>
                      <a:gd name="T27" fmla="*/ 88 h 112"/>
                      <a:gd name="T28" fmla="*/ 9 w 128"/>
                      <a:gd name="T29" fmla="*/ 0 h 112"/>
                      <a:gd name="T30" fmla="*/ 9 w 128"/>
                      <a:gd name="T31" fmla="*/ 0 h 112"/>
                      <a:gd name="T32" fmla="*/ 4 w 128"/>
                      <a:gd name="T33" fmla="*/ 12 h 112"/>
                      <a:gd name="T34" fmla="*/ 1 w 128"/>
                      <a:gd name="T35" fmla="*/ 26 h 112"/>
                      <a:gd name="T36" fmla="*/ 0 w 128"/>
                      <a:gd name="T37" fmla="*/ 38 h 112"/>
                      <a:gd name="T38" fmla="*/ 1 w 128"/>
                      <a:gd name="T39" fmla="*/ 51 h 112"/>
                      <a:gd name="T40" fmla="*/ 4 w 128"/>
                      <a:gd name="T41" fmla="*/ 63 h 112"/>
                      <a:gd name="T42" fmla="*/ 9 w 128"/>
                      <a:gd name="T43" fmla="*/ 75 h 112"/>
                      <a:gd name="T44" fmla="*/ 17 w 128"/>
                      <a:gd name="T45" fmla="*/ 85 h 112"/>
                      <a:gd name="T46" fmla="*/ 27 w 128"/>
                      <a:gd name="T47" fmla="*/ 95 h 112"/>
                      <a:gd name="T48" fmla="*/ 27 w 128"/>
                      <a:gd name="T4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12">
                        <a:moveTo>
                          <a:pt x="27" y="95"/>
                        </a:moveTo>
                        <a:lnTo>
                          <a:pt x="27" y="95"/>
                        </a:lnTo>
                        <a:lnTo>
                          <a:pt x="32" y="100"/>
                        </a:lnTo>
                        <a:lnTo>
                          <a:pt x="39" y="103"/>
                        </a:lnTo>
                        <a:lnTo>
                          <a:pt x="45" y="106"/>
                        </a:lnTo>
                        <a:lnTo>
                          <a:pt x="52" y="108"/>
                        </a:lnTo>
                        <a:lnTo>
                          <a:pt x="65" y="112"/>
                        </a:lnTo>
                        <a:lnTo>
                          <a:pt x="79" y="112"/>
                        </a:lnTo>
                        <a:lnTo>
                          <a:pt x="92" y="109"/>
                        </a:lnTo>
                        <a:lnTo>
                          <a:pt x="105" y="105"/>
                        </a:lnTo>
                        <a:lnTo>
                          <a:pt x="112" y="102"/>
                        </a:lnTo>
                        <a:lnTo>
                          <a:pt x="117" y="97"/>
                        </a:lnTo>
                        <a:lnTo>
                          <a:pt x="123" y="93"/>
                        </a:lnTo>
                        <a:lnTo>
                          <a:pt x="128" y="88"/>
                        </a:lnTo>
                        <a:lnTo>
                          <a:pt x="9" y="0"/>
                        </a:lnTo>
                        <a:lnTo>
                          <a:pt x="9" y="0"/>
                        </a:lnTo>
                        <a:lnTo>
                          <a:pt x="4" y="12"/>
                        </a:lnTo>
                        <a:lnTo>
                          <a:pt x="1" y="26"/>
                        </a:lnTo>
                        <a:lnTo>
                          <a:pt x="0" y="38"/>
                        </a:lnTo>
                        <a:lnTo>
                          <a:pt x="1" y="51"/>
                        </a:lnTo>
                        <a:lnTo>
                          <a:pt x="4" y="63"/>
                        </a:lnTo>
                        <a:lnTo>
                          <a:pt x="9" y="75"/>
                        </a:lnTo>
                        <a:lnTo>
                          <a:pt x="17" y="85"/>
                        </a:lnTo>
                        <a:lnTo>
                          <a:pt x="27" y="95"/>
                        </a:lnTo>
                        <a:lnTo>
                          <a:pt x="27"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grpSp>
          </p:grpSp>
          <p:sp>
            <p:nvSpPr>
              <p:cNvPr id="47" name="Freeform 48">
                <a:extLst>
                  <a:ext uri="{FF2B5EF4-FFF2-40B4-BE49-F238E27FC236}">
                    <a16:creationId xmlns:a16="http://schemas.microsoft.com/office/drawing/2014/main" id="{904B8D10-BD17-4B3D-9797-BCEA76A50301}"/>
                  </a:ext>
                </a:extLst>
              </p:cNvPr>
              <p:cNvSpPr>
                <a:spLocks noEditPoints="1"/>
              </p:cNvSpPr>
              <p:nvPr/>
            </p:nvSpPr>
            <p:spPr bwMode="auto">
              <a:xfrm>
                <a:off x="8237192" y="2727718"/>
                <a:ext cx="253978" cy="251188"/>
              </a:xfrm>
              <a:custGeom>
                <a:avLst/>
                <a:gdLst>
                  <a:gd name="T0" fmla="*/ 329 w 363"/>
                  <a:gd name="T1" fmla="*/ 162 h 363"/>
                  <a:gd name="T2" fmla="*/ 325 w 363"/>
                  <a:gd name="T3" fmla="*/ 143 h 363"/>
                  <a:gd name="T4" fmla="*/ 329 w 363"/>
                  <a:gd name="T5" fmla="*/ 74 h 363"/>
                  <a:gd name="T6" fmla="*/ 287 w 363"/>
                  <a:gd name="T7" fmla="*/ 76 h 363"/>
                  <a:gd name="T8" fmla="*/ 256 w 363"/>
                  <a:gd name="T9" fmla="*/ 14 h 363"/>
                  <a:gd name="T10" fmla="*/ 230 w 363"/>
                  <a:gd name="T11" fmla="*/ 41 h 363"/>
                  <a:gd name="T12" fmla="*/ 201 w 363"/>
                  <a:gd name="T13" fmla="*/ 34 h 363"/>
                  <a:gd name="T14" fmla="*/ 163 w 363"/>
                  <a:gd name="T15" fmla="*/ 34 h 363"/>
                  <a:gd name="T16" fmla="*/ 143 w 363"/>
                  <a:gd name="T17" fmla="*/ 38 h 363"/>
                  <a:gd name="T18" fmla="*/ 107 w 363"/>
                  <a:gd name="T19" fmla="*/ 14 h 363"/>
                  <a:gd name="T20" fmla="*/ 92 w 363"/>
                  <a:gd name="T21" fmla="*/ 63 h 363"/>
                  <a:gd name="T22" fmla="*/ 64 w 363"/>
                  <a:gd name="T23" fmla="*/ 91 h 363"/>
                  <a:gd name="T24" fmla="*/ 45 w 363"/>
                  <a:gd name="T25" fmla="*/ 124 h 363"/>
                  <a:gd name="T26" fmla="*/ 36 w 363"/>
                  <a:gd name="T27" fmla="*/ 152 h 363"/>
                  <a:gd name="T28" fmla="*/ 0 w 363"/>
                  <a:gd name="T29" fmla="*/ 200 h 363"/>
                  <a:gd name="T30" fmla="*/ 36 w 363"/>
                  <a:gd name="T31" fmla="*/ 210 h 363"/>
                  <a:gd name="T32" fmla="*/ 15 w 363"/>
                  <a:gd name="T33" fmla="*/ 256 h 363"/>
                  <a:gd name="T34" fmla="*/ 64 w 363"/>
                  <a:gd name="T35" fmla="*/ 271 h 363"/>
                  <a:gd name="T36" fmla="*/ 84 w 363"/>
                  <a:gd name="T37" fmla="*/ 293 h 363"/>
                  <a:gd name="T38" fmla="*/ 107 w 363"/>
                  <a:gd name="T39" fmla="*/ 348 h 363"/>
                  <a:gd name="T40" fmla="*/ 133 w 363"/>
                  <a:gd name="T41" fmla="*/ 321 h 363"/>
                  <a:gd name="T42" fmla="*/ 163 w 363"/>
                  <a:gd name="T43" fmla="*/ 329 h 363"/>
                  <a:gd name="T44" fmla="*/ 201 w 363"/>
                  <a:gd name="T45" fmla="*/ 329 h 363"/>
                  <a:gd name="T46" fmla="*/ 221 w 363"/>
                  <a:gd name="T47" fmla="*/ 324 h 363"/>
                  <a:gd name="T48" fmla="*/ 256 w 363"/>
                  <a:gd name="T49" fmla="*/ 348 h 363"/>
                  <a:gd name="T50" fmla="*/ 272 w 363"/>
                  <a:gd name="T51" fmla="*/ 299 h 363"/>
                  <a:gd name="T52" fmla="*/ 300 w 363"/>
                  <a:gd name="T53" fmla="*/ 271 h 363"/>
                  <a:gd name="T54" fmla="*/ 319 w 363"/>
                  <a:gd name="T55" fmla="*/ 238 h 363"/>
                  <a:gd name="T56" fmla="*/ 325 w 363"/>
                  <a:gd name="T57" fmla="*/ 220 h 363"/>
                  <a:gd name="T58" fmla="*/ 363 w 363"/>
                  <a:gd name="T59" fmla="*/ 200 h 363"/>
                  <a:gd name="T60" fmla="*/ 171 w 363"/>
                  <a:gd name="T61" fmla="*/ 231 h 363"/>
                  <a:gd name="T62" fmla="*/ 146 w 363"/>
                  <a:gd name="T63" fmla="*/ 217 h 363"/>
                  <a:gd name="T64" fmla="*/ 132 w 363"/>
                  <a:gd name="T65" fmla="*/ 192 h 363"/>
                  <a:gd name="T66" fmla="*/ 132 w 363"/>
                  <a:gd name="T67" fmla="*/ 171 h 363"/>
                  <a:gd name="T68" fmla="*/ 146 w 363"/>
                  <a:gd name="T69" fmla="*/ 146 h 363"/>
                  <a:gd name="T70" fmla="*/ 171 w 363"/>
                  <a:gd name="T71" fmla="*/ 132 h 363"/>
                  <a:gd name="T72" fmla="*/ 192 w 363"/>
                  <a:gd name="T73" fmla="*/ 132 h 363"/>
                  <a:gd name="T74" fmla="*/ 217 w 363"/>
                  <a:gd name="T75" fmla="*/ 146 h 363"/>
                  <a:gd name="T76" fmla="*/ 231 w 363"/>
                  <a:gd name="T77" fmla="*/ 171 h 363"/>
                  <a:gd name="T78" fmla="*/ 231 w 363"/>
                  <a:gd name="T79" fmla="*/ 192 h 363"/>
                  <a:gd name="T80" fmla="*/ 217 w 363"/>
                  <a:gd name="T81" fmla="*/ 217 h 363"/>
                  <a:gd name="T82" fmla="*/ 192 w 363"/>
                  <a:gd name="T83" fmla="*/ 23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363">
                    <a:moveTo>
                      <a:pt x="363" y="200"/>
                    </a:moveTo>
                    <a:lnTo>
                      <a:pt x="363" y="162"/>
                    </a:lnTo>
                    <a:lnTo>
                      <a:pt x="329" y="162"/>
                    </a:lnTo>
                    <a:lnTo>
                      <a:pt x="329" y="162"/>
                    </a:lnTo>
                    <a:lnTo>
                      <a:pt x="327" y="152"/>
                    </a:lnTo>
                    <a:lnTo>
                      <a:pt x="325" y="143"/>
                    </a:lnTo>
                    <a:lnTo>
                      <a:pt x="319" y="124"/>
                    </a:lnTo>
                    <a:lnTo>
                      <a:pt x="349" y="107"/>
                    </a:lnTo>
                    <a:lnTo>
                      <a:pt x="329" y="74"/>
                    </a:lnTo>
                    <a:lnTo>
                      <a:pt x="300" y="91"/>
                    </a:lnTo>
                    <a:lnTo>
                      <a:pt x="300" y="91"/>
                    </a:lnTo>
                    <a:lnTo>
                      <a:pt x="287" y="76"/>
                    </a:lnTo>
                    <a:lnTo>
                      <a:pt x="272" y="63"/>
                    </a:lnTo>
                    <a:lnTo>
                      <a:pt x="289" y="34"/>
                    </a:lnTo>
                    <a:lnTo>
                      <a:pt x="256" y="14"/>
                    </a:lnTo>
                    <a:lnTo>
                      <a:pt x="239" y="45"/>
                    </a:lnTo>
                    <a:lnTo>
                      <a:pt x="239" y="45"/>
                    </a:lnTo>
                    <a:lnTo>
                      <a:pt x="230" y="41"/>
                    </a:lnTo>
                    <a:lnTo>
                      <a:pt x="221" y="38"/>
                    </a:lnTo>
                    <a:lnTo>
                      <a:pt x="211" y="36"/>
                    </a:lnTo>
                    <a:lnTo>
                      <a:pt x="201" y="34"/>
                    </a:lnTo>
                    <a:lnTo>
                      <a:pt x="201" y="0"/>
                    </a:lnTo>
                    <a:lnTo>
                      <a:pt x="163" y="0"/>
                    </a:lnTo>
                    <a:lnTo>
                      <a:pt x="163" y="34"/>
                    </a:lnTo>
                    <a:lnTo>
                      <a:pt x="163" y="34"/>
                    </a:lnTo>
                    <a:lnTo>
                      <a:pt x="153" y="36"/>
                    </a:lnTo>
                    <a:lnTo>
                      <a:pt x="143" y="38"/>
                    </a:lnTo>
                    <a:lnTo>
                      <a:pt x="133" y="41"/>
                    </a:lnTo>
                    <a:lnTo>
                      <a:pt x="125" y="45"/>
                    </a:lnTo>
                    <a:lnTo>
                      <a:pt x="107" y="14"/>
                    </a:lnTo>
                    <a:lnTo>
                      <a:pt x="75" y="34"/>
                    </a:lnTo>
                    <a:lnTo>
                      <a:pt x="92" y="63"/>
                    </a:lnTo>
                    <a:lnTo>
                      <a:pt x="92" y="63"/>
                    </a:lnTo>
                    <a:lnTo>
                      <a:pt x="84" y="70"/>
                    </a:lnTo>
                    <a:lnTo>
                      <a:pt x="77" y="76"/>
                    </a:lnTo>
                    <a:lnTo>
                      <a:pt x="64" y="91"/>
                    </a:lnTo>
                    <a:lnTo>
                      <a:pt x="34" y="74"/>
                    </a:lnTo>
                    <a:lnTo>
                      <a:pt x="15" y="107"/>
                    </a:lnTo>
                    <a:lnTo>
                      <a:pt x="45" y="124"/>
                    </a:lnTo>
                    <a:lnTo>
                      <a:pt x="45" y="124"/>
                    </a:lnTo>
                    <a:lnTo>
                      <a:pt x="39" y="143"/>
                    </a:lnTo>
                    <a:lnTo>
                      <a:pt x="36" y="152"/>
                    </a:lnTo>
                    <a:lnTo>
                      <a:pt x="34" y="162"/>
                    </a:lnTo>
                    <a:lnTo>
                      <a:pt x="0" y="162"/>
                    </a:lnTo>
                    <a:lnTo>
                      <a:pt x="0" y="200"/>
                    </a:lnTo>
                    <a:lnTo>
                      <a:pt x="34" y="200"/>
                    </a:lnTo>
                    <a:lnTo>
                      <a:pt x="34" y="200"/>
                    </a:lnTo>
                    <a:lnTo>
                      <a:pt x="36" y="210"/>
                    </a:lnTo>
                    <a:lnTo>
                      <a:pt x="39" y="220"/>
                    </a:lnTo>
                    <a:lnTo>
                      <a:pt x="45" y="238"/>
                    </a:lnTo>
                    <a:lnTo>
                      <a:pt x="15" y="256"/>
                    </a:lnTo>
                    <a:lnTo>
                      <a:pt x="34" y="289"/>
                    </a:lnTo>
                    <a:lnTo>
                      <a:pt x="64" y="271"/>
                    </a:lnTo>
                    <a:lnTo>
                      <a:pt x="64" y="271"/>
                    </a:lnTo>
                    <a:lnTo>
                      <a:pt x="70" y="279"/>
                    </a:lnTo>
                    <a:lnTo>
                      <a:pt x="77" y="286"/>
                    </a:lnTo>
                    <a:lnTo>
                      <a:pt x="84" y="293"/>
                    </a:lnTo>
                    <a:lnTo>
                      <a:pt x="92" y="299"/>
                    </a:lnTo>
                    <a:lnTo>
                      <a:pt x="75" y="329"/>
                    </a:lnTo>
                    <a:lnTo>
                      <a:pt x="107" y="348"/>
                    </a:lnTo>
                    <a:lnTo>
                      <a:pt x="125" y="318"/>
                    </a:lnTo>
                    <a:lnTo>
                      <a:pt x="125" y="318"/>
                    </a:lnTo>
                    <a:lnTo>
                      <a:pt x="133" y="321"/>
                    </a:lnTo>
                    <a:lnTo>
                      <a:pt x="143" y="324"/>
                    </a:lnTo>
                    <a:lnTo>
                      <a:pt x="153" y="327"/>
                    </a:lnTo>
                    <a:lnTo>
                      <a:pt x="163" y="329"/>
                    </a:lnTo>
                    <a:lnTo>
                      <a:pt x="163" y="363"/>
                    </a:lnTo>
                    <a:lnTo>
                      <a:pt x="201" y="363"/>
                    </a:lnTo>
                    <a:lnTo>
                      <a:pt x="201" y="329"/>
                    </a:lnTo>
                    <a:lnTo>
                      <a:pt x="201" y="329"/>
                    </a:lnTo>
                    <a:lnTo>
                      <a:pt x="211" y="327"/>
                    </a:lnTo>
                    <a:lnTo>
                      <a:pt x="221" y="324"/>
                    </a:lnTo>
                    <a:lnTo>
                      <a:pt x="230" y="321"/>
                    </a:lnTo>
                    <a:lnTo>
                      <a:pt x="239" y="318"/>
                    </a:lnTo>
                    <a:lnTo>
                      <a:pt x="256" y="348"/>
                    </a:lnTo>
                    <a:lnTo>
                      <a:pt x="289" y="329"/>
                    </a:lnTo>
                    <a:lnTo>
                      <a:pt x="272" y="299"/>
                    </a:lnTo>
                    <a:lnTo>
                      <a:pt x="272" y="299"/>
                    </a:lnTo>
                    <a:lnTo>
                      <a:pt x="279" y="293"/>
                    </a:lnTo>
                    <a:lnTo>
                      <a:pt x="287" y="286"/>
                    </a:lnTo>
                    <a:lnTo>
                      <a:pt x="300" y="271"/>
                    </a:lnTo>
                    <a:lnTo>
                      <a:pt x="329" y="289"/>
                    </a:lnTo>
                    <a:lnTo>
                      <a:pt x="349" y="256"/>
                    </a:lnTo>
                    <a:lnTo>
                      <a:pt x="319" y="238"/>
                    </a:lnTo>
                    <a:lnTo>
                      <a:pt x="319" y="238"/>
                    </a:lnTo>
                    <a:lnTo>
                      <a:pt x="322" y="230"/>
                    </a:lnTo>
                    <a:lnTo>
                      <a:pt x="325" y="220"/>
                    </a:lnTo>
                    <a:lnTo>
                      <a:pt x="327" y="210"/>
                    </a:lnTo>
                    <a:lnTo>
                      <a:pt x="329" y="200"/>
                    </a:lnTo>
                    <a:lnTo>
                      <a:pt x="363" y="200"/>
                    </a:lnTo>
                    <a:close/>
                    <a:moveTo>
                      <a:pt x="182" y="232"/>
                    </a:moveTo>
                    <a:lnTo>
                      <a:pt x="182" y="232"/>
                    </a:lnTo>
                    <a:lnTo>
                      <a:pt x="171" y="231"/>
                    </a:lnTo>
                    <a:lnTo>
                      <a:pt x="162" y="228"/>
                    </a:lnTo>
                    <a:lnTo>
                      <a:pt x="154" y="223"/>
                    </a:lnTo>
                    <a:lnTo>
                      <a:pt x="146" y="217"/>
                    </a:lnTo>
                    <a:lnTo>
                      <a:pt x="140" y="209"/>
                    </a:lnTo>
                    <a:lnTo>
                      <a:pt x="136" y="201"/>
                    </a:lnTo>
                    <a:lnTo>
                      <a:pt x="132" y="192"/>
                    </a:lnTo>
                    <a:lnTo>
                      <a:pt x="131" y="181"/>
                    </a:lnTo>
                    <a:lnTo>
                      <a:pt x="131" y="181"/>
                    </a:lnTo>
                    <a:lnTo>
                      <a:pt x="132" y="171"/>
                    </a:lnTo>
                    <a:lnTo>
                      <a:pt x="136" y="161"/>
                    </a:lnTo>
                    <a:lnTo>
                      <a:pt x="140" y="152"/>
                    </a:lnTo>
                    <a:lnTo>
                      <a:pt x="146" y="146"/>
                    </a:lnTo>
                    <a:lnTo>
                      <a:pt x="154" y="139"/>
                    </a:lnTo>
                    <a:lnTo>
                      <a:pt x="162" y="135"/>
                    </a:lnTo>
                    <a:lnTo>
                      <a:pt x="171" y="132"/>
                    </a:lnTo>
                    <a:lnTo>
                      <a:pt x="182" y="131"/>
                    </a:lnTo>
                    <a:lnTo>
                      <a:pt x="182" y="131"/>
                    </a:lnTo>
                    <a:lnTo>
                      <a:pt x="192" y="132"/>
                    </a:lnTo>
                    <a:lnTo>
                      <a:pt x="202" y="135"/>
                    </a:lnTo>
                    <a:lnTo>
                      <a:pt x="210" y="139"/>
                    </a:lnTo>
                    <a:lnTo>
                      <a:pt x="217" y="146"/>
                    </a:lnTo>
                    <a:lnTo>
                      <a:pt x="224" y="152"/>
                    </a:lnTo>
                    <a:lnTo>
                      <a:pt x="228" y="161"/>
                    </a:lnTo>
                    <a:lnTo>
                      <a:pt x="231" y="171"/>
                    </a:lnTo>
                    <a:lnTo>
                      <a:pt x="233" y="181"/>
                    </a:lnTo>
                    <a:lnTo>
                      <a:pt x="233" y="181"/>
                    </a:lnTo>
                    <a:lnTo>
                      <a:pt x="231" y="192"/>
                    </a:lnTo>
                    <a:lnTo>
                      <a:pt x="228" y="201"/>
                    </a:lnTo>
                    <a:lnTo>
                      <a:pt x="224" y="209"/>
                    </a:lnTo>
                    <a:lnTo>
                      <a:pt x="217" y="217"/>
                    </a:lnTo>
                    <a:lnTo>
                      <a:pt x="210" y="223"/>
                    </a:lnTo>
                    <a:lnTo>
                      <a:pt x="202" y="228"/>
                    </a:lnTo>
                    <a:lnTo>
                      <a:pt x="192" y="231"/>
                    </a:lnTo>
                    <a:lnTo>
                      <a:pt x="182" y="232"/>
                    </a:lnTo>
                    <a:lnTo>
                      <a:pt x="182" y="232"/>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48" name="Freeform 49">
                <a:extLst>
                  <a:ext uri="{FF2B5EF4-FFF2-40B4-BE49-F238E27FC236}">
                    <a16:creationId xmlns:a16="http://schemas.microsoft.com/office/drawing/2014/main" id="{EEE618CD-4A5C-4EAF-BB08-394F490C79C1}"/>
                  </a:ext>
                </a:extLst>
              </p:cNvPr>
              <p:cNvSpPr>
                <a:spLocks noEditPoints="1"/>
              </p:cNvSpPr>
              <p:nvPr/>
            </p:nvSpPr>
            <p:spPr bwMode="auto">
              <a:xfrm>
                <a:off x="5047843" y="2339777"/>
                <a:ext cx="591696" cy="363878"/>
              </a:xfrm>
              <a:custGeom>
                <a:avLst/>
                <a:gdLst>
                  <a:gd name="T0" fmla="*/ 1098 w 2618"/>
                  <a:gd name="T1" fmla="*/ 14 h 1610"/>
                  <a:gd name="T2" fmla="*/ 800 w 2618"/>
                  <a:gd name="T3" fmla="*/ 90 h 1610"/>
                  <a:gd name="T4" fmla="*/ 530 w 2618"/>
                  <a:gd name="T5" fmla="*/ 222 h 1610"/>
                  <a:gd name="T6" fmla="*/ 294 w 2618"/>
                  <a:gd name="T7" fmla="*/ 406 h 1610"/>
                  <a:gd name="T8" fmla="*/ 102 w 2618"/>
                  <a:gd name="T9" fmla="*/ 634 h 1610"/>
                  <a:gd name="T10" fmla="*/ 22 w 2618"/>
                  <a:gd name="T11" fmla="*/ 850 h 1610"/>
                  <a:gd name="T12" fmla="*/ 192 w 2618"/>
                  <a:gd name="T13" fmla="*/ 1096 h 1610"/>
                  <a:gd name="T14" fmla="*/ 408 w 2618"/>
                  <a:gd name="T15" fmla="*/ 1302 h 1610"/>
                  <a:gd name="T16" fmla="*/ 660 w 2618"/>
                  <a:gd name="T17" fmla="*/ 1460 h 1610"/>
                  <a:gd name="T18" fmla="*/ 946 w 2618"/>
                  <a:gd name="T19" fmla="*/ 1566 h 1610"/>
                  <a:gd name="T20" fmla="*/ 1254 w 2618"/>
                  <a:gd name="T21" fmla="*/ 1610 h 1610"/>
                  <a:gd name="T22" fmla="*/ 1520 w 2618"/>
                  <a:gd name="T23" fmla="*/ 1596 h 1610"/>
                  <a:gd name="T24" fmla="*/ 1818 w 2618"/>
                  <a:gd name="T25" fmla="*/ 1520 h 1610"/>
                  <a:gd name="T26" fmla="*/ 2088 w 2618"/>
                  <a:gd name="T27" fmla="*/ 1388 h 1610"/>
                  <a:gd name="T28" fmla="*/ 2322 w 2618"/>
                  <a:gd name="T29" fmla="*/ 1204 h 1610"/>
                  <a:gd name="T30" fmla="*/ 2516 w 2618"/>
                  <a:gd name="T31" fmla="*/ 976 h 1610"/>
                  <a:gd name="T32" fmla="*/ 2594 w 2618"/>
                  <a:gd name="T33" fmla="*/ 760 h 1610"/>
                  <a:gd name="T34" fmla="*/ 2424 w 2618"/>
                  <a:gd name="T35" fmla="*/ 514 h 1610"/>
                  <a:gd name="T36" fmla="*/ 2210 w 2618"/>
                  <a:gd name="T37" fmla="*/ 308 h 1610"/>
                  <a:gd name="T38" fmla="*/ 1956 w 2618"/>
                  <a:gd name="T39" fmla="*/ 150 h 1610"/>
                  <a:gd name="T40" fmla="*/ 1672 w 2618"/>
                  <a:gd name="T41" fmla="*/ 44 h 1610"/>
                  <a:gd name="T42" fmla="*/ 1362 w 2618"/>
                  <a:gd name="T43" fmla="*/ 0 h 1610"/>
                  <a:gd name="T44" fmla="*/ 1240 w 2618"/>
                  <a:gd name="T45" fmla="*/ 1468 h 1610"/>
                  <a:gd name="T46" fmla="*/ 1048 w 2618"/>
                  <a:gd name="T47" fmla="*/ 1420 h 1610"/>
                  <a:gd name="T48" fmla="*/ 884 w 2618"/>
                  <a:gd name="T49" fmla="*/ 1320 h 1610"/>
                  <a:gd name="T50" fmla="*/ 756 w 2618"/>
                  <a:gd name="T51" fmla="*/ 1178 h 1610"/>
                  <a:gd name="T52" fmla="*/ 672 w 2618"/>
                  <a:gd name="T53" fmla="*/ 1004 h 1610"/>
                  <a:gd name="T54" fmla="*/ 642 w 2618"/>
                  <a:gd name="T55" fmla="*/ 804 h 1610"/>
                  <a:gd name="T56" fmla="*/ 662 w 2618"/>
                  <a:gd name="T57" fmla="*/ 638 h 1610"/>
                  <a:gd name="T58" fmla="*/ 738 w 2618"/>
                  <a:gd name="T59" fmla="*/ 458 h 1610"/>
                  <a:gd name="T60" fmla="*/ 860 w 2618"/>
                  <a:gd name="T61" fmla="*/ 312 h 1610"/>
                  <a:gd name="T62" fmla="*/ 1020 w 2618"/>
                  <a:gd name="T63" fmla="*/ 204 h 1610"/>
                  <a:gd name="T64" fmla="*/ 1206 w 2618"/>
                  <a:gd name="T65" fmla="*/ 146 h 1610"/>
                  <a:gd name="T66" fmla="*/ 1376 w 2618"/>
                  <a:gd name="T67" fmla="*/ 142 h 1610"/>
                  <a:gd name="T68" fmla="*/ 1568 w 2618"/>
                  <a:gd name="T69" fmla="*/ 190 h 1610"/>
                  <a:gd name="T70" fmla="*/ 1732 w 2618"/>
                  <a:gd name="T71" fmla="*/ 290 h 1610"/>
                  <a:gd name="T72" fmla="*/ 1862 w 2618"/>
                  <a:gd name="T73" fmla="*/ 432 h 1610"/>
                  <a:gd name="T74" fmla="*/ 1946 w 2618"/>
                  <a:gd name="T75" fmla="*/ 606 h 1610"/>
                  <a:gd name="T76" fmla="*/ 1976 w 2618"/>
                  <a:gd name="T77" fmla="*/ 804 h 1610"/>
                  <a:gd name="T78" fmla="*/ 1954 w 2618"/>
                  <a:gd name="T79" fmla="*/ 972 h 1610"/>
                  <a:gd name="T80" fmla="*/ 1880 w 2618"/>
                  <a:gd name="T81" fmla="*/ 1150 h 1610"/>
                  <a:gd name="T82" fmla="*/ 1758 w 2618"/>
                  <a:gd name="T83" fmla="*/ 1298 h 1610"/>
                  <a:gd name="T84" fmla="*/ 1598 w 2618"/>
                  <a:gd name="T85" fmla="*/ 1406 h 1610"/>
                  <a:gd name="T86" fmla="*/ 1410 w 2618"/>
                  <a:gd name="T87" fmla="*/ 1464 h 1610"/>
                  <a:gd name="T88" fmla="*/ 1674 w 2618"/>
                  <a:gd name="T89" fmla="*/ 804 h 1610"/>
                  <a:gd name="T90" fmla="*/ 1612 w 2618"/>
                  <a:gd name="T91" fmla="*/ 1010 h 1610"/>
                  <a:gd name="T92" fmla="*/ 1450 w 2618"/>
                  <a:gd name="T93" fmla="*/ 1142 h 1610"/>
                  <a:gd name="T94" fmla="*/ 1272 w 2618"/>
                  <a:gd name="T95" fmla="*/ 1168 h 1610"/>
                  <a:gd name="T96" fmla="*/ 1076 w 2618"/>
                  <a:gd name="T97" fmla="*/ 1086 h 1610"/>
                  <a:gd name="T98" fmla="*/ 960 w 2618"/>
                  <a:gd name="T99" fmla="*/ 914 h 1610"/>
                  <a:gd name="T100" fmla="*/ 950 w 2618"/>
                  <a:gd name="T101" fmla="*/ 732 h 1610"/>
                  <a:gd name="T102" fmla="*/ 1050 w 2618"/>
                  <a:gd name="T103" fmla="*/ 546 h 1610"/>
                  <a:gd name="T104" fmla="*/ 1234 w 2618"/>
                  <a:gd name="T105" fmla="*/ 448 h 1610"/>
                  <a:gd name="T106" fmla="*/ 1416 w 2618"/>
                  <a:gd name="T107" fmla="*/ 456 h 1610"/>
                  <a:gd name="T108" fmla="*/ 1590 w 2618"/>
                  <a:gd name="T109" fmla="*/ 572 h 1610"/>
                  <a:gd name="T110" fmla="*/ 1672 w 2618"/>
                  <a:gd name="T111" fmla="*/ 768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18" h="1610">
                    <a:moveTo>
                      <a:pt x="1308" y="0"/>
                    </a:moveTo>
                    <a:lnTo>
                      <a:pt x="1308" y="0"/>
                    </a:lnTo>
                    <a:lnTo>
                      <a:pt x="1254" y="0"/>
                    </a:lnTo>
                    <a:lnTo>
                      <a:pt x="1202" y="2"/>
                    </a:lnTo>
                    <a:lnTo>
                      <a:pt x="1150" y="8"/>
                    </a:lnTo>
                    <a:lnTo>
                      <a:pt x="1098" y="14"/>
                    </a:lnTo>
                    <a:lnTo>
                      <a:pt x="1046" y="22"/>
                    </a:lnTo>
                    <a:lnTo>
                      <a:pt x="996" y="32"/>
                    </a:lnTo>
                    <a:lnTo>
                      <a:pt x="946" y="44"/>
                    </a:lnTo>
                    <a:lnTo>
                      <a:pt x="896" y="58"/>
                    </a:lnTo>
                    <a:lnTo>
                      <a:pt x="848" y="72"/>
                    </a:lnTo>
                    <a:lnTo>
                      <a:pt x="800" y="90"/>
                    </a:lnTo>
                    <a:lnTo>
                      <a:pt x="752" y="108"/>
                    </a:lnTo>
                    <a:lnTo>
                      <a:pt x="706" y="128"/>
                    </a:lnTo>
                    <a:lnTo>
                      <a:pt x="660" y="150"/>
                    </a:lnTo>
                    <a:lnTo>
                      <a:pt x="616" y="172"/>
                    </a:lnTo>
                    <a:lnTo>
                      <a:pt x="572" y="196"/>
                    </a:lnTo>
                    <a:lnTo>
                      <a:pt x="530" y="222"/>
                    </a:lnTo>
                    <a:lnTo>
                      <a:pt x="488" y="250"/>
                    </a:lnTo>
                    <a:lnTo>
                      <a:pt x="446" y="278"/>
                    </a:lnTo>
                    <a:lnTo>
                      <a:pt x="408" y="308"/>
                    </a:lnTo>
                    <a:lnTo>
                      <a:pt x="368" y="340"/>
                    </a:lnTo>
                    <a:lnTo>
                      <a:pt x="330" y="372"/>
                    </a:lnTo>
                    <a:lnTo>
                      <a:pt x="294" y="406"/>
                    </a:lnTo>
                    <a:lnTo>
                      <a:pt x="260" y="442"/>
                    </a:lnTo>
                    <a:lnTo>
                      <a:pt x="224" y="478"/>
                    </a:lnTo>
                    <a:lnTo>
                      <a:pt x="192" y="514"/>
                    </a:lnTo>
                    <a:lnTo>
                      <a:pt x="160" y="554"/>
                    </a:lnTo>
                    <a:lnTo>
                      <a:pt x="130" y="592"/>
                    </a:lnTo>
                    <a:lnTo>
                      <a:pt x="102" y="634"/>
                    </a:lnTo>
                    <a:lnTo>
                      <a:pt x="74" y="674"/>
                    </a:lnTo>
                    <a:lnTo>
                      <a:pt x="48" y="718"/>
                    </a:lnTo>
                    <a:lnTo>
                      <a:pt x="22" y="760"/>
                    </a:lnTo>
                    <a:lnTo>
                      <a:pt x="0" y="804"/>
                    </a:lnTo>
                    <a:lnTo>
                      <a:pt x="0" y="804"/>
                    </a:lnTo>
                    <a:lnTo>
                      <a:pt x="22" y="850"/>
                    </a:lnTo>
                    <a:lnTo>
                      <a:pt x="48" y="892"/>
                    </a:lnTo>
                    <a:lnTo>
                      <a:pt x="74" y="936"/>
                    </a:lnTo>
                    <a:lnTo>
                      <a:pt x="102" y="976"/>
                    </a:lnTo>
                    <a:lnTo>
                      <a:pt x="130" y="1018"/>
                    </a:lnTo>
                    <a:lnTo>
                      <a:pt x="160" y="1056"/>
                    </a:lnTo>
                    <a:lnTo>
                      <a:pt x="192" y="1096"/>
                    </a:lnTo>
                    <a:lnTo>
                      <a:pt x="224" y="1132"/>
                    </a:lnTo>
                    <a:lnTo>
                      <a:pt x="260" y="1168"/>
                    </a:lnTo>
                    <a:lnTo>
                      <a:pt x="294" y="1204"/>
                    </a:lnTo>
                    <a:lnTo>
                      <a:pt x="330" y="1238"/>
                    </a:lnTo>
                    <a:lnTo>
                      <a:pt x="368" y="1270"/>
                    </a:lnTo>
                    <a:lnTo>
                      <a:pt x="408" y="1302"/>
                    </a:lnTo>
                    <a:lnTo>
                      <a:pt x="446" y="1332"/>
                    </a:lnTo>
                    <a:lnTo>
                      <a:pt x="488" y="1360"/>
                    </a:lnTo>
                    <a:lnTo>
                      <a:pt x="530" y="1388"/>
                    </a:lnTo>
                    <a:lnTo>
                      <a:pt x="572" y="1412"/>
                    </a:lnTo>
                    <a:lnTo>
                      <a:pt x="616" y="1438"/>
                    </a:lnTo>
                    <a:lnTo>
                      <a:pt x="660" y="1460"/>
                    </a:lnTo>
                    <a:lnTo>
                      <a:pt x="706" y="1482"/>
                    </a:lnTo>
                    <a:lnTo>
                      <a:pt x="752" y="1502"/>
                    </a:lnTo>
                    <a:lnTo>
                      <a:pt x="800" y="1520"/>
                    </a:lnTo>
                    <a:lnTo>
                      <a:pt x="848" y="1536"/>
                    </a:lnTo>
                    <a:lnTo>
                      <a:pt x="896" y="1552"/>
                    </a:lnTo>
                    <a:lnTo>
                      <a:pt x="946" y="1566"/>
                    </a:lnTo>
                    <a:lnTo>
                      <a:pt x="996" y="1578"/>
                    </a:lnTo>
                    <a:lnTo>
                      <a:pt x="1046" y="1588"/>
                    </a:lnTo>
                    <a:lnTo>
                      <a:pt x="1098" y="1596"/>
                    </a:lnTo>
                    <a:lnTo>
                      <a:pt x="1150" y="1602"/>
                    </a:lnTo>
                    <a:lnTo>
                      <a:pt x="1202" y="1606"/>
                    </a:lnTo>
                    <a:lnTo>
                      <a:pt x="1254" y="1610"/>
                    </a:lnTo>
                    <a:lnTo>
                      <a:pt x="1308" y="1610"/>
                    </a:lnTo>
                    <a:lnTo>
                      <a:pt x="1308" y="1610"/>
                    </a:lnTo>
                    <a:lnTo>
                      <a:pt x="1362" y="1610"/>
                    </a:lnTo>
                    <a:lnTo>
                      <a:pt x="1414" y="1606"/>
                    </a:lnTo>
                    <a:lnTo>
                      <a:pt x="1468" y="1602"/>
                    </a:lnTo>
                    <a:lnTo>
                      <a:pt x="1520" y="1596"/>
                    </a:lnTo>
                    <a:lnTo>
                      <a:pt x="1570" y="1588"/>
                    </a:lnTo>
                    <a:lnTo>
                      <a:pt x="1622" y="1578"/>
                    </a:lnTo>
                    <a:lnTo>
                      <a:pt x="1672" y="1566"/>
                    </a:lnTo>
                    <a:lnTo>
                      <a:pt x="1720" y="1552"/>
                    </a:lnTo>
                    <a:lnTo>
                      <a:pt x="1770" y="1536"/>
                    </a:lnTo>
                    <a:lnTo>
                      <a:pt x="1818" y="1520"/>
                    </a:lnTo>
                    <a:lnTo>
                      <a:pt x="1864" y="1502"/>
                    </a:lnTo>
                    <a:lnTo>
                      <a:pt x="1910" y="1482"/>
                    </a:lnTo>
                    <a:lnTo>
                      <a:pt x="1956" y="1460"/>
                    </a:lnTo>
                    <a:lnTo>
                      <a:pt x="2000" y="1438"/>
                    </a:lnTo>
                    <a:lnTo>
                      <a:pt x="2044" y="1412"/>
                    </a:lnTo>
                    <a:lnTo>
                      <a:pt x="2088" y="1388"/>
                    </a:lnTo>
                    <a:lnTo>
                      <a:pt x="2130" y="1360"/>
                    </a:lnTo>
                    <a:lnTo>
                      <a:pt x="2170" y="1332"/>
                    </a:lnTo>
                    <a:lnTo>
                      <a:pt x="2210" y="1302"/>
                    </a:lnTo>
                    <a:lnTo>
                      <a:pt x="2248" y="1270"/>
                    </a:lnTo>
                    <a:lnTo>
                      <a:pt x="2286" y="1238"/>
                    </a:lnTo>
                    <a:lnTo>
                      <a:pt x="2322" y="1204"/>
                    </a:lnTo>
                    <a:lnTo>
                      <a:pt x="2358" y="1168"/>
                    </a:lnTo>
                    <a:lnTo>
                      <a:pt x="2392" y="1132"/>
                    </a:lnTo>
                    <a:lnTo>
                      <a:pt x="2424" y="1096"/>
                    </a:lnTo>
                    <a:lnTo>
                      <a:pt x="2456" y="1056"/>
                    </a:lnTo>
                    <a:lnTo>
                      <a:pt x="2486" y="1018"/>
                    </a:lnTo>
                    <a:lnTo>
                      <a:pt x="2516" y="976"/>
                    </a:lnTo>
                    <a:lnTo>
                      <a:pt x="2544" y="936"/>
                    </a:lnTo>
                    <a:lnTo>
                      <a:pt x="2570" y="892"/>
                    </a:lnTo>
                    <a:lnTo>
                      <a:pt x="2594" y="850"/>
                    </a:lnTo>
                    <a:lnTo>
                      <a:pt x="2618" y="804"/>
                    </a:lnTo>
                    <a:lnTo>
                      <a:pt x="2618" y="804"/>
                    </a:lnTo>
                    <a:lnTo>
                      <a:pt x="2594" y="760"/>
                    </a:lnTo>
                    <a:lnTo>
                      <a:pt x="2570" y="718"/>
                    </a:lnTo>
                    <a:lnTo>
                      <a:pt x="2544" y="674"/>
                    </a:lnTo>
                    <a:lnTo>
                      <a:pt x="2516" y="634"/>
                    </a:lnTo>
                    <a:lnTo>
                      <a:pt x="2486" y="592"/>
                    </a:lnTo>
                    <a:lnTo>
                      <a:pt x="2456" y="554"/>
                    </a:lnTo>
                    <a:lnTo>
                      <a:pt x="2424" y="514"/>
                    </a:lnTo>
                    <a:lnTo>
                      <a:pt x="2392" y="478"/>
                    </a:lnTo>
                    <a:lnTo>
                      <a:pt x="2358" y="442"/>
                    </a:lnTo>
                    <a:lnTo>
                      <a:pt x="2322" y="406"/>
                    </a:lnTo>
                    <a:lnTo>
                      <a:pt x="2286" y="372"/>
                    </a:lnTo>
                    <a:lnTo>
                      <a:pt x="2248" y="340"/>
                    </a:lnTo>
                    <a:lnTo>
                      <a:pt x="2210" y="308"/>
                    </a:lnTo>
                    <a:lnTo>
                      <a:pt x="2170" y="278"/>
                    </a:lnTo>
                    <a:lnTo>
                      <a:pt x="2130" y="250"/>
                    </a:lnTo>
                    <a:lnTo>
                      <a:pt x="2088" y="222"/>
                    </a:lnTo>
                    <a:lnTo>
                      <a:pt x="2044" y="196"/>
                    </a:lnTo>
                    <a:lnTo>
                      <a:pt x="2000" y="172"/>
                    </a:lnTo>
                    <a:lnTo>
                      <a:pt x="1956" y="150"/>
                    </a:lnTo>
                    <a:lnTo>
                      <a:pt x="1910" y="128"/>
                    </a:lnTo>
                    <a:lnTo>
                      <a:pt x="1864" y="108"/>
                    </a:lnTo>
                    <a:lnTo>
                      <a:pt x="1818" y="90"/>
                    </a:lnTo>
                    <a:lnTo>
                      <a:pt x="1770" y="72"/>
                    </a:lnTo>
                    <a:lnTo>
                      <a:pt x="1720" y="58"/>
                    </a:lnTo>
                    <a:lnTo>
                      <a:pt x="1672" y="44"/>
                    </a:lnTo>
                    <a:lnTo>
                      <a:pt x="1622" y="32"/>
                    </a:lnTo>
                    <a:lnTo>
                      <a:pt x="1570" y="22"/>
                    </a:lnTo>
                    <a:lnTo>
                      <a:pt x="1520" y="14"/>
                    </a:lnTo>
                    <a:lnTo>
                      <a:pt x="1468" y="8"/>
                    </a:lnTo>
                    <a:lnTo>
                      <a:pt x="1414" y="2"/>
                    </a:lnTo>
                    <a:lnTo>
                      <a:pt x="1362" y="0"/>
                    </a:lnTo>
                    <a:lnTo>
                      <a:pt x="1308" y="0"/>
                    </a:lnTo>
                    <a:lnTo>
                      <a:pt x="1308" y="0"/>
                    </a:lnTo>
                    <a:close/>
                    <a:moveTo>
                      <a:pt x="1308" y="1472"/>
                    </a:moveTo>
                    <a:lnTo>
                      <a:pt x="1308" y="1472"/>
                    </a:lnTo>
                    <a:lnTo>
                      <a:pt x="1274" y="1472"/>
                    </a:lnTo>
                    <a:lnTo>
                      <a:pt x="1240" y="1468"/>
                    </a:lnTo>
                    <a:lnTo>
                      <a:pt x="1206" y="1464"/>
                    </a:lnTo>
                    <a:lnTo>
                      <a:pt x="1174" y="1458"/>
                    </a:lnTo>
                    <a:lnTo>
                      <a:pt x="1142" y="1452"/>
                    </a:lnTo>
                    <a:lnTo>
                      <a:pt x="1110" y="1442"/>
                    </a:lnTo>
                    <a:lnTo>
                      <a:pt x="1080" y="1432"/>
                    </a:lnTo>
                    <a:lnTo>
                      <a:pt x="1048" y="1420"/>
                    </a:lnTo>
                    <a:lnTo>
                      <a:pt x="1020" y="1406"/>
                    </a:lnTo>
                    <a:lnTo>
                      <a:pt x="990" y="1392"/>
                    </a:lnTo>
                    <a:lnTo>
                      <a:pt x="962" y="1376"/>
                    </a:lnTo>
                    <a:lnTo>
                      <a:pt x="936" y="1358"/>
                    </a:lnTo>
                    <a:lnTo>
                      <a:pt x="910" y="1340"/>
                    </a:lnTo>
                    <a:lnTo>
                      <a:pt x="884" y="1320"/>
                    </a:lnTo>
                    <a:lnTo>
                      <a:pt x="860" y="1298"/>
                    </a:lnTo>
                    <a:lnTo>
                      <a:pt x="836" y="1276"/>
                    </a:lnTo>
                    <a:lnTo>
                      <a:pt x="814" y="1254"/>
                    </a:lnTo>
                    <a:lnTo>
                      <a:pt x="794" y="1230"/>
                    </a:lnTo>
                    <a:lnTo>
                      <a:pt x="774" y="1204"/>
                    </a:lnTo>
                    <a:lnTo>
                      <a:pt x="756" y="1178"/>
                    </a:lnTo>
                    <a:lnTo>
                      <a:pt x="738" y="1150"/>
                    </a:lnTo>
                    <a:lnTo>
                      <a:pt x="722" y="1124"/>
                    </a:lnTo>
                    <a:lnTo>
                      <a:pt x="706" y="1094"/>
                    </a:lnTo>
                    <a:lnTo>
                      <a:pt x="694" y="1064"/>
                    </a:lnTo>
                    <a:lnTo>
                      <a:pt x="682" y="1034"/>
                    </a:lnTo>
                    <a:lnTo>
                      <a:pt x="672" y="1004"/>
                    </a:lnTo>
                    <a:lnTo>
                      <a:pt x="662" y="972"/>
                    </a:lnTo>
                    <a:lnTo>
                      <a:pt x="654" y="940"/>
                    </a:lnTo>
                    <a:lnTo>
                      <a:pt x="648" y="906"/>
                    </a:lnTo>
                    <a:lnTo>
                      <a:pt x="644" y="874"/>
                    </a:lnTo>
                    <a:lnTo>
                      <a:pt x="642" y="840"/>
                    </a:lnTo>
                    <a:lnTo>
                      <a:pt x="642" y="804"/>
                    </a:lnTo>
                    <a:lnTo>
                      <a:pt x="642" y="804"/>
                    </a:lnTo>
                    <a:lnTo>
                      <a:pt x="642" y="770"/>
                    </a:lnTo>
                    <a:lnTo>
                      <a:pt x="644" y="736"/>
                    </a:lnTo>
                    <a:lnTo>
                      <a:pt x="648" y="704"/>
                    </a:lnTo>
                    <a:lnTo>
                      <a:pt x="654" y="670"/>
                    </a:lnTo>
                    <a:lnTo>
                      <a:pt x="662" y="638"/>
                    </a:lnTo>
                    <a:lnTo>
                      <a:pt x="672" y="606"/>
                    </a:lnTo>
                    <a:lnTo>
                      <a:pt x="682" y="576"/>
                    </a:lnTo>
                    <a:lnTo>
                      <a:pt x="694" y="546"/>
                    </a:lnTo>
                    <a:lnTo>
                      <a:pt x="706" y="516"/>
                    </a:lnTo>
                    <a:lnTo>
                      <a:pt x="722" y="486"/>
                    </a:lnTo>
                    <a:lnTo>
                      <a:pt x="738" y="458"/>
                    </a:lnTo>
                    <a:lnTo>
                      <a:pt x="756" y="432"/>
                    </a:lnTo>
                    <a:lnTo>
                      <a:pt x="774" y="406"/>
                    </a:lnTo>
                    <a:lnTo>
                      <a:pt x="794" y="380"/>
                    </a:lnTo>
                    <a:lnTo>
                      <a:pt x="814" y="356"/>
                    </a:lnTo>
                    <a:lnTo>
                      <a:pt x="836" y="334"/>
                    </a:lnTo>
                    <a:lnTo>
                      <a:pt x="860" y="312"/>
                    </a:lnTo>
                    <a:lnTo>
                      <a:pt x="884" y="290"/>
                    </a:lnTo>
                    <a:lnTo>
                      <a:pt x="910" y="270"/>
                    </a:lnTo>
                    <a:lnTo>
                      <a:pt x="936" y="252"/>
                    </a:lnTo>
                    <a:lnTo>
                      <a:pt x="962" y="234"/>
                    </a:lnTo>
                    <a:lnTo>
                      <a:pt x="990" y="218"/>
                    </a:lnTo>
                    <a:lnTo>
                      <a:pt x="1020" y="204"/>
                    </a:lnTo>
                    <a:lnTo>
                      <a:pt x="1048" y="190"/>
                    </a:lnTo>
                    <a:lnTo>
                      <a:pt x="1080" y="178"/>
                    </a:lnTo>
                    <a:lnTo>
                      <a:pt x="1110" y="168"/>
                    </a:lnTo>
                    <a:lnTo>
                      <a:pt x="1142" y="158"/>
                    </a:lnTo>
                    <a:lnTo>
                      <a:pt x="1174" y="152"/>
                    </a:lnTo>
                    <a:lnTo>
                      <a:pt x="1206" y="146"/>
                    </a:lnTo>
                    <a:lnTo>
                      <a:pt x="1240" y="142"/>
                    </a:lnTo>
                    <a:lnTo>
                      <a:pt x="1274" y="138"/>
                    </a:lnTo>
                    <a:lnTo>
                      <a:pt x="1308" y="138"/>
                    </a:lnTo>
                    <a:lnTo>
                      <a:pt x="1308" y="138"/>
                    </a:lnTo>
                    <a:lnTo>
                      <a:pt x="1342" y="138"/>
                    </a:lnTo>
                    <a:lnTo>
                      <a:pt x="1376" y="142"/>
                    </a:lnTo>
                    <a:lnTo>
                      <a:pt x="1410" y="146"/>
                    </a:lnTo>
                    <a:lnTo>
                      <a:pt x="1442" y="152"/>
                    </a:lnTo>
                    <a:lnTo>
                      <a:pt x="1476" y="158"/>
                    </a:lnTo>
                    <a:lnTo>
                      <a:pt x="1506" y="168"/>
                    </a:lnTo>
                    <a:lnTo>
                      <a:pt x="1538" y="178"/>
                    </a:lnTo>
                    <a:lnTo>
                      <a:pt x="1568" y="190"/>
                    </a:lnTo>
                    <a:lnTo>
                      <a:pt x="1598" y="204"/>
                    </a:lnTo>
                    <a:lnTo>
                      <a:pt x="1626" y="218"/>
                    </a:lnTo>
                    <a:lnTo>
                      <a:pt x="1654" y="234"/>
                    </a:lnTo>
                    <a:lnTo>
                      <a:pt x="1682" y="252"/>
                    </a:lnTo>
                    <a:lnTo>
                      <a:pt x="1708" y="270"/>
                    </a:lnTo>
                    <a:lnTo>
                      <a:pt x="1732" y="290"/>
                    </a:lnTo>
                    <a:lnTo>
                      <a:pt x="1758" y="312"/>
                    </a:lnTo>
                    <a:lnTo>
                      <a:pt x="1780" y="334"/>
                    </a:lnTo>
                    <a:lnTo>
                      <a:pt x="1802" y="356"/>
                    </a:lnTo>
                    <a:lnTo>
                      <a:pt x="1824" y="380"/>
                    </a:lnTo>
                    <a:lnTo>
                      <a:pt x="1844" y="406"/>
                    </a:lnTo>
                    <a:lnTo>
                      <a:pt x="1862" y="432"/>
                    </a:lnTo>
                    <a:lnTo>
                      <a:pt x="1880" y="458"/>
                    </a:lnTo>
                    <a:lnTo>
                      <a:pt x="1896" y="486"/>
                    </a:lnTo>
                    <a:lnTo>
                      <a:pt x="1910" y="516"/>
                    </a:lnTo>
                    <a:lnTo>
                      <a:pt x="1924" y="546"/>
                    </a:lnTo>
                    <a:lnTo>
                      <a:pt x="1936" y="576"/>
                    </a:lnTo>
                    <a:lnTo>
                      <a:pt x="1946" y="606"/>
                    </a:lnTo>
                    <a:lnTo>
                      <a:pt x="1954" y="638"/>
                    </a:lnTo>
                    <a:lnTo>
                      <a:pt x="1962" y="670"/>
                    </a:lnTo>
                    <a:lnTo>
                      <a:pt x="1968" y="704"/>
                    </a:lnTo>
                    <a:lnTo>
                      <a:pt x="1972" y="736"/>
                    </a:lnTo>
                    <a:lnTo>
                      <a:pt x="1974" y="770"/>
                    </a:lnTo>
                    <a:lnTo>
                      <a:pt x="1976" y="804"/>
                    </a:lnTo>
                    <a:lnTo>
                      <a:pt x="1976" y="804"/>
                    </a:lnTo>
                    <a:lnTo>
                      <a:pt x="1974" y="840"/>
                    </a:lnTo>
                    <a:lnTo>
                      <a:pt x="1972" y="874"/>
                    </a:lnTo>
                    <a:lnTo>
                      <a:pt x="1968" y="906"/>
                    </a:lnTo>
                    <a:lnTo>
                      <a:pt x="1962" y="940"/>
                    </a:lnTo>
                    <a:lnTo>
                      <a:pt x="1954" y="972"/>
                    </a:lnTo>
                    <a:lnTo>
                      <a:pt x="1946" y="1004"/>
                    </a:lnTo>
                    <a:lnTo>
                      <a:pt x="1936" y="1034"/>
                    </a:lnTo>
                    <a:lnTo>
                      <a:pt x="1924" y="1064"/>
                    </a:lnTo>
                    <a:lnTo>
                      <a:pt x="1910" y="1094"/>
                    </a:lnTo>
                    <a:lnTo>
                      <a:pt x="1896" y="1124"/>
                    </a:lnTo>
                    <a:lnTo>
                      <a:pt x="1880" y="1150"/>
                    </a:lnTo>
                    <a:lnTo>
                      <a:pt x="1862" y="1178"/>
                    </a:lnTo>
                    <a:lnTo>
                      <a:pt x="1844" y="1204"/>
                    </a:lnTo>
                    <a:lnTo>
                      <a:pt x="1824" y="1230"/>
                    </a:lnTo>
                    <a:lnTo>
                      <a:pt x="1802" y="1254"/>
                    </a:lnTo>
                    <a:lnTo>
                      <a:pt x="1780" y="1276"/>
                    </a:lnTo>
                    <a:lnTo>
                      <a:pt x="1758" y="1298"/>
                    </a:lnTo>
                    <a:lnTo>
                      <a:pt x="1732" y="1320"/>
                    </a:lnTo>
                    <a:lnTo>
                      <a:pt x="1708" y="1340"/>
                    </a:lnTo>
                    <a:lnTo>
                      <a:pt x="1682" y="1358"/>
                    </a:lnTo>
                    <a:lnTo>
                      <a:pt x="1654" y="1376"/>
                    </a:lnTo>
                    <a:lnTo>
                      <a:pt x="1626" y="1392"/>
                    </a:lnTo>
                    <a:lnTo>
                      <a:pt x="1598" y="1406"/>
                    </a:lnTo>
                    <a:lnTo>
                      <a:pt x="1568" y="1420"/>
                    </a:lnTo>
                    <a:lnTo>
                      <a:pt x="1538" y="1432"/>
                    </a:lnTo>
                    <a:lnTo>
                      <a:pt x="1506" y="1442"/>
                    </a:lnTo>
                    <a:lnTo>
                      <a:pt x="1476" y="1452"/>
                    </a:lnTo>
                    <a:lnTo>
                      <a:pt x="1442" y="1458"/>
                    </a:lnTo>
                    <a:lnTo>
                      <a:pt x="1410" y="1464"/>
                    </a:lnTo>
                    <a:lnTo>
                      <a:pt x="1376" y="1468"/>
                    </a:lnTo>
                    <a:lnTo>
                      <a:pt x="1342" y="1472"/>
                    </a:lnTo>
                    <a:lnTo>
                      <a:pt x="1308" y="1472"/>
                    </a:lnTo>
                    <a:lnTo>
                      <a:pt x="1308" y="1472"/>
                    </a:lnTo>
                    <a:close/>
                    <a:moveTo>
                      <a:pt x="1674" y="804"/>
                    </a:moveTo>
                    <a:lnTo>
                      <a:pt x="1674" y="804"/>
                    </a:lnTo>
                    <a:lnTo>
                      <a:pt x="1672" y="842"/>
                    </a:lnTo>
                    <a:lnTo>
                      <a:pt x="1666" y="878"/>
                    </a:lnTo>
                    <a:lnTo>
                      <a:pt x="1658" y="914"/>
                    </a:lnTo>
                    <a:lnTo>
                      <a:pt x="1644" y="948"/>
                    </a:lnTo>
                    <a:lnTo>
                      <a:pt x="1630" y="978"/>
                    </a:lnTo>
                    <a:lnTo>
                      <a:pt x="1612" y="1010"/>
                    </a:lnTo>
                    <a:lnTo>
                      <a:pt x="1590" y="1038"/>
                    </a:lnTo>
                    <a:lnTo>
                      <a:pt x="1566" y="1064"/>
                    </a:lnTo>
                    <a:lnTo>
                      <a:pt x="1540" y="1086"/>
                    </a:lnTo>
                    <a:lnTo>
                      <a:pt x="1512" y="1108"/>
                    </a:lnTo>
                    <a:lnTo>
                      <a:pt x="1482" y="1126"/>
                    </a:lnTo>
                    <a:lnTo>
                      <a:pt x="1450" y="1142"/>
                    </a:lnTo>
                    <a:lnTo>
                      <a:pt x="1416" y="1154"/>
                    </a:lnTo>
                    <a:lnTo>
                      <a:pt x="1382" y="1162"/>
                    </a:lnTo>
                    <a:lnTo>
                      <a:pt x="1346" y="1168"/>
                    </a:lnTo>
                    <a:lnTo>
                      <a:pt x="1308" y="1170"/>
                    </a:lnTo>
                    <a:lnTo>
                      <a:pt x="1308" y="1170"/>
                    </a:lnTo>
                    <a:lnTo>
                      <a:pt x="1272" y="1168"/>
                    </a:lnTo>
                    <a:lnTo>
                      <a:pt x="1234" y="1162"/>
                    </a:lnTo>
                    <a:lnTo>
                      <a:pt x="1200" y="1154"/>
                    </a:lnTo>
                    <a:lnTo>
                      <a:pt x="1166" y="1142"/>
                    </a:lnTo>
                    <a:lnTo>
                      <a:pt x="1134" y="1126"/>
                    </a:lnTo>
                    <a:lnTo>
                      <a:pt x="1104" y="1108"/>
                    </a:lnTo>
                    <a:lnTo>
                      <a:pt x="1076" y="1086"/>
                    </a:lnTo>
                    <a:lnTo>
                      <a:pt x="1050" y="1064"/>
                    </a:lnTo>
                    <a:lnTo>
                      <a:pt x="1026" y="1038"/>
                    </a:lnTo>
                    <a:lnTo>
                      <a:pt x="1006" y="1010"/>
                    </a:lnTo>
                    <a:lnTo>
                      <a:pt x="988" y="978"/>
                    </a:lnTo>
                    <a:lnTo>
                      <a:pt x="972" y="948"/>
                    </a:lnTo>
                    <a:lnTo>
                      <a:pt x="960" y="914"/>
                    </a:lnTo>
                    <a:lnTo>
                      <a:pt x="950" y="878"/>
                    </a:lnTo>
                    <a:lnTo>
                      <a:pt x="946" y="842"/>
                    </a:lnTo>
                    <a:lnTo>
                      <a:pt x="944" y="804"/>
                    </a:lnTo>
                    <a:lnTo>
                      <a:pt x="944" y="804"/>
                    </a:lnTo>
                    <a:lnTo>
                      <a:pt x="946" y="768"/>
                    </a:lnTo>
                    <a:lnTo>
                      <a:pt x="950" y="732"/>
                    </a:lnTo>
                    <a:lnTo>
                      <a:pt x="960" y="696"/>
                    </a:lnTo>
                    <a:lnTo>
                      <a:pt x="972" y="662"/>
                    </a:lnTo>
                    <a:lnTo>
                      <a:pt x="988" y="630"/>
                    </a:lnTo>
                    <a:lnTo>
                      <a:pt x="1006" y="600"/>
                    </a:lnTo>
                    <a:lnTo>
                      <a:pt x="1026" y="572"/>
                    </a:lnTo>
                    <a:lnTo>
                      <a:pt x="1050" y="546"/>
                    </a:lnTo>
                    <a:lnTo>
                      <a:pt x="1076" y="524"/>
                    </a:lnTo>
                    <a:lnTo>
                      <a:pt x="1104" y="502"/>
                    </a:lnTo>
                    <a:lnTo>
                      <a:pt x="1134" y="484"/>
                    </a:lnTo>
                    <a:lnTo>
                      <a:pt x="1166" y="468"/>
                    </a:lnTo>
                    <a:lnTo>
                      <a:pt x="1200" y="456"/>
                    </a:lnTo>
                    <a:lnTo>
                      <a:pt x="1234" y="448"/>
                    </a:lnTo>
                    <a:lnTo>
                      <a:pt x="1272" y="442"/>
                    </a:lnTo>
                    <a:lnTo>
                      <a:pt x="1308" y="440"/>
                    </a:lnTo>
                    <a:lnTo>
                      <a:pt x="1308" y="440"/>
                    </a:lnTo>
                    <a:lnTo>
                      <a:pt x="1346" y="442"/>
                    </a:lnTo>
                    <a:lnTo>
                      <a:pt x="1382" y="448"/>
                    </a:lnTo>
                    <a:lnTo>
                      <a:pt x="1416" y="456"/>
                    </a:lnTo>
                    <a:lnTo>
                      <a:pt x="1450" y="468"/>
                    </a:lnTo>
                    <a:lnTo>
                      <a:pt x="1482" y="484"/>
                    </a:lnTo>
                    <a:lnTo>
                      <a:pt x="1512" y="502"/>
                    </a:lnTo>
                    <a:lnTo>
                      <a:pt x="1540" y="524"/>
                    </a:lnTo>
                    <a:lnTo>
                      <a:pt x="1566" y="546"/>
                    </a:lnTo>
                    <a:lnTo>
                      <a:pt x="1590" y="572"/>
                    </a:lnTo>
                    <a:lnTo>
                      <a:pt x="1612" y="600"/>
                    </a:lnTo>
                    <a:lnTo>
                      <a:pt x="1630" y="630"/>
                    </a:lnTo>
                    <a:lnTo>
                      <a:pt x="1644" y="662"/>
                    </a:lnTo>
                    <a:lnTo>
                      <a:pt x="1658" y="696"/>
                    </a:lnTo>
                    <a:lnTo>
                      <a:pt x="1666" y="732"/>
                    </a:lnTo>
                    <a:lnTo>
                      <a:pt x="1672" y="768"/>
                    </a:lnTo>
                    <a:lnTo>
                      <a:pt x="1674" y="804"/>
                    </a:lnTo>
                    <a:lnTo>
                      <a:pt x="1674" y="804"/>
                    </a:lnTo>
                    <a:close/>
                  </a:path>
                </a:pathLst>
              </a:custGeom>
              <a:solidFill>
                <a:srgbClr val="968C6D"/>
              </a:solidFill>
              <a:ln>
                <a:noFill/>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49" name="Freeform 85">
                <a:extLst>
                  <a:ext uri="{FF2B5EF4-FFF2-40B4-BE49-F238E27FC236}">
                    <a16:creationId xmlns:a16="http://schemas.microsoft.com/office/drawing/2014/main" id="{3A02F177-63F8-4523-8447-95CD5EFDB8CE}"/>
                  </a:ext>
                </a:extLst>
              </p:cNvPr>
              <p:cNvSpPr>
                <a:spLocks noEditPoints="1"/>
              </p:cNvSpPr>
              <p:nvPr/>
            </p:nvSpPr>
            <p:spPr bwMode="auto">
              <a:xfrm>
                <a:off x="6668409" y="5402978"/>
                <a:ext cx="319211" cy="304228"/>
              </a:xfrm>
              <a:custGeom>
                <a:avLst/>
                <a:gdLst>
                  <a:gd name="T0" fmla="*/ 2156 w 2514"/>
                  <a:gd name="T1" fmla="*/ 1078 h 2396"/>
                  <a:gd name="T2" fmla="*/ 2058 w 2514"/>
                  <a:gd name="T3" fmla="*/ 1054 h 2396"/>
                  <a:gd name="T4" fmla="*/ 1946 w 2514"/>
                  <a:gd name="T5" fmla="*/ 840 h 2396"/>
                  <a:gd name="T6" fmla="*/ 1632 w 2514"/>
                  <a:gd name="T7" fmla="*/ 574 h 2396"/>
                  <a:gd name="T8" fmla="*/ 1356 w 2514"/>
                  <a:gd name="T9" fmla="*/ 492 h 2396"/>
                  <a:gd name="T10" fmla="*/ 1094 w 2514"/>
                  <a:gd name="T11" fmla="*/ 502 h 2396"/>
                  <a:gd name="T12" fmla="*/ 772 w 2514"/>
                  <a:gd name="T13" fmla="*/ 638 h 2396"/>
                  <a:gd name="T14" fmla="*/ 534 w 2514"/>
                  <a:gd name="T15" fmla="*/ 894 h 2396"/>
                  <a:gd name="T16" fmla="*/ 444 w 2514"/>
                  <a:gd name="T17" fmla="*/ 1070 h 2396"/>
                  <a:gd name="T18" fmla="*/ 372 w 2514"/>
                  <a:gd name="T19" fmla="*/ 1084 h 2396"/>
                  <a:gd name="T20" fmla="*/ 330 w 2514"/>
                  <a:gd name="T21" fmla="*/ 994 h 2396"/>
                  <a:gd name="T22" fmla="*/ 500 w 2514"/>
                  <a:gd name="T23" fmla="*/ 700 h 2396"/>
                  <a:gd name="T24" fmla="*/ 754 w 2514"/>
                  <a:gd name="T25" fmla="*/ 484 h 2396"/>
                  <a:gd name="T26" fmla="*/ 1068 w 2514"/>
                  <a:gd name="T27" fmla="*/ 364 h 2396"/>
                  <a:gd name="T28" fmla="*/ 1372 w 2514"/>
                  <a:gd name="T29" fmla="*/ 352 h 2396"/>
                  <a:gd name="T30" fmla="*/ 1694 w 2514"/>
                  <a:gd name="T31" fmla="*/ 448 h 2396"/>
                  <a:gd name="T32" fmla="*/ 1964 w 2514"/>
                  <a:gd name="T33" fmla="*/ 644 h 2396"/>
                  <a:gd name="T34" fmla="*/ 2154 w 2514"/>
                  <a:gd name="T35" fmla="*/ 922 h 2396"/>
                  <a:gd name="T36" fmla="*/ 738 w 2514"/>
                  <a:gd name="T37" fmla="*/ 1208 h 2396"/>
                  <a:gd name="T38" fmla="*/ 808 w 2514"/>
                  <a:gd name="T39" fmla="*/ 1126 h 2396"/>
                  <a:gd name="T40" fmla="*/ 1038 w 2514"/>
                  <a:gd name="T41" fmla="*/ 890 h 2396"/>
                  <a:gd name="T42" fmla="*/ 1334 w 2514"/>
                  <a:gd name="T43" fmla="*/ 844 h 2396"/>
                  <a:gd name="T44" fmla="*/ 1624 w 2514"/>
                  <a:gd name="T45" fmla="*/ 1002 h 2396"/>
                  <a:gd name="T46" fmla="*/ 1746 w 2514"/>
                  <a:gd name="T47" fmla="*/ 1196 h 2396"/>
                  <a:gd name="T48" fmla="*/ 1844 w 2514"/>
                  <a:gd name="T49" fmla="*/ 1180 h 2396"/>
                  <a:gd name="T50" fmla="*/ 1788 w 2514"/>
                  <a:gd name="T51" fmla="*/ 984 h 2396"/>
                  <a:gd name="T52" fmla="*/ 1450 w 2514"/>
                  <a:gd name="T53" fmla="*/ 728 h 2396"/>
                  <a:gd name="T54" fmla="*/ 1066 w 2514"/>
                  <a:gd name="T55" fmla="*/ 728 h 2396"/>
                  <a:gd name="T56" fmla="*/ 728 w 2514"/>
                  <a:gd name="T57" fmla="*/ 984 h 2396"/>
                  <a:gd name="T58" fmla="*/ 670 w 2514"/>
                  <a:gd name="T59" fmla="*/ 1180 h 2396"/>
                  <a:gd name="T60" fmla="*/ 2448 w 2514"/>
                  <a:gd name="T61" fmla="*/ 732 h 2396"/>
                  <a:gd name="T62" fmla="*/ 2176 w 2514"/>
                  <a:gd name="T63" fmla="*/ 368 h 2396"/>
                  <a:gd name="T64" fmla="*/ 1804 w 2514"/>
                  <a:gd name="T65" fmla="*/ 116 h 2396"/>
                  <a:gd name="T66" fmla="*/ 1362 w 2514"/>
                  <a:gd name="T67" fmla="*/ 4 h 2396"/>
                  <a:gd name="T68" fmla="*/ 950 w 2514"/>
                  <a:gd name="T69" fmla="*/ 36 h 2396"/>
                  <a:gd name="T70" fmla="*/ 536 w 2514"/>
                  <a:gd name="T71" fmla="*/ 212 h 2396"/>
                  <a:gd name="T72" fmla="*/ 202 w 2514"/>
                  <a:gd name="T73" fmla="*/ 518 h 2396"/>
                  <a:gd name="T74" fmla="*/ 6 w 2514"/>
                  <a:gd name="T75" fmla="*/ 876 h 2396"/>
                  <a:gd name="T76" fmla="*/ 46 w 2514"/>
                  <a:gd name="T77" fmla="*/ 966 h 2396"/>
                  <a:gd name="T78" fmla="*/ 126 w 2514"/>
                  <a:gd name="T79" fmla="*/ 942 h 2396"/>
                  <a:gd name="T80" fmla="*/ 260 w 2514"/>
                  <a:gd name="T81" fmla="*/ 678 h 2396"/>
                  <a:gd name="T82" fmla="*/ 538 w 2514"/>
                  <a:gd name="T83" fmla="*/ 382 h 2396"/>
                  <a:gd name="T84" fmla="*/ 896 w 2514"/>
                  <a:gd name="T85" fmla="*/ 196 h 2396"/>
                  <a:gd name="T86" fmla="*/ 1258 w 2514"/>
                  <a:gd name="T87" fmla="*/ 140 h 2396"/>
                  <a:gd name="T88" fmla="*/ 1662 w 2514"/>
                  <a:gd name="T89" fmla="*/ 210 h 2396"/>
                  <a:gd name="T90" fmla="*/ 2012 w 2514"/>
                  <a:gd name="T91" fmla="*/ 410 h 2396"/>
                  <a:gd name="T92" fmla="*/ 2278 w 2514"/>
                  <a:gd name="T93" fmla="*/ 716 h 2396"/>
                  <a:gd name="T94" fmla="*/ 2402 w 2514"/>
                  <a:gd name="T95" fmla="*/ 956 h 2396"/>
                  <a:gd name="T96" fmla="*/ 2500 w 2514"/>
                  <a:gd name="T97" fmla="*/ 940 h 2396"/>
                  <a:gd name="T98" fmla="*/ 1900 w 2514"/>
                  <a:gd name="T99" fmla="*/ 1956 h 2396"/>
                  <a:gd name="T100" fmla="*/ 1328 w 2514"/>
                  <a:gd name="T101" fmla="*/ 1500 h 2396"/>
                  <a:gd name="T102" fmla="*/ 1440 w 2514"/>
                  <a:gd name="T103" fmla="*/ 1332 h 2396"/>
                  <a:gd name="T104" fmla="*/ 1386 w 2514"/>
                  <a:gd name="T105" fmla="*/ 1202 h 2396"/>
                  <a:gd name="T106" fmla="*/ 1258 w 2514"/>
                  <a:gd name="T107" fmla="*/ 1148 h 2396"/>
                  <a:gd name="T108" fmla="*/ 1116 w 2514"/>
                  <a:gd name="T109" fmla="*/ 1216 h 2396"/>
                  <a:gd name="T110" fmla="*/ 1076 w 2514"/>
                  <a:gd name="T111" fmla="*/ 1360 h 2396"/>
                  <a:gd name="T112" fmla="*/ 678 w 2514"/>
                  <a:gd name="T113" fmla="*/ 1916 h 2396"/>
                  <a:gd name="T114" fmla="*/ 610 w 2514"/>
                  <a:gd name="T115" fmla="*/ 1968 h 2396"/>
                  <a:gd name="T116" fmla="*/ 548 w 2514"/>
                  <a:gd name="T117" fmla="*/ 2388 h 2396"/>
                  <a:gd name="T118" fmla="*/ 1992 w 2514"/>
                  <a:gd name="T119" fmla="*/ 2368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14" h="2396">
                    <a:moveTo>
                      <a:pt x="2184" y="994"/>
                    </a:moveTo>
                    <a:lnTo>
                      <a:pt x="2184" y="994"/>
                    </a:lnTo>
                    <a:lnTo>
                      <a:pt x="2188" y="1008"/>
                    </a:lnTo>
                    <a:lnTo>
                      <a:pt x="2188" y="1022"/>
                    </a:lnTo>
                    <a:lnTo>
                      <a:pt x="2186" y="1034"/>
                    </a:lnTo>
                    <a:lnTo>
                      <a:pt x="2182" y="1048"/>
                    </a:lnTo>
                    <a:lnTo>
                      <a:pt x="2176" y="1060"/>
                    </a:lnTo>
                    <a:lnTo>
                      <a:pt x="2166" y="1070"/>
                    </a:lnTo>
                    <a:lnTo>
                      <a:pt x="2156" y="1078"/>
                    </a:lnTo>
                    <a:lnTo>
                      <a:pt x="2142" y="1084"/>
                    </a:lnTo>
                    <a:lnTo>
                      <a:pt x="2142" y="1084"/>
                    </a:lnTo>
                    <a:lnTo>
                      <a:pt x="2128" y="1088"/>
                    </a:lnTo>
                    <a:lnTo>
                      <a:pt x="2114" y="1088"/>
                    </a:lnTo>
                    <a:lnTo>
                      <a:pt x="2102" y="1086"/>
                    </a:lnTo>
                    <a:lnTo>
                      <a:pt x="2088" y="1082"/>
                    </a:lnTo>
                    <a:lnTo>
                      <a:pt x="2078" y="1074"/>
                    </a:lnTo>
                    <a:lnTo>
                      <a:pt x="2066" y="1066"/>
                    </a:lnTo>
                    <a:lnTo>
                      <a:pt x="2058" y="1054"/>
                    </a:lnTo>
                    <a:lnTo>
                      <a:pt x="2052" y="1042"/>
                    </a:lnTo>
                    <a:lnTo>
                      <a:pt x="2052" y="1042"/>
                    </a:lnTo>
                    <a:lnTo>
                      <a:pt x="2040" y="1010"/>
                    </a:lnTo>
                    <a:lnTo>
                      <a:pt x="2028" y="980"/>
                    </a:lnTo>
                    <a:lnTo>
                      <a:pt x="2014" y="952"/>
                    </a:lnTo>
                    <a:lnTo>
                      <a:pt x="1998" y="922"/>
                    </a:lnTo>
                    <a:lnTo>
                      <a:pt x="1982" y="894"/>
                    </a:lnTo>
                    <a:lnTo>
                      <a:pt x="1964" y="866"/>
                    </a:lnTo>
                    <a:lnTo>
                      <a:pt x="1946" y="840"/>
                    </a:lnTo>
                    <a:lnTo>
                      <a:pt x="1926" y="814"/>
                    </a:lnTo>
                    <a:lnTo>
                      <a:pt x="1906" y="790"/>
                    </a:lnTo>
                    <a:lnTo>
                      <a:pt x="1886" y="766"/>
                    </a:lnTo>
                    <a:lnTo>
                      <a:pt x="1864" y="742"/>
                    </a:lnTo>
                    <a:lnTo>
                      <a:pt x="1840" y="720"/>
                    </a:lnTo>
                    <a:lnTo>
                      <a:pt x="1794" y="678"/>
                    </a:lnTo>
                    <a:lnTo>
                      <a:pt x="1742" y="638"/>
                    </a:lnTo>
                    <a:lnTo>
                      <a:pt x="1688" y="604"/>
                    </a:lnTo>
                    <a:lnTo>
                      <a:pt x="1632" y="574"/>
                    </a:lnTo>
                    <a:lnTo>
                      <a:pt x="1604" y="560"/>
                    </a:lnTo>
                    <a:lnTo>
                      <a:pt x="1574" y="548"/>
                    </a:lnTo>
                    <a:lnTo>
                      <a:pt x="1544" y="536"/>
                    </a:lnTo>
                    <a:lnTo>
                      <a:pt x="1514" y="526"/>
                    </a:lnTo>
                    <a:lnTo>
                      <a:pt x="1484" y="516"/>
                    </a:lnTo>
                    <a:lnTo>
                      <a:pt x="1452" y="508"/>
                    </a:lnTo>
                    <a:lnTo>
                      <a:pt x="1420" y="502"/>
                    </a:lnTo>
                    <a:lnTo>
                      <a:pt x="1388" y="496"/>
                    </a:lnTo>
                    <a:lnTo>
                      <a:pt x="1356" y="492"/>
                    </a:lnTo>
                    <a:lnTo>
                      <a:pt x="1324" y="488"/>
                    </a:lnTo>
                    <a:lnTo>
                      <a:pt x="1290" y="486"/>
                    </a:lnTo>
                    <a:lnTo>
                      <a:pt x="1258" y="486"/>
                    </a:lnTo>
                    <a:lnTo>
                      <a:pt x="1258" y="486"/>
                    </a:lnTo>
                    <a:lnTo>
                      <a:pt x="1224" y="486"/>
                    </a:lnTo>
                    <a:lnTo>
                      <a:pt x="1192" y="488"/>
                    </a:lnTo>
                    <a:lnTo>
                      <a:pt x="1158" y="492"/>
                    </a:lnTo>
                    <a:lnTo>
                      <a:pt x="1126" y="496"/>
                    </a:lnTo>
                    <a:lnTo>
                      <a:pt x="1094" y="502"/>
                    </a:lnTo>
                    <a:lnTo>
                      <a:pt x="1062" y="508"/>
                    </a:lnTo>
                    <a:lnTo>
                      <a:pt x="1032" y="516"/>
                    </a:lnTo>
                    <a:lnTo>
                      <a:pt x="1000" y="526"/>
                    </a:lnTo>
                    <a:lnTo>
                      <a:pt x="970" y="536"/>
                    </a:lnTo>
                    <a:lnTo>
                      <a:pt x="940" y="548"/>
                    </a:lnTo>
                    <a:lnTo>
                      <a:pt x="910" y="560"/>
                    </a:lnTo>
                    <a:lnTo>
                      <a:pt x="882" y="574"/>
                    </a:lnTo>
                    <a:lnTo>
                      <a:pt x="826" y="604"/>
                    </a:lnTo>
                    <a:lnTo>
                      <a:pt x="772" y="638"/>
                    </a:lnTo>
                    <a:lnTo>
                      <a:pt x="722" y="678"/>
                    </a:lnTo>
                    <a:lnTo>
                      <a:pt x="674" y="720"/>
                    </a:lnTo>
                    <a:lnTo>
                      <a:pt x="652" y="742"/>
                    </a:lnTo>
                    <a:lnTo>
                      <a:pt x="630" y="766"/>
                    </a:lnTo>
                    <a:lnTo>
                      <a:pt x="608" y="790"/>
                    </a:lnTo>
                    <a:lnTo>
                      <a:pt x="588" y="814"/>
                    </a:lnTo>
                    <a:lnTo>
                      <a:pt x="568" y="840"/>
                    </a:lnTo>
                    <a:lnTo>
                      <a:pt x="550" y="868"/>
                    </a:lnTo>
                    <a:lnTo>
                      <a:pt x="534" y="894"/>
                    </a:lnTo>
                    <a:lnTo>
                      <a:pt x="516" y="922"/>
                    </a:lnTo>
                    <a:lnTo>
                      <a:pt x="502" y="952"/>
                    </a:lnTo>
                    <a:lnTo>
                      <a:pt x="488" y="980"/>
                    </a:lnTo>
                    <a:lnTo>
                      <a:pt x="474" y="1012"/>
                    </a:lnTo>
                    <a:lnTo>
                      <a:pt x="462" y="1042"/>
                    </a:lnTo>
                    <a:lnTo>
                      <a:pt x="462" y="1042"/>
                    </a:lnTo>
                    <a:lnTo>
                      <a:pt x="458" y="1052"/>
                    </a:lnTo>
                    <a:lnTo>
                      <a:pt x="452" y="1062"/>
                    </a:lnTo>
                    <a:lnTo>
                      <a:pt x="444" y="1070"/>
                    </a:lnTo>
                    <a:lnTo>
                      <a:pt x="436" y="1076"/>
                    </a:lnTo>
                    <a:lnTo>
                      <a:pt x="428" y="1082"/>
                    </a:lnTo>
                    <a:lnTo>
                      <a:pt x="418" y="1084"/>
                    </a:lnTo>
                    <a:lnTo>
                      <a:pt x="408" y="1088"/>
                    </a:lnTo>
                    <a:lnTo>
                      <a:pt x="396" y="1088"/>
                    </a:lnTo>
                    <a:lnTo>
                      <a:pt x="396" y="1088"/>
                    </a:lnTo>
                    <a:lnTo>
                      <a:pt x="384" y="1088"/>
                    </a:lnTo>
                    <a:lnTo>
                      <a:pt x="372" y="1084"/>
                    </a:lnTo>
                    <a:lnTo>
                      <a:pt x="372" y="1084"/>
                    </a:lnTo>
                    <a:lnTo>
                      <a:pt x="360" y="1078"/>
                    </a:lnTo>
                    <a:lnTo>
                      <a:pt x="348" y="1070"/>
                    </a:lnTo>
                    <a:lnTo>
                      <a:pt x="340" y="1060"/>
                    </a:lnTo>
                    <a:lnTo>
                      <a:pt x="332" y="1048"/>
                    </a:lnTo>
                    <a:lnTo>
                      <a:pt x="328" y="1036"/>
                    </a:lnTo>
                    <a:lnTo>
                      <a:pt x="326" y="1022"/>
                    </a:lnTo>
                    <a:lnTo>
                      <a:pt x="328" y="1008"/>
                    </a:lnTo>
                    <a:lnTo>
                      <a:pt x="330" y="994"/>
                    </a:lnTo>
                    <a:lnTo>
                      <a:pt x="330" y="994"/>
                    </a:lnTo>
                    <a:lnTo>
                      <a:pt x="344" y="958"/>
                    </a:lnTo>
                    <a:lnTo>
                      <a:pt x="360" y="922"/>
                    </a:lnTo>
                    <a:lnTo>
                      <a:pt x="376" y="888"/>
                    </a:lnTo>
                    <a:lnTo>
                      <a:pt x="394" y="854"/>
                    </a:lnTo>
                    <a:lnTo>
                      <a:pt x="412" y="822"/>
                    </a:lnTo>
                    <a:lnTo>
                      <a:pt x="434" y="790"/>
                    </a:lnTo>
                    <a:lnTo>
                      <a:pt x="454" y="760"/>
                    </a:lnTo>
                    <a:lnTo>
                      <a:pt x="476" y="730"/>
                    </a:lnTo>
                    <a:lnTo>
                      <a:pt x="500" y="700"/>
                    </a:lnTo>
                    <a:lnTo>
                      <a:pt x="524" y="672"/>
                    </a:lnTo>
                    <a:lnTo>
                      <a:pt x="550" y="644"/>
                    </a:lnTo>
                    <a:lnTo>
                      <a:pt x="576" y="618"/>
                    </a:lnTo>
                    <a:lnTo>
                      <a:pt x="604" y="594"/>
                    </a:lnTo>
                    <a:lnTo>
                      <a:pt x="632" y="570"/>
                    </a:lnTo>
                    <a:lnTo>
                      <a:pt x="662" y="546"/>
                    </a:lnTo>
                    <a:lnTo>
                      <a:pt x="692" y="524"/>
                    </a:lnTo>
                    <a:lnTo>
                      <a:pt x="722" y="504"/>
                    </a:lnTo>
                    <a:lnTo>
                      <a:pt x="754" y="484"/>
                    </a:lnTo>
                    <a:lnTo>
                      <a:pt x="786" y="466"/>
                    </a:lnTo>
                    <a:lnTo>
                      <a:pt x="820" y="448"/>
                    </a:lnTo>
                    <a:lnTo>
                      <a:pt x="854" y="432"/>
                    </a:lnTo>
                    <a:lnTo>
                      <a:pt x="888" y="418"/>
                    </a:lnTo>
                    <a:lnTo>
                      <a:pt x="922" y="404"/>
                    </a:lnTo>
                    <a:lnTo>
                      <a:pt x="958" y="392"/>
                    </a:lnTo>
                    <a:lnTo>
                      <a:pt x="994" y="382"/>
                    </a:lnTo>
                    <a:lnTo>
                      <a:pt x="1030" y="372"/>
                    </a:lnTo>
                    <a:lnTo>
                      <a:pt x="1068" y="364"/>
                    </a:lnTo>
                    <a:lnTo>
                      <a:pt x="1104" y="358"/>
                    </a:lnTo>
                    <a:lnTo>
                      <a:pt x="1142" y="352"/>
                    </a:lnTo>
                    <a:lnTo>
                      <a:pt x="1180" y="348"/>
                    </a:lnTo>
                    <a:lnTo>
                      <a:pt x="1218" y="346"/>
                    </a:lnTo>
                    <a:lnTo>
                      <a:pt x="1258" y="346"/>
                    </a:lnTo>
                    <a:lnTo>
                      <a:pt x="1258" y="346"/>
                    </a:lnTo>
                    <a:lnTo>
                      <a:pt x="1296" y="346"/>
                    </a:lnTo>
                    <a:lnTo>
                      <a:pt x="1334" y="348"/>
                    </a:lnTo>
                    <a:lnTo>
                      <a:pt x="1372" y="352"/>
                    </a:lnTo>
                    <a:lnTo>
                      <a:pt x="1410" y="358"/>
                    </a:lnTo>
                    <a:lnTo>
                      <a:pt x="1448" y="364"/>
                    </a:lnTo>
                    <a:lnTo>
                      <a:pt x="1484" y="372"/>
                    </a:lnTo>
                    <a:lnTo>
                      <a:pt x="1520" y="382"/>
                    </a:lnTo>
                    <a:lnTo>
                      <a:pt x="1556" y="392"/>
                    </a:lnTo>
                    <a:lnTo>
                      <a:pt x="1592" y="404"/>
                    </a:lnTo>
                    <a:lnTo>
                      <a:pt x="1626" y="418"/>
                    </a:lnTo>
                    <a:lnTo>
                      <a:pt x="1662" y="432"/>
                    </a:lnTo>
                    <a:lnTo>
                      <a:pt x="1694" y="448"/>
                    </a:lnTo>
                    <a:lnTo>
                      <a:pt x="1728" y="466"/>
                    </a:lnTo>
                    <a:lnTo>
                      <a:pt x="1760" y="484"/>
                    </a:lnTo>
                    <a:lnTo>
                      <a:pt x="1792" y="504"/>
                    </a:lnTo>
                    <a:lnTo>
                      <a:pt x="1822" y="524"/>
                    </a:lnTo>
                    <a:lnTo>
                      <a:pt x="1852" y="546"/>
                    </a:lnTo>
                    <a:lnTo>
                      <a:pt x="1882" y="568"/>
                    </a:lnTo>
                    <a:lnTo>
                      <a:pt x="1910" y="594"/>
                    </a:lnTo>
                    <a:lnTo>
                      <a:pt x="1938" y="618"/>
                    </a:lnTo>
                    <a:lnTo>
                      <a:pt x="1964" y="644"/>
                    </a:lnTo>
                    <a:lnTo>
                      <a:pt x="1990" y="672"/>
                    </a:lnTo>
                    <a:lnTo>
                      <a:pt x="2014" y="700"/>
                    </a:lnTo>
                    <a:lnTo>
                      <a:pt x="2038" y="728"/>
                    </a:lnTo>
                    <a:lnTo>
                      <a:pt x="2060" y="758"/>
                    </a:lnTo>
                    <a:lnTo>
                      <a:pt x="2082" y="790"/>
                    </a:lnTo>
                    <a:lnTo>
                      <a:pt x="2102" y="822"/>
                    </a:lnTo>
                    <a:lnTo>
                      <a:pt x="2120" y="854"/>
                    </a:lnTo>
                    <a:lnTo>
                      <a:pt x="2138" y="888"/>
                    </a:lnTo>
                    <a:lnTo>
                      <a:pt x="2154" y="922"/>
                    </a:lnTo>
                    <a:lnTo>
                      <a:pt x="2170" y="958"/>
                    </a:lnTo>
                    <a:lnTo>
                      <a:pt x="2184" y="994"/>
                    </a:lnTo>
                    <a:lnTo>
                      <a:pt x="2184" y="994"/>
                    </a:lnTo>
                    <a:close/>
                    <a:moveTo>
                      <a:pt x="704" y="1204"/>
                    </a:moveTo>
                    <a:lnTo>
                      <a:pt x="704" y="1204"/>
                    </a:lnTo>
                    <a:lnTo>
                      <a:pt x="716" y="1208"/>
                    </a:lnTo>
                    <a:lnTo>
                      <a:pt x="728" y="1208"/>
                    </a:lnTo>
                    <a:lnTo>
                      <a:pt x="728" y="1208"/>
                    </a:lnTo>
                    <a:lnTo>
                      <a:pt x="738" y="1208"/>
                    </a:lnTo>
                    <a:lnTo>
                      <a:pt x="748" y="1206"/>
                    </a:lnTo>
                    <a:lnTo>
                      <a:pt x="758" y="1202"/>
                    </a:lnTo>
                    <a:lnTo>
                      <a:pt x="768" y="1196"/>
                    </a:lnTo>
                    <a:lnTo>
                      <a:pt x="776" y="1190"/>
                    </a:lnTo>
                    <a:lnTo>
                      <a:pt x="782" y="1182"/>
                    </a:lnTo>
                    <a:lnTo>
                      <a:pt x="788" y="1172"/>
                    </a:lnTo>
                    <a:lnTo>
                      <a:pt x="794" y="1162"/>
                    </a:lnTo>
                    <a:lnTo>
                      <a:pt x="794" y="1162"/>
                    </a:lnTo>
                    <a:lnTo>
                      <a:pt x="808" y="1126"/>
                    </a:lnTo>
                    <a:lnTo>
                      <a:pt x="826" y="1092"/>
                    </a:lnTo>
                    <a:lnTo>
                      <a:pt x="844" y="1060"/>
                    </a:lnTo>
                    <a:lnTo>
                      <a:pt x="866" y="1030"/>
                    </a:lnTo>
                    <a:lnTo>
                      <a:pt x="890" y="1002"/>
                    </a:lnTo>
                    <a:lnTo>
                      <a:pt x="916" y="974"/>
                    </a:lnTo>
                    <a:lnTo>
                      <a:pt x="944" y="950"/>
                    </a:lnTo>
                    <a:lnTo>
                      <a:pt x="974" y="928"/>
                    </a:lnTo>
                    <a:lnTo>
                      <a:pt x="1006" y="908"/>
                    </a:lnTo>
                    <a:lnTo>
                      <a:pt x="1038" y="890"/>
                    </a:lnTo>
                    <a:lnTo>
                      <a:pt x="1072" y="874"/>
                    </a:lnTo>
                    <a:lnTo>
                      <a:pt x="1108" y="862"/>
                    </a:lnTo>
                    <a:lnTo>
                      <a:pt x="1144" y="852"/>
                    </a:lnTo>
                    <a:lnTo>
                      <a:pt x="1182" y="844"/>
                    </a:lnTo>
                    <a:lnTo>
                      <a:pt x="1218" y="840"/>
                    </a:lnTo>
                    <a:lnTo>
                      <a:pt x="1258" y="838"/>
                    </a:lnTo>
                    <a:lnTo>
                      <a:pt x="1258" y="838"/>
                    </a:lnTo>
                    <a:lnTo>
                      <a:pt x="1296" y="840"/>
                    </a:lnTo>
                    <a:lnTo>
                      <a:pt x="1334" y="844"/>
                    </a:lnTo>
                    <a:lnTo>
                      <a:pt x="1370" y="852"/>
                    </a:lnTo>
                    <a:lnTo>
                      <a:pt x="1408" y="862"/>
                    </a:lnTo>
                    <a:lnTo>
                      <a:pt x="1442" y="874"/>
                    </a:lnTo>
                    <a:lnTo>
                      <a:pt x="1476" y="890"/>
                    </a:lnTo>
                    <a:lnTo>
                      <a:pt x="1510" y="908"/>
                    </a:lnTo>
                    <a:lnTo>
                      <a:pt x="1540" y="928"/>
                    </a:lnTo>
                    <a:lnTo>
                      <a:pt x="1570" y="950"/>
                    </a:lnTo>
                    <a:lnTo>
                      <a:pt x="1598" y="974"/>
                    </a:lnTo>
                    <a:lnTo>
                      <a:pt x="1624" y="1002"/>
                    </a:lnTo>
                    <a:lnTo>
                      <a:pt x="1648" y="1030"/>
                    </a:lnTo>
                    <a:lnTo>
                      <a:pt x="1670" y="1060"/>
                    </a:lnTo>
                    <a:lnTo>
                      <a:pt x="1690" y="1092"/>
                    </a:lnTo>
                    <a:lnTo>
                      <a:pt x="1706" y="1126"/>
                    </a:lnTo>
                    <a:lnTo>
                      <a:pt x="1722" y="1162"/>
                    </a:lnTo>
                    <a:lnTo>
                      <a:pt x="1722" y="1162"/>
                    </a:lnTo>
                    <a:lnTo>
                      <a:pt x="1728" y="1176"/>
                    </a:lnTo>
                    <a:lnTo>
                      <a:pt x="1736" y="1186"/>
                    </a:lnTo>
                    <a:lnTo>
                      <a:pt x="1746" y="1196"/>
                    </a:lnTo>
                    <a:lnTo>
                      <a:pt x="1758" y="1202"/>
                    </a:lnTo>
                    <a:lnTo>
                      <a:pt x="1770" y="1206"/>
                    </a:lnTo>
                    <a:lnTo>
                      <a:pt x="1784" y="1208"/>
                    </a:lnTo>
                    <a:lnTo>
                      <a:pt x="1798" y="1208"/>
                    </a:lnTo>
                    <a:lnTo>
                      <a:pt x="1812" y="1204"/>
                    </a:lnTo>
                    <a:lnTo>
                      <a:pt x="1812" y="1204"/>
                    </a:lnTo>
                    <a:lnTo>
                      <a:pt x="1824" y="1198"/>
                    </a:lnTo>
                    <a:lnTo>
                      <a:pt x="1834" y="1190"/>
                    </a:lnTo>
                    <a:lnTo>
                      <a:pt x="1844" y="1180"/>
                    </a:lnTo>
                    <a:lnTo>
                      <a:pt x="1850" y="1168"/>
                    </a:lnTo>
                    <a:lnTo>
                      <a:pt x="1856" y="1156"/>
                    </a:lnTo>
                    <a:lnTo>
                      <a:pt x="1858" y="1142"/>
                    </a:lnTo>
                    <a:lnTo>
                      <a:pt x="1856" y="1128"/>
                    </a:lnTo>
                    <a:lnTo>
                      <a:pt x="1854" y="1114"/>
                    </a:lnTo>
                    <a:lnTo>
                      <a:pt x="1854" y="1114"/>
                    </a:lnTo>
                    <a:lnTo>
                      <a:pt x="1834" y="1068"/>
                    </a:lnTo>
                    <a:lnTo>
                      <a:pt x="1812" y="1024"/>
                    </a:lnTo>
                    <a:lnTo>
                      <a:pt x="1788" y="984"/>
                    </a:lnTo>
                    <a:lnTo>
                      <a:pt x="1760" y="944"/>
                    </a:lnTo>
                    <a:lnTo>
                      <a:pt x="1728" y="908"/>
                    </a:lnTo>
                    <a:lnTo>
                      <a:pt x="1694" y="874"/>
                    </a:lnTo>
                    <a:lnTo>
                      <a:pt x="1658" y="842"/>
                    </a:lnTo>
                    <a:lnTo>
                      <a:pt x="1620" y="812"/>
                    </a:lnTo>
                    <a:lnTo>
                      <a:pt x="1580" y="786"/>
                    </a:lnTo>
                    <a:lnTo>
                      <a:pt x="1538" y="764"/>
                    </a:lnTo>
                    <a:lnTo>
                      <a:pt x="1494" y="744"/>
                    </a:lnTo>
                    <a:lnTo>
                      <a:pt x="1450" y="728"/>
                    </a:lnTo>
                    <a:lnTo>
                      <a:pt x="1404" y="714"/>
                    </a:lnTo>
                    <a:lnTo>
                      <a:pt x="1356" y="706"/>
                    </a:lnTo>
                    <a:lnTo>
                      <a:pt x="1306" y="700"/>
                    </a:lnTo>
                    <a:lnTo>
                      <a:pt x="1258" y="698"/>
                    </a:lnTo>
                    <a:lnTo>
                      <a:pt x="1258" y="698"/>
                    </a:lnTo>
                    <a:lnTo>
                      <a:pt x="1208" y="700"/>
                    </a:lnTo>
                    <a:lnTo>
                      <a:pt x="1160" y="706"/>
                    </a:lnTo>
                    <a:lnTo>
                      <a:pt x="1112" y="714"/>
                    </a:lnTo>
                    <a:lnTo>
                      <a:pt x="1066" y="728"/>
                    </a:lnTo>
                    <a:lnTo>
                      <a:pt x="1020" y="744"/>
                    </a:lnTo>
                    <a:lnTo>
                      <a:pt x="976" y="764"/>
                    </a:lnTo>
                    <a:lnTo>
                      <a:pt x="934" y="786"/>
                    </a:lnTo>
                    <a:lnTo>
                      <a:pt x="894" y="812"/>
                    </a:lnTo>
                    <a:lnTo>
                      <a:pt x="856" y="842"/>
                    </a:lnTo>
                    <a:lnTo>
                      <a:pt x="820" y="874"/>
                    </a:lnTo>
                    <a:lnTo>
                      <a:pt x="786" y="908"/>
                    </a:lnTo>
                    <a:lnTo>
                      <a:pt x="756" y="944"/>
                    </a:lnTo>
                    <a:lnTo>
                      <a:pt x="728" y="984"/>
                    </a:lnTo>
                    <a:lnTo>
                      <a:pt x="702" y="1026"/>
                    </a:lnTo>
                    <a:lnTo>
                      <a:pt x="680" y="1068"/>
                    </a:lnTo>
                    <a:lnTo>
                      <a:pt x="662" y="1114"/>
                    </a:lnTo>
                    <a:lnTo>
                      <a:pt x="662" y="1114"/>
                    </a:lnTo>
                    <a:lnTo>
                      <a:pt x="658" y="1128"/>
                    </a:lnTo>
                    <a:lnTo>
                      <a:pt x="658" y="1142"/>
                    </a:lnTo>
                    <a:lnTo>
                      <a:pt x="660" y="1156"/>
                    </a:lnTo>
                    <a:lnTo>
                      <a:pt x="664" y="1168"/>
                    </a:lnTo>
                    <a:lnTo>
                      <a:pt x="670" y="1180"/>
                    </a:lnTo>
                    <a:lnTo>
                      <a:pt x="680" y="1190"/>
                    </a:lnTo>
                    <a:lnTo>
                      <a:pt x="690" y="1198"/>
                    </a:lnTo>
                    <a:lnTo>
                      <a:pt x="704" y="1204"/>
                    </a:lnTo>
                    <a:lnTo>
                      <a:pt x="704" y="1204"/>
                    </a:lnTo>
                    <a:close/>
                    <a:moveTo>
                      <a:pt x="2510" y="876"/>
                    </a:moveTo>
                    <a:lnTo>
                      <a:pt x="2510" y="876"/>
                    </a:lnTo>
                    <a:lnTo>
                      <a:pt x="2490" y="826"/>
                    </a:lnTo>
                    <a:lnTo>
                      <a:pt x="2470" y="780"/>
                    </a:lnTo>
                    <a:lnTo>
                      <a:pt x="2448" y="732"/>
                    </a:lnTo>
                    <a:lnTo>
                      <a:pt x="2424" y="688"/>
                    </a:lnTo>
                    <a:lnTo>
                      <a:pt x="2398" y="642"/>
                    </a:lnTo>
                    <a:lnTo>
                      <a:pt x="2370" y="600"/>
                    </a:lnTo>
                    <a:lnTo>
                      <a:pt x="2342" y="558"/>
                    </a:lnTo>
                    <a:lnTo>
                      <a:pt x="2312" y="518"/>
                    </a:lnTo>
                    <a:lnTo>
                      <a:pt x="2280" y="478"/>
                    </a:lnTo>
                    <a:lnTo>
                      <a:pt x="2246" y="440"/>
                    </a:lnTo>
                    <a:lnTo>
                      <a:pt x="2212" y="404"/>
                    </a:lnTo>
                    <a:lnTo>
                      <a:pt x="2176" y="368"/>
                    </a:lnTo>
                    <a:lnTo>
                      <a:pt x="2140" y="334"/>
                    </a:lnTo>
                    <a:lnTo>
                      <a:pt x="2102" y="302"/>
                    </a:lnTo>
                    <a:lnTo>
                      <a:pt x="2062" y="270"/>
                    </a:lnTo>
                    <a:lnTo>
                      <a:pt x="2022" y="240"/>
                    </a:lnTo>
                    <a:lnTo>
                      <a:pt x="1980" y="212"/>
                    </a:lnTo>
                    <a:lnTo>
                      <a:pt x="1936" y="186"/>
                    </a:lnTo>
                    <a:lnTo>
                      <a:pt x="1894" y="162"/>
                    </a:lnTo>
                    <a:lnTo>
                      <a:pt x="1848" y="138"/>
                    </a:lnTo>
                    <a:lnTo>
                      <a:pt x="1804" y="116"/>
                    </a:lnTo>
                    <a:lnTo>
                      <a:pt x="1756" y="96"/>
                    </a:lnTo>
                    <a:lnTo>
                      <a:pt x="1710" y="78"/>
                    </a:lnTo>
                    <a:lnTo>
                      <a:pt x="1662" y="62"/>
                    </a:lnTo>
                    <a:lnTo>
                      <a:pt x="1614" y="48"/>
                    </a:lnTo>
                    <a:lnTo>
                      <a:pt x="1564" y="36"/>
                    </a:lnTo>
                    <a:lnTo>
                      <a:pt x="1514" y="24"/>
                    </a:lnTo>
                    <a:lnTo>
                      <a:pt x="1464" y="16"/>
                    </a:lnTo>
                    <a:lnTo>
                      <a:pt x="1412" y="8"/>
                    </a:lnTo>
                    <a:lnTo>
                      <a:pt x="1362" y="4"/>
                    </a:lnTo>
                    <a:lnTo>
                      <a:pt x="1310" y="0"/>
                    </a:lnTo>
                    <a:lnTo>
                      <a:pt x="1258" y="0"/>
                    </a:lnTo>
                    <a:lnTo>
                      <a:pt x="1258" y="0"/>
                    </a:lnTo>
                    <a:lnTo>
                      <a:pt x="1206" y="0"/>
                    </a:lnTo>
                    <a:lnTo>
                      <a:pt x="1154" y="4"/>
                    </a:lnTo>
                    <a:lnTo>
                      <a:pt x="1102" y="8"/>
                    </a:lnTo>
                    <a:lnTo>
                      <a:pt x="1052" y="16"/>
                    </a:lnTo>
                    <a:lnTo>
                      <a:pt x="1000" y="24"/>
                    </a:lnTo>
                    <a:lnTo>
                      <a:pt x="950" y="36"/>
                    </a:lnTo>
                    <a:lnTo>
                      <a:pt x="902" y="48"/>
                    </a:lnTo>
                    <a:lnTo>
                      <a:pt x="854" y="62"/>
                    </a:lnTo>
                    <a:lnTo>
                      <a:pt x="806" y="78"/>
                    </a:lnTo>
                    <a:lnTo>
                      <a:pt x="758" y="96"/>
                    </a:lnTo>
                    <a:lnTo>
                      <a:pt x="712" y="116"/>
                    </a:lnTo>
                    <a:lnTo>
                      <a:pt x="666" y="138"/>
                    </a:lnTo>
                    <a:lnTo>
                      <a:pt x="622" y="162"/>
                    </a:lnTo>
                    <a:lnTo>
                      <a:pt x="578" y="186"/>
                    </a:lnTo>
                    <a:lnTo>
                      <a:pt x="536" y="212"/>
                    </a:lnTo>
                    <a:lnTo>
                      <a:pt x="494" y="240"/>
                    </a:lnTo>
                    <a:lnTo>
                      <a:pt x="452" y="270"/>
                    </a:lnTo>
                    <a:lnTo>
                      <a:pt x="414" y="302"/>
                    </a:lnTo>
                    <a:lnTo>
                      <a:pt x="376" y="334"/>
                    </a:lnTo>
                    <a:lnTo>
                      <a:pt x="338" y="368"/>
                    </a:lnTo>
                    <a:lnTo>
                      <a:pt x="302" y="404"/>
                    </a:lnTo>
                    <a:lnTo>
                      <a:pt x="268" y="440"/>
                    </a:lnTo>
                    <a:lnTo>
                      <a:pt x="234" y="478"/>
                    </a:lnTo>
                    <a:lnTo>
                      <a:pt x="202" y="518"/>
                    </a:lnTo>
                    <a:lnTo>
                      <a:pt x="172" y="558"/>
                    </a:lnTo>
                    <a:lnTo>
                      <a:pt x="144" y="600"/>
                    </a:lnTo>
                    <a:lnTo>
                      <a:pt x="116" y="644"/>
                    </a:lnTo>
                    <a:lnTo>
                      <a:pt x="90" y="688"/>
                    </a:lnTo>
                    <a:lnTo>
                      <a:pt x="66" y="732"/>
                    </a:lnTo>
                    <a:lnTo>
                      <a:pt x="44" y="780"/>
                    </a:lnTo>
                    <a:lnTo>
                      <a:pt x="24" y="826"/>
                    </a:lnTo>
                    <a:lnTo>
                      <a:pt x="6" y="876"/>
                    </a:lnTo>
                    <a:lnTo>
                      <a:pt x="6" y="876"/>
                    </a:lnTo>
                    <a:lnTo>
                      <a:pt x="2" y="890"/>
                    </a:lnTo>
                    <a:lnTo>
                      <a:pt x="0" y="904"/>
                    </a:lnTo>
                    <a:lnTo>
                      <a:pt x="2" y="916"/>
                    </a:lnTo>
                    <a:lnTo>
                      <a:pt x="8" y="930"/>
                    </a:lnTo>
                    <a:lnTo>
                      <a:pt x="14" y="940"/>
                    </a:lnTo>
                    <a:lnTo>
                      <a:pt x="24" y="950"/>
                    </a:lnTo>
                    <a:lnTo>
                      <a:pt x="34" y="960"/>
                    </a:lnTo>
                    <a:lnTo>
                      <a:pt x="46" y="966"/>
                    </a:lnTo>
                    <a:lnTo>
                      <a:pt x="46" y="966"/>
                    </a:lnTo>
                    <a:lnTo>
                      <a:pt x="58" y="968"/>
                    </a:lnTo>
                    <a:lnTo>
                      <a:pt x="70" y="970"/>
                    </a:lnTo>
                    <a:lnTo>
                      <a:pt x="70" y="970"/>
                    </a:lnTo>
                    <a:lnTo>
                      <a:pt x="82" y="968"/>
                    </a:lnTo>
                    <a:lnTo>
                      <a:pt x="92" y="966"/>
                    </a:lnTo>
                    <a:lnTo>
                      <a:pt x="102" y="962"/>
                    </a:lnTo>
                    <a:lnTo>
                      <a:pt x="110" y="958"/>
                    </a:lnTo>
                    <a:lnTo>
                      <a:pt x="120" y="950"/>
                    </a:lnTo>
                    <a:lnTo>
                      <a:pt x="126" y="942"/>
                    </a:lnTo>
                    <a:lnTo>
                      <a:pt x="132" y="934"/>
                    </a:lnTo>
                    <a:lnTo>
                      <a:pt x="136" y="924"/>
                    </a:lnTo>
                    <a:lnTo>
                      <a:pt x="136" y="924"/>
                    </a:lnTo>
                    <a:lnTo>
                      <a:pt x="154" y="880"/>
                    </a:lnTo>
                    <a:lnTo>
                      <a:pt x="172" y="838"/>
                    </a:lnTo>
                    <a:lnTo>
                      <a:pt x="192" y="796"/>
                    </a:lnTo>
                    <a:lnTo>
                      <a:pt x="214" y="756"/>
                    </a:lnTo>
                    <a:lnTo>
                      <a:pt x="236" y="716"/>
                    </a:lnTo>
                    <a:lnTo>
                      <a:pt x="260" y="678"/>
                    </a:lnTo>
                    <a:lnTo>
                      <a:pt x="286" y="640"/>
                    </a:lnTo>
                    <a:lnTo>
                      <a:pt x="314" y="604"/>
                    </a:lnTo>
                    <a:lnTo>
                      <a:pt x="342" y="568"/>
                    </a:lnTo>
                    <a:lnTo>
                      <a:pt x="372" y="534"/>
                    </a:lnTo>
                    <a:lnTo>
                      <a:pt x="402" y="500"/>
                    </a:lnTo>
                    <a:lnTo>
                      <a:pt x="434" y="470"/>
                    </a:lnTo>
                    <a:lnTo>
                      <a:pt x="468" y="438"/>
                    </a:lnTo>
                    <a:lnTo>
                      <a:pt x="502" y="410"/>
                    </a:lnTo>
                    <a:lnTo>
                      <a:pt x="538" y="382"/>
                    </a:lnTo>
                    <a:lnTo>
                      <a:pt x="574" y="356"/>
                    </a:lnTo>
                    <a:lnTo>
                      <a:pt x="612" y="330"/>
                    </a:lnTo>
                    <a:lnTo>
                      <a:pt x="650" y="306"/>
                    </a:lnTo>
                    <a:lnTo>
                      <a:pt x="688" y="284"/>
                    </a:lnTo>
                    <a:lnTo>
                      <a:pt x="728" y="264"/>
                    </a:lnTo>
                    <a:lnTo>
                      <a:pt x="770" y="244"/>
                    </a:lnTo>
                    <a:lnTo>
                      <a:pt x="810" y="226"/>
                    </a:lnTo>
                    <a:lnTo>
                      <a:pt x="852" y="210"/>
                    </a:lnTo>
                    <a:lnTo>
                      <a:pt x="896" y="196"/>
                    </a:lnTo>
                    <a:lnTo>
                      <a:pt x="940" y="182"/>
                    </a:lnTo>
                    <a:lnTo>
                      <a:pt x="984" y="172"/>
                    </a:lnTo>
                    <a:lnTo>
                      <a:pt x="1028" y="162"/>
                    </a:lnTo>
                    <a:lnTo>
                      <a:pt x="1072" y="154"/>
                    </a:lnTo>
                    <a:lnTo>
                      <a:pt x="1118" y="148"/>
                    </a:lnTo>
                    <a:lnTo>
                      <a:pt x="1164" y="142"/>
                    </a:lnTo>
                    <a:lnTo>
                      <a:pt x="1210" y="140"/>
                    </a:lnTo>
                    <a:lnTo>
                      <a:pt x="1258" y="140"/>
                    </a:lnTo>
                    <a:lnTo>
                      <a:pt x="1258" y="140"/>
                    </a:lnTo>
                    <a:lnTo>
                      <a:pt x="1304" y="140"/>
                    </a:lnTo>
                    <a:lnTo>
                      <a:pt x="1350" y="142"/>
                    </a:lnTo>
                    <a:lnTo>
                      <a:pt x="1396" y="148"/>
                    </a:lnTo>
                    <a:lnTo>
                      <a:pt x="1442" y="154"/>
                    </a:lnTo>
                    <a:lnTo>
                      <a:pt x="1488" y="162"/>
                    </a:lnTo>
                    <a:lnTo>
                      <a:pt x="1532" y="172"/>
                    </a:lnTo>
                    <a:lnTo>
                      <a:pt x="1576" y="182"/>
                    </a:lnTo>
                    <a:lnTo>
                      <a:pt x="1620" y="196"/>
                    </a:lnTo>
                    <a:lnTo>
                      <a:pt x="1662" y="210"/>
                    </a:lnTo>
                    <a:lnTo>
                      <a:pt x="1704" y="226"/>
                    </a:lnTo>
                    <a:lnTo>
                      <a:pt x="1746" y="244"/>
                    </a:lnTo>
                    <a:lnTo>
                      <a:pt x="1786" y="264"/>
                    </a:lnTo>
                    <a:lnTo>
                      <a:pt x="1826" y="284"/>
                    </a:lnTo>
                    <a:lnTo>
                      <a:pt x="1866" y="306"/>
                    </a:lnTo>
                    <a:lnTo>
                      <a:pt x="1904" y="330"/>
                    </a:lnTo>
                    <a:lnTo>
                      <a:pt x="1940" y="356"/>
                    </a:lnTo>
                    <a:lnTo>
                      <a:pt x="1978" y="382"/>
                    </a:lnTo>
                    <a:lnTo>
                      <a:pt x="2012" y="410"/>
                    </a:lnTo>
                    <a:lnTo>
                      <a:pt x="2046" y="438"/>
                    </a:lnTo>
                    <a:lnTo>
                      <a:pt x="2080" y="470"/>
                    </a:lnTo>
                    <a:lnTo>
                      <a:pt x="2112" y="500"/>
                    </a:lnTo>
                    <a:lnTo>
                      <a:pt x="2142" y="534"/>
                    </a:lnTo>
                    <a:lnTo>
                      <a:pt x="2172" y="568"/>
                    </a:lnTo>
                    <a:lnTo>
                      <a:pt x="2200" y="602"/>
                    </a:lnTo>
                    <a:lnTo>
                      <a:pt x="2228" y="640"/>
                    </a:lnTo>
                    <a:lnTo>
                      <a:pt x="2254" y="676"/>
                    </a:lnTo>
                    <a:lnTo>
                      <a:pt x="2278" y="716"/>
                    </a:lnTo>
                    <a:lnTo>
                      <a:pt x="2302" y="754"/>
                    </a:lnTo>
                    <a:lnTo>
                      <a:pt x="2322" y="796"/>
                    </a:lnTo>
                    <a:lnTo>
                      <a:pt x="2342" y="838"/>
                    </a:lnTo>
                    <a:lnTo>
                      <a:pt x="2360" y="880"/>
                    </a:lnTo>
                    <a:lnTo>
                      <a:pt x="2378" y="924"/>
                    </a:lnTo>
                    <a:lnTo>
                      <a:pt x="2378" y="924"/>
                    </a:lnTo>
                    <a:lnTo>
                      <a:pt x="2384" y="936"/>
                    </a:lnTo>
                    <a:lnTo>
                      <a:pt x="2392" y="946"/>
                    </a:lnTo>
                    <a:lnTo>
                      <a:pt x="2402" y="956"/>
                    </a:lnTo>
                    <a:lnTo>
                      <a:pt x="2414" y="962"/>
                    </a:lnTo>
                    <a:lnTo>
                      <a:pt x="2426" y="968"/>
                    </a:lnTo>
                    <a:lnTo>
                      <a:pt x="2440" y="970"/>
                    </a:lnTo>
                    <a:lnTo>
                      <a:pt x="2454" y="968"/>
                    </a:lnTo>
                    <a:lnTo>
                      <a:pt x="2468" y="966"/>
                    </a:lnTo>
                    <a:lnTo>
                      <a:pt x="2468" y="966"/>
                    </a:lnTo>
                    <a:lnTo>
                      <a:pt x="2480" y="958"/>
                    </a:lnTo>
                    <a:lnTo>
                      <a:pt x="2492" y="950"/>
                    </a:lnTo>
                    <a:lnTo>
                      <a:pt x="2500" y="940"/>
                    </a:lnTo>
                    <a:lnTo>
                      <a:pt x="2508" y="928"/>
                    </a:lnTo>
                    <a:lnTo>
                      <a:pt x="2512" y="916"/>
                    </a:lnTo>
                    <a:lnTo>
                      <a:pt x="2514" y="902"/>
                    </a:lnTo>
                    <a:lnTo>
                      <a:pt x="2514" y="890"/>
                    </a:lnTo>
                    <a:lnTo>
                      <a:pt x="2510" y="876"/>
                    </a:lnTo>
                    <a:lnTo>
                      <a:pt x="2510" y="876"/>
                    </a:lnTo>
                    <a:close/>
                    <a:moveTo>
                      <a:pt x="1904" y="1968"/>
                    </a:moveTo>
                    <a:lnTo>
                      <a:pt x="1904" y="1968"/>
                    </a:lnTo>
                    <a:lnTo>
                      <a:pt x="1900" y="1956"/>
                    </a:lnTo>
                    <a:lnTo>
                      <a:pt x="1894" y="1946"/>
                    </a:lnTo>
                    <a:lnTo>
                      <a:pt x="1888" y="1938"/>
                    </a:lnTo>
                    <a:lnTo>
                      <a:pt x="1880" y="1930"/>
                    </a:lnTo>
                    <a:lnTo>
                      <a:pt x="1870" y="1924"/>
                    </a:lnTo>
                    <a:lnTo>
                      <a:pt x="1860" y="1920"/>
                    </a:lnTo>
                    <a:lnTo>
                      <a:pt x="1848" y="1918"/>
                    </a:lnTo>
                    <a:lnTo>
                      <a:pt x="1838" y="1916"/>
                    </a:lnTo>
                    <a:lnTo>
                      <a:pt x="1328" y="1916"/>
                    </a:lnTo>
                    <a:lnTo>
                      <a:pt x="1328" y="1500"/>
                    </a:lnTo>
                    <a:lnTo>
                      <a:pt x="1328" y="1500"/>
                    </a:lnTo>
                    <a:lnTo>
                      <a:pt x="1352" y="1488"/>
                    </a:lnTo>
                    <a:lnTo>
                      <a:pt x="1374" y="1474"/>
                    </a:lnTo>
                    <a:lnTo>
                      <a:pt x="1392" y="1456"/>
                    </a:lnTo>
                    <a:lnTo>
                      <a:pt x="1408" y="1434"/>
                    </a:lnTo>
                    <a:lnTo>
                      <a:pt x="1422" y="1412"/>
                    </a:lnTo>
                    <a:lnTo>
                      <a:pt x="1432" y="1386"/>
                    </a:lnTo>
                    <a:lnTo>
                      <a:pt x="1438" y="1360"/>
                    </a:lnTo>
                    <a:lnTo>
                      <a:pt x="1440" y="1332"/>
                    </a:lnTo>
                    <a:lnTo>
                      <a:pt x="1440" y="1332"/>
                    </a:lnTo>
                    <a:lnTo>
                      <a:pt x="1440" y="1312"/>
                    </a:lnTo>
                    <a:lnTo>
                      <a:pt x="1436" y="1294"/>
                    </a:lnTo>
                    <a:lnTo>
                      <a:pt x="1432" y="1278"/>
                    </a:lnTo>
                    <a:lnTo>
                      <a:pt x="1426" y="1260"/>
                    </a:lnTo>
                    <a:lnTo>
                      <a:pt x="1418" y="1244"/>
                    </a:lnTo>
                    <a:lnTo>
                      <a:pt x="1410" y="1230"/>
                    </a:lnTo>
                    <a:lnTo>
                      <a:pt x="1398" y="1216"/>
                    </a:lnTo>
                    <a:lnTo>
                      <a:pt x="1386" y="1202"/>
                    </a:lnTo>
                    <a:lnTo>
                      <a:pt x="1374" y="1190"/>
                    </a:lnTo>
                    <a:lnTo>
                      <a:pt x="1360" y="1180"/>
                    </a:lnTo>
                    <a:lnTo>
                      <a:pt x="1344" y="1170"/>
                    </a:lnTo>
                    <a:lnTo>
                      <a:pt x="1328" y="1162"/>
                    </a:lnTo>
                    <a:lnTo>
                      <a:pt x="1312" y="1156"/>
                    </a:lnTo>
                    <a:lnTo>
                      <a:pt x="1294" y="1152"/>
                    </a:lnTo>
                    <a:lnTo>
                      <a:pt x="1276" y="1150"/>
                    </a:lnTo>
                    <a:lnTo>
                      <a:pt x="1258" y="1148"/>
                    </a:lnTo>
                    <a:lnTo>
                      <a:pt x="1258" y="1148"/>
                    </a:lnTo>
                    <a:lnTo>
                      <a:pt x="1238" y="1150"/>
                    </a:lnTo>
                    <a:lnTo>
                      <a:pt x="1220" y="1152"/>
                    </a:lnTo>
                    <a:lnTo>
                      <a:pt x="1202" y="1156"/>
                    </a:lnTo>
                    <a:lnTo>
                      <a:pt x="1186" y="1162"/>
                    </a:lnTo>
                    <a:lnTo>
                      <a:pt x="1170" y="1170"/>
                    </a:lnTo>
                    <a:lnTo>
                      <a:pt x="1156" y="1180"/>
                    </a:lnTo>
                    <a:lnTo>
                      <a:pt x="1140" y="1190"/>
                    </a:lnTo>
                    <a:lnTo>
                      <a:pt x="1128" y="1202"/>
                    </a:lnTo>
                    <a:lnTo>
                      <a:pt x="1116" y="1216"/>
                    </a:lnTo>
                    <a:lnTo>
                      <a:pt x="1106" y="1230"/>
                    </a:lnTo>
                    <a:lnTo>
                      <a:pt x="1096" y="1244"/>
                    </a:lnTo>
                    <a:lnTo>
                      <a:pt x="1088" y="1260"/>
                    </a:lnTo>
                    <a:lnTo>
                      <a:pt x="1082" y="1278"/>
                    </a:lnTo>
                    <a:lnTo>
                      <a:pt x="1078" y="1294"/>
                    </a:lnTo>
                    <a:lnTo>
                      <a:pt x="1076" y="1312"/>
                    </a:lnTo>
                    <a:lnTo>
                      <a:pt x="1074" y="1332"/>
                    </a:lnTo>
                    <a:lnTo>
                      <a:pt x="1074" y="1332"/>
                    </a:lnTo>
                    <a:lnTo>
                      <a:pt x="1076" y="1360"/>
                    </a:lnTo>
                    <a:lnTo>
                      <a:pt x="1082" y="1386"/>
                    </a:lnTo>
                    <a:lnTo>
                      <a:pt x="1092" y="1412"/>
                    </a:lnTo>
                    <a:lnTo>
                      <a:pt x="1106" y="1434"/>
                    </a:lnTo>
                    <a:lnTo>
                      <a:pt x="1122" y="1456"/>
                    </a:lnTo>
                    <a:lnTo>
                      <a:pt x="1142" y="1474"/>
                    </a:lnTo>
                    <a:lnTo>
                      <a:pt x="1164" y="1488"/>
                    </a:lnTo>
                    <a:lnTo>
                      <a:pt x="1188" y="1500"/>
                    </a:lnTo>
                    <a:lnTo>
                      <a:pt x="1188" y="1916"/>
                    </a:lnTo>
                    <a:lnTo>
                      <a:pt x="678" y="1916"/>
                    </a:lnTo>
                    <a:lnTo>
                      <a:pt x="678" y="1916"/>
                    </a:lnTo>
                    <a:lnTo>
                      <a:pt x="666" y="1918"/>
                    </a:lnTo>
                    <a:lnTo>
                      <a:pt x="654" y="1920"/>
                    </a:lnTo>
                    <a:lnTo>
                      <a:pt x="644" y="1924"/>
                    </a:lnTo>
                    <a:lnTo>
                      <a:pt x="636" y="1930"/>
                    </a:lnTo>
                    <a:lnTo>
                      <a:pt x="626" y="1938"/>
                    </a:lnTo>
                    <a:lnTo>
                      <a:pt x="620" y="1946"/>
                    </a:lnTo>
                    <a:lnTo>
                      <a:pt x="614" y="1956"/>
                    </a:lnTo>
                    <a:lnTo>
                      <a:pt x="610" y="1968"/>
                    </a:lnTo>
                    <a:lnTo>
                      <a:pt x="512" y="2306"/>
                    </a:lnTo>
                    <a:lnTo>
                      <a:pt x="512" y="2306"/>
                    </a:lnTo>
                    <a:lnTo>
                      <a:pt x="508" y="2322"/>
                    </a:lnTo>
                    <a:lnTo>
                      <a:pt x="510" y="2338"/>
                    </a:lnTo>
                    <a:lnTo>
                      <a:pt x="514" y="2354"/>
                    </a:lnTo>
                    <a:lnTo>
                      <a:pt x="522" y="2368"/>
                    </a:lnTo>
                    <a:lnTo>
                      <a:pt x="522" y="2368"/>
                    </a:lnTo>
                    <a:lnTo>
                      <a:pt x="534" y="2380"/>
                    </a:lnTo>
                    <a:lnTo>
                      <a:pt x="548" y="2388"/>
                    </a:lnTo>
                    <a:lnTo>
                      <a:pt x="562" y="2394"/>
                    </a:lnTo>
                    <a:lnTo>
                      <a:pt x="580" y="2396"/>
                    </a:lnTo>
                    <a:lnTo>
                      <a:pt x="1936" y="2396"/>
                    </a:lnTo>
                    <a:lnTo>
                      <a:pt x="1936" y="2396"/>
                    </a:lnTo>
                    <a:lnTo>
                      <a:pt x="1952" y="2394"/>
                    </a:lnTo>
                    <a:lnTo>
                      <a:pt x="1968" y="2388"/>
                    </a:lnTo>
                    <a:lnTo>
                      <a:pt x="1980" y="2380"/>
                    </a:lnTo>
                    <a:lnTo>
                      <a:pt x="1992" y="2368"/>
                    </a:lnTo>
                    <a:lnTo>
                      <a:pt x="1992" y="2368"/>
                    </a:lnTo>
                    <a:lnTo>
                      <a:pt x="2000" y="2354"/>
                    </a:lnTo>
                    <a:lnTo>
                      <a:pt x="2004" y="2338"/>
                    </a:lnTo>
                    <a:lnTo>
                      <a:pt x="2006" y="2322"/>
                    </a:lnTo>
                    <a:lnTo>
                      <a:pt x="2004" y="2306"/>
                    </a:lnTo>
                    <a:lnTo>
                      <a:pt x="1904" y="1968"/>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50" name="Freeform 138">
                <a:extLst>
                  <a:ext uri="{FF2B5EF4-FFF2-40B4-BE49-F238E27FC236}">
                    <a16:creationId xmlns:a16="http://schemas.microsoft.com/office/drawing/2014/main" id="{F4085F96-E2AD-4E8A-BE22-5F89F7D91970}"/>
                  </a:ext>
                </a:extLst>
              </p:cNvPr>
              <p:cNvSpPr>
                <a:spLocks noEditPoints="1"/>
              </p:cNvSpPr>
              <p:nvPr/>
            </p:nvSpPr>
            <p:spPr bwMode="auto">
              <a:xfrm>
                <a:off x="8398210" y="3050792"/>
                <a:ext cx="328348" cy="386618"/>
              </a:xfrm>
              <a:custGeom>
                <a:avLst/>
                <a:gdLst>
                  <a:gd name="T0" fmla="*/ 392 w 2130"/>
                  <a:gd name="T1" fmla="*/ 116 h 2508"/>
                  <a:gd name="T2" fmla="*/ 510 w 2130"/>
                  <a:gd name="T3" fmla="*/ 10 h 2508"/>
                  <a:gd name="T4" fmla="*/ 1324 w 2130"/>
                  <a:gd name="T5" fmla="*/ 4 h 2508"/>
                  <a:gd name="T6" fmla="*/ 1472 w 2130"/>
                  <a:gd name="T7" fmla="*/ 116 h 2508"/>
                  <a:gd name="T8" fmla="*/ 1380 w 2130"/>
                  <a:gd name="T9" fmla="*/ 220 h 2508"/>
                  <a:gd name="T10" fmla="*/ 1280 w 2130"/>
                  <a:gd name="T11" fmla="*/ 120 h 2508"/>
                  <a:gd name="T12" fmla="*/ 1180 w 2130"/>
                  <a:gd name="T13" fmla="*/ 382 h 2508"/>
                  <a:gd name="T14" fmla="*/ 1528 w 2130"/>
                  <a:gd name="T15" fmla="*/ 2436 h 2508"/>
                  <a:gd name="T16" fmla="*/ 120 w 2130"/>
                  <a:gd name="T17" fmla="*/ 2508 h 2508"/>
                  <a:gd name="T18" fmla="*/ 2 w 2130"/>
                  <a:gd name="T19" fmla="*/ 2400 h 2508"/>
                  <a:gd name="T20" fmla="*/ 54 w 2130"/>
                  <a:gd name="T21" fmla="*/ 584 h 2508"/>
                  <a:gd name="T22" fmla="*/ 1464 w 2130"/>
                  <a:gd name="T23" fmla="*/ 572 h 2508"/>
                  <a:gd name="T24" fmla="*/ 506 w 2130"/>
                  <a:gd name="T25" fmla="*/ 2098 h 2508"/>
                  <a:gd name="T26" fmla="*/ 432 w 2130"/>
                  <a:gd name="T27" fmla="*/ 2022 h 2508"/>
                  <a:gd name="T28" fmla="*/ 218 w 2130"/>
                  <a:gd name="T29" fmla="*/ 2082 h 2508"/>
                  <a:gd name="T30" fmla="*/ 262 w 2130"/>
                  <a:gd name="T31" fmla="*/ 2308 h 2508"/>
                  <a:gd name="T32" fmla="*/ 494 w 2130"/>
                  <a:gd name="T33" fmla="*/ 2280 h 2508"/>
                  <a:gd name="T34" fmla="*/ 494 w 2130"/>
                  <a:gd name="T35" fmla="*/ 1650 h 2508"/>
                  <a:gd name="T36" fmla="*/ 262 w 2130"/>
                  <a:gd name="T37" fmla="*/ 1622 h 2508"/>
                  <a:gd name="T38" fmla="*/ 218 w 2130"/>
                  <a:gd name="T39" fmla="*/ 1848 h 2508"/>
                  <a:gd name="T40" fmla="*/ 432 w 2130"/>
                  <a:gd name="T41" fmla="*/ 1908 h 2508"/>
                  <a:gd name="T42" fmla="*/ 506 w 2130"/>
                  <a:gd name="T43" fmla="*/ 1690 h 2508"/>
                  <a:gd name="T44" fmla="*/ 446 w 2130"/>
                  <a:gd name="T45" fmla="*/ 1210 h 2508"/>
                  <a:gd name="T46" fmla="*/ 222 w 2130"/>
                  <a:gd name="T47" fmla="*/ 1256 h 2508"/>
                  <a:gd name="T48" fmla="*/ 250 w 2130"/>
                  <a:gd name="T49" fmla="*/ 1488 h 2508"/>
                  <a:gd name="T50" fmla="*/ 484 w 2130"/>
                  <a:gd name="T51" fmla="*/ 1478 h 2508"/>
                  <a:gd name="T52" fmla="*/ 908 w 2130"/>
                  <a:gd name="T53" fmla="*/ 2068 h 2508"/>
                  <a:gd name="T54" fmla="*/ 684 w 2130"/>
                  <a:gd name="T55" fmla="*/ 2024 h 2508"/>
                  <a:gd name="T56" fmla="*/ 624 w 2130"/>
                  <a:gd name="T57" fmla="*/ 2240 h 2508"/>
                  <a:gd name="T58" fmla="*/ 838 w 2130"/>
                  <a:gd name="T59" fmla="*/ 2314 h 2508"/>
                  <a:gd name="T60" fmla="*/ 914 w 2130"/>
                  <a:gd name="T61" fmla="*/ 2240 h 2508"/>
                  <a:gd name="T62" fmla="*/ 868 w 2130"/>
                  <a:gd name="T63" fmla="*/ 1622 h 2508"/>
                  <a:gd name="T64" fmla="*/ 636 w 2130"/>
                  <a:gd name="T65" fmla="*/ 1650 h 2508"/>
                  <a:gd name="T66" fmla="*/ 646 w 2130"/>
                  <a:gd name="T67" fmla="*/ 1886 h 2508"/>
                  <a:gd name="T68" fmla="*/ 880 w 2130"/>
                  <a:gd name="T69" fmla="*/ 1894 h 2508"/>
                  <a:gd name="T70" fmla="*/ 838 w 2130"/>
                  <a:gd name="T71" fmla="*/ 1500 h 2508"/>
                  <a:gd name="T72" fmla="*/ 914 w 2130"/>
                  <a:gd name="T73" fmla="*/ 1284 h 2508"/>
                  <a:gd name="T74" fmla="*/ 838 w 2130"/>
                  <a:gd name="T75" fmla="*/ 1210 h 2508"/>
                  <a:gd name="T76" fmla="*/ 626 w 2130"/>
                  <a:gd name="T77" fmla="*/ 1270 h 2508"/>
                  <a:gd name="T78" fmla="*/ 670 w 2130"/>
                  <a:gd name="T79" fmla="*/ 1494 h 2508"/>
                  <a:gd name="T80" fmla="*/ 1298 w 2130"/>
                  <a:gd name="T81" fmla="*/ 1638 h 2508"/>
                  <a:gd name="T82" fmla="*/ 1064 w 2130"/>
                  <a:gd name="T83" fmla="*/ 1628 h 2508"/>
                  <a:gd name="T84" fmla="*/ 1032 w 2130"/>
                  <a:gd name="T85" fmla="*/ 2254 h 2508"/>
                  <a:gd name="T86" fmla="*/ 1246 w 2130"/>
                  <a:gd name="T87" fmla="*/ 2314 h 2508"/>
                  <a:gd name="T88" fmla="*/ 1320 w 2130"/>
                  <a:gd name="T89" fmla="*/ 2098 h 2508"/>
                  <a:gd name="T90" fmla="*/ 1274 w 2130"/>
                  <a:gd name="T91" fmla="*/ 1216 h 2508"/>
                  <a:gd name="T92" fmla="*/ 1044 w 2130"/>
                  <a:gd name="T93" fmla="*/ 1242 h 2508"/>
                  <a:gd name="T94" fmla="*/ 1052 w 2130"/>
                  <a:gd name="T95" fmla="*/ 1478 h 2508"/>
                  <a:gd name="T96" fmla="*/ 1288 w 2130"/>
                  <a:gd name="T97" fmla="*/ 1488 h 2508"/>
                  <a:gd name="T98" fmla="*/ 216 w 2130"/>
                  <a:gd name="T99" fmla="*/ 1056 h 2508"/>
                  <a:gd name="T100" fmla="*/ 1972 w 2130"/>
                  <a:gd name="T101" fmla="*/ 1214 h 2508"/>
                  <a:gd name="T102" fmla="*/ 1828 w 2130"/>
                  <a:gd name="T103" fmla="*/ 1056 h 2508"/>
                  <a:gd name="T104" fmla="*/ 1792 w 2130"/>
                  <a:gd name="T105" fmla="*/ 932 h 2508"/>
                  <a:gd name="T106" fmla="*/ 1708 w 2130"/>
                  <a:gd name="T107" fmla="*/ 948 h 2508"/>
                  <a:gd name="T108" fmla="*/ 1702 w 2130"/>
                  <a:gd name="T109" fmla="*/ 1478 h 2508"/>
                  <a:gd name="T110" fmla="*/ 1834 w 2130"/>
                  <a:gd name="T111" fmla="*/ 1512 h 2508"/>
                  <a:gd name="T112" fmla="*/ 2086 w 2130"/>
                  <a:gd name="T113" fmla="*/ 1402 h 2508"/>
                  <a:gd name="T114" fmla="*/ 2130 w 2130"/>
                  <a:gd name="T115" fmla="*/ 1294 h 2508"/>
                  <a:gd name="T116" fmla="*/ 2070 w 2130"/>
                  <a:gd name="T117" fmla="*/ 1234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30" h="2508">
                    <a:moveTo>
                      <a:pt x="568" y="382"/>
                    </a:moveTo>
                    <a:lnTo>
                      <a:pt x="376" y="382"/>
                    </a:lnTo>
                    <a:lnTo>
                      <a:pt x="376" y="190"/>
                    </a:lnTo>
                    <a:lnTo>
                      <a:pt x="376" y="190"/>
                    </a:lnTo>
                    <a:lnTo>
                      <a:pt x="376" y="190"/>
                    </a:lnTo>
                    <a:lnTo>
                      <a:pt x="378" y="172"/>
                    </a:lnTo>
                    <a:lnTo>
                      <a:pt x="380" y="152"/>
                    </a:lnTo>
                    <a:lnTo>
                      <a:pt x="386" y="134"/>
                    </a:lnTo>
                    <a:lnTo>
                      <a:pt x="392" y="116"/>
                    </a:lnTo>
                    <a:lnTo>
                      <a:pt x="400" y="100"/>
                    </a:lnTo>
                    <a:lnTo>
                      <a:pt x="410" y="84"/>
                    </a:lnTo>
                    <a:lnTo>
                      <a:pt x="420" y="70"/>
                    </a:lnTo>
                    <a:lnTo>
                      <a:pt x="432" y="56"/>
                    </a:lnTo>
                    <a:lnTo>
                      <a:pt x="446" y="44"/>
                    </a:lnTo>
                    <a:lnTo>
                      <a:pt x="460" y="32"/>
                    </a:lnTo>
                    <a:lnTo>
                      <a:pt x="476" y="24"/>
                    </a:lnTo>
                    <a:lnTo>
                      <a:pt x="494" y="16"/>
                    </a:lnTo>
                    <a:lnTo>
                      <a:pt x="510" y="10"/>
                    </a:lnTo>
                    <a:lnTo>
                      <a:pt x="530" y="4"/>
                    </a:lnTo>
                    <a:lnTo>
                      <a:pt x="548" y="2"/>
                    </a:lnTo>
                    <a:lnTo>
                      <a:pt x="568" y="0"/>
                    </a:lnTo>
                    <a:lnTo>
                      <a:pt x="1278" y="0"/>
                    </a:lnTo>
                    <a:lnTo>
                      <a:pt x="1278" y="0"/>
                    </a:lnTo>
                    <a:lnTo>
                      <a:pt x="1280" y="0"/>
                    </a:lnTo>
                    <a:lnTo>
                      <a:pt x="1280" y="0"/>
                    </a:lnTo>
                    <a:lnTo>
                      <a:pt x="1302" y="2"/>
                    </a:lnTo>
                    <a:lnTo>
                      <a:pt x="1324" y="4"/>
                    </a:lnTo>
                    <a:lnTo>
                      <a:pt x="1344" y="10"/>
                    </a:lnTo>
                    <a:lnTo>
                      <a:pt x="1364" y="18"/>
                    </a:lnTo>
                    <a:lnTo>
                      <a:pt x="1384" y="28"/>
                    </a:lnTo>
                    <a:lnTo>
                      <a:pt x="1402" y="38"/>
                    </a:lnTo>
                    <a:lnTo>
                      <a:pt x="1420" y="50"/>
                    </a:lnTo>
                    <a:lnTo>
                      <a:pt x="1434" y="64"/>
                    </a:lnTo>
                    <a:lnTo>
                      <a:pt x="1448" y="80"/>
                    </a:lnTo>
                    <a:lnTo>
                      <a:pt x="1462" y="98"/>
                    </a:lnTo>
                    <a:lnTo>
                      <a:pt x="1472" y="116"/>
                    </a:lnTo>
                    <a:lnTo>
                      <a:pt x="1482" y="134"/>
                    </a:lnTo>
                    <a:lnTo>
                      <a:pt x="1490" y="154"/>
                    </a:lnTo>
                    <a:lnTo>
                      <a:pt x="1494" y="176"/>
                    </a:lnTo>
                    <a:lnTo>
                      <a:pt x="1498" y="198"/>
                    </a:lnTo>
                    <a:lnTo>
                      <a:pt x="1500" y="220"/>
                    </a:lnTo>
                    <a:lnTo>
                      <a:pt x="1500" y="382"/>
                    </a:lnTo>
                    <a:lnTo>
                      <a:pt x="1380" y="382"/>
                    </a:lnTo>
                    <a:lnTo>
                      <a:pt x="1380" y="220"/>
                    </a:lnTo>
                    <a:lnTo>
                      <a:pt x="1380" y="220"/>
                    </a:lnTo>
                    <a:lnTo>
                      <a:pt x="1378" y="200"/>
                    </a:lnTo>
                    <a:lnTo>
                      <a:pt x="1372" y="182"/>
                    </a:lnTo>
                    <a:lnTo>
                      <a:pt x="1362" y="164"/>
                    </a:lnTo>
                    <a:lnTo>
                      <a:pt x="1350" y="150"/>
                    </a:lnTo>
                    <a:lnTo>
                      <a:pt x="1336" y="138"/>
                    </a:lnTo>
                    <a:lnTo>
                      <a:pt x="1318" y="128"/>
                    </a:lnTo>
                    <a:lnTo>
                      <a:pt x="1300" y="122"/>
                    </a:lnTo>
                    <a:lnTo>
                      <a:pt x="1280" y="120"/>
                    </a:lnTo>
                    <a:lnTo>
                      <a:pt x="1280" y="120"/>
                    </a:lnTo>
                    <a:lnTo>
                      <a:pt x="1260" y="122"/>
                    </a:lnTo>
                    <a:lnTo>
                      <a:pt x="1240" y="128"/>
                    </a:lnTo>
                    <a:lnTo>
                      <a:pt x="1224" y="138"/>
                    </a:lnTo>
                    <a:lnTo>
                      <a:pt x="1208" y="150"/>
                    </a:lnTo>
                    <a:lnTo>
                      <a:pt x="1196" y="164"/>
                    </a:lnTo>
                    <a:lnTo>
                      <a:pt x="1188" y="182"/>
                    </a:lnTo>
                    <a:lnTo>
                      <a:pt x="1182" y="200"/>
                    </a:lnTo>
                    <a:lnTo>
                      <a:pt x="1180" y="220"/>
                    </a:lnTo>
                    <a:lnTo>
                      <a:pt x="1180" y="382"/>
                    </a:lnTo>
                    <a:lnTo>
                      <a:pt x="1120" y="382"/>
                    </a:lnTo>
                    <a:lnTo>
                      <a:pt x="1060" y="382"/>
                    </a:lnTo>
                    <a:lnTo>
                      <a:pt x="568" y="382"/>
                    </a:lnTo>
                    <a:close/>
                    <a:moveTo>
                      <a:pt x="1536" y="682"/>
                    </a:moveTo>
                    <a:lnTo>
                      <a:pt x="1536" y="2388"/>
                    </a:lnTo>
                    <a:lnTo>
                      <a:pt x="1536" y="2388"/>
                    </a:lnTo>
                    <a:lnTo>
                      <a:pt x="1536" y="2400"/>
                    </a:lnTo>
                    <a:lnTo>
                      <a:pt x="1534" y="2412"/>
                    </a:lnTo>
                    <a:lnTo>
                      <a:pt x="1528" y="2436"/>
                    </a:lnTo>
                    <a:lnTo>
                      <a:pt x="1516" y="2456"/>
                    </a:lnTo>
                    <a:lnTo>
                      <a:pt x="1502" y="2474"/>
                    </a:lnTo>
                    <a:lnTo>
                      <a:pt x="1484" y="2488"/>
                    </a:lnTo>
                    <a:lnTo>
                      <a:pt x="1464" y="2498"/>
                    </a:lnTo>
                    <a:lnTo>
                      <a:pt x="1440" y="2506"/>
                    </a:lnTo>
                    <a:lnTo>
                      <a:pt x="1430" y="2508"/>
                    </a:lnTo>
                    <a:lnTo>
                      <a:pt x="1416" y="2508"/>
                    </a:lnTo>
                    <a:lnTo>
                      <a:pt x="120" y="2508"/>
                    </a:lnTo>
                    <a:lnTo>
                      <a:pt x="120" y="2508"/>
                    </a:lnTo>
                    <a:lnTo>
                      <a:pt x="108" y="2508"/>
                    </a:lnTo>
                    <a:lnTo>
                      <a:pt x="96" y="2506"/>
                    </a:lnTo>
                    <a:lnTo>
                      <a:pt x="74" y="2498"/>
                    </a:lnTo>
                    <a:lnTo>
                      <a:pt x="54" y="2488"/>
                    </a:lnTo>
                    <a:lnTo>
                      <a:pt x="36" y="2474"/>
                    </a:lnTo>
                    <a:lnTo>
                      <a:pt x="22" y="2456"/>
                    </a:lnTo>
                    <a:lnTo>
                      <a:pt x="10" y="2436"/>
                    </a:lnTo>
                    <a:lnTo>
                      <a:pt x="4" y="2412"/>
                    </a:lnTo>
                    <a:lnTo>
                      <a:pt x="2" y="2400"/>
                    </a:lnTo>
                    <a:lnTo>
                      <a:pt x="0" y="2388"/>
                    </a:lnTo>
                    <a:lnTo>
                      <a:pt x="0" y="682"/>
                    </a:lnTo>
                    <a:lnTo>
                      <a:pt x="0" y="682"/>
                    </a:lnTo>
                    <a:lnTo>
                      <a:pt x="2" y="670"/>
                    </a:lnTo>
                    <a:lnTo>
                      <a:pt x="4" y="658"/>
                    </a:lnTo>
                    <a:lnTo>
                      <a:pt x="10" y="636"/>
                    </a:lnTo>
                    <a:lnTo>
                      <a:pt x="22" y="616"/>
                    </a:lnTo>
                    <a:lnTo>
                      <a:pt x="36" y="598"/>
                    </a:lnTo>
                    <a:lnTo>
                      <a:pt x="54" y="584"/>
                    </a:lnTo>
                    <a:lnTo>
                      <a:pt x="74" y="572"/>
                    </a:lnTo>
                    <a:lnTo>
                      <a:pt x="96" y="566"/>
                    </a:lnTo>
                    <a:lnTo>
                      <a:pt x="108" y="564"/>
                    </a:lnTo>
                    <a:lnTo>
                      <a:pt x="120" y="564"/>
                    </a:lnTo>
                    <a:lnTo>
                      <a:pt x="1416" y="564"/>
                    </a:lnTo>
                    <a:lnTo>
                      <a:pt x="1416" y="564"/>
                    </a:lnTo>
                    <a:lnTo>
                      <a:pt x="1430" y="564"/>
                    </a:lnTo>
                    <a:lnTo>
                      <a:pt x="1440" y="566"/>
                    </a:lnTo>
                    <a:lnTo>
                      <a:pt x="1464" y="572"/>
                    </a:lnTo>
                    <a:lnTo>
                      <a:pt x="1484" y="584"/>
                    </a:lnTo>
                    <a:lnTo>
                      <a:pt x="1502" y="598"/>
                    </a:lnTo>
                    <a:lnTo>
                      <a:pt x="1516" y="616"/>
                    </a:lnTo>
                    <a:lnTo>
                      <a:pt x="1528" y="636"/>
                    </a:lnTo>
                    <a:lnTo>
                      <a:pt x="1534" y="658"/>
                    </a:lnTo>
                    <a:lnTo>
                      <a:pt x="1536" y="670"/>
                    </a:lnTo>
                    <a:lnTo>
                      <a:pt x="1536" y="682"/>
                    </a:lnTo>
                    <a:lnTo>
                      <a:pt x="1536" y="682"/>
                    </a:lnTo>
                    <a:close/>
                    <a:moveTo>
                      <a:pt x="506" y="2098"/>
                    </a:moveTo>
                    <a:lnTo>
                      <a:pt x="506" y="2098"/>
                    </a:lnTo>
                    <a:lnTo>
                      <a:pt x="504" y="2082"/>
                    </a:lnTo>
                    <a:lnTo>
                      <a:pt x="500" y="2068"/>
                    </a:lnTo>
                    <a:lnTo>
                      <a:pt x="494" y="2056"/>
                    </a:lnTo>
                    <a:lnTo>
                      <a:pt x="484" y="2044"/>
                    </a:lnTo>
                    <a:lnTo>
                      <a:pt x="474" y="2036"/>
                    </a:lnTo>
                    <a:lnTo>
                      <a:pt x="460" y="2028"/>
                    </a:lnTo>
                    <a:lnTo>
                      <a:pt x="446" y="2024"/>
                    </a:lnTo>
                    <a:lnTo>
                      <a:pt x="432" y="2022"/>
                    </a:lnTo>
                    <a:lnTo>
                      <a:pt x="292" y="2022"/>
                    </a:lnTo>
                    <a:lnTo>
                      <a:pt x="292" y="2022"/>
                    </a:lnTo>
                    <a:lnTo>
                      <a:pt x="276" y="2024"/>
                    </a:lnTo>
                    <a:lnTo>
                      <a:pt x="262" y="2028"/>
                    </a:lnTo>
                    <a:lnTo>
                      <a:pt x="250" y="2036"/>
                    </a:lnTo>
                    <a:lnTo>
                      <a:pt x="238" y="2044"/>
                    </a:lnTo>
                    <a:lnTo>
                      <a:pt x="230" y="2056"/>
                    </a:lnTo>
                    <a:lnTo>
                      <a:pt x="222" y="2068"/>
                    </a:lnTo>
                    <a:lnTo>
                      <a:pt x="218" y="2082"/>
                    </a:lnTo>
                    <a:lnTo>
                      <a:pt x="216" y="2098"/>
                    </a:lnTo>
                    <a:lnTo>
                      <a:pt x="216" y="2240"/>
                    </a:lnTo>
                    <a:lnTo>
                      <a:pt x="216" y="2240"/>
                    </a:lnTo>
                    <a:lnTo>
                      <a:pt x="218" y="2254"/>
                    </a:lnTo>
                    <a:lnTo>
                      <a:pt x="222" y="2268"/>
                    </a:lnTo>
                    <a:lnTo>
                      <a:pt x="230" y="2280"/>
                    </a:lnTo>
                    <a:lnTo>
                      <a:pt x="238" y="2292"/>
                    </a:lnTo>
                    <a:lnTo>
                      <a:pt x="250" y="2302"/>
                    </a:lnTo>
                    <a:lnTo>
                      <a:pt x="262" y="2308"/>
                    </a:lnTo>
                    <a:lnTo>
                      <a:pt x="276" y="2312"/>
                    </a:lnTo>
                    <a:lnTo>
                      <a:pt x="292" y="2314"/>
                    </a:lnTo>
                    <a:lnTo>
                      <a:pt x="432" y="2314"/>
                    </a:lnTo>
                    <a:lnTo>
                      <a:pt x="432" y="2314"/>
                    </a:lnTo>
                    <a:lnTo>
                      <a:pt x="446" y="2312"/>
                    </a:lnTo>
                    <a:lnTo>
                      <a:pt x="460" y="2308"/>
                    </a:lnTo>
                    <a:lnTo>
                      <a:pt x="474" y="2302"/>
                    </a:lnTo>
                    <a:lnTo>
                      <a:pt x="484" y="2292"/>
                    </a:lnTo>
                    <a:lnTo>
                      <a:pt x="494" y="2280"/>
                    </a:lnTo>
                    <a:lnTo>
                      <a:pt x="500" y="2268"/>
                    </a:lnTo>
                    <a:lnTo>
                      <a:pt x="504" y="2254"/>
                    </a:lnTo>
                    <a:lnTo>
                      <a:pt x="506" y="2240"/>
                    </a:lnTo>
                    <a:lnTo>
                      <a:pt x="506" y="2098"/>
                    </a:lnTo>
                    <a:close/>
                    <a:moveTo>
                      <a:pt x="506" y="1690"/>
                    </a:moveTo>
                    <a:lnTo>
                      <a:pt x="506" y="1690"/>
                    </a:lnTo>
                    <a:lnTo>
                      <a:pt x="504" y="1676"/>
                    </a:lnTo>
                    <a:lnTo>
                      <a:pt x="500" y="1662"/>
                    </a:lnTo>
                    <a:lnTo>
                      <a:pt x="494" y="1650"/>
                    </a:lnTo>
                    <a:lnTo>
                      <a:pt x="484" y="1638"/>
                    </a:lnTo>
                    <a:lnTo>
                      <a:pt x="474" y="1628"/>
                    </a:lnTo>
                    <a:lnTo>
                      <a:pt x="460" y="1622"/>
                    </a:lnTo>
                    <a:lnTo>
                      <a:pt x="446" y="1618"/>
                    </a:lnTo>
                    <a:lnTo>
                      <a:pt x="432" y="1616"/>
                    </a:lnTo>
                    <a:lnTo>
                      <a:pt x="292" y="1616"/>
                    </a:lnTo>
                    <a:lnTo>
                      <a:pt x="292" y="1616"/>
                    </a:lnTo>
                    <a:lnTo>
                      <a:pt x="276" y="1618"/>
                    </a:lnTo>
                    <a:lnTo>
                      <a:pt x="262" y="1622"/>
                    </a:lnTo>
                    <a:lnTo>
                      <a:pt x="250" y="1628"/>
                    </a:lnTo>
                    <a:lnTo>
                      <a:pt x="238" y="1638"/>
                    </a:lnTo>
                    <a:lnTo>
                      <a:pt x="230" y="1650"/>
                    </a:lnTo>
                    <a:lnTo>
                      <a:pt x="222" y="1662"/>
                    </a:lnTo>
                    <a:lnTo>
                      <a:pt x="218" y="1676"/>
                    </a:lnTo>
                    <a:lnTo>
                      <a:pt x="216" y="1690"/>
                    </a:lnTo>
                    <a:lnTo>
                      <a:pt x="216" y="1832"/>
                    </a:lnTo>
                    <a:lnTo>
                      <a:pt x="216" y="1832"/>
                    </a:lnTo>
                    <a:lnTo>
                      <a:pt x="218" y="1848"/>
                    </a:lnTo>
                    <a:lnTo>
                      <a:pt x="222" y="1862"/>
                    </a:lnTo>
                    <a:lnTo>
                      <a:pt x="230" y="1874"/>
                    </a:lnTo>
                    <a:lnTo>
                      <a:pt x="238" y="1886"/>
                    </a:lnTo>
                    <a:lnTo>
                      <a:pt x="250" y="1894"/>
                    </a:lnTo>
                    <a:lnTo>
                      <a:pt x="262" y="1902"/>
                    </a:lnTo>
                    <a:lnTo>
                      <a:pt x="276" y="1906"/>
                    </a:lnTo>
                    <a:lnTo>
                      <a:pt x="292" y="1908"/>
                    </a:lnTo>
                    <a:lnTo>
                      <a:pt x="432" y="1908"/>
                    </a:lnTo>
                    <a:lnTo>
                      <a:pt x="432" y="1908"/>
                    </a:lnTo>
                    <a:lnTo>
                      <a:pt x="446" y="1906"/>
                    </a:lnTo>
                    <a:lnTo>
                      <a:pt x="460" y="1902"/>
                    </a:lnTo>
                    <a:lnTo>
                      <a:pt x="474" y="1894"/>
                    </a:lnTo>
                    <a:lnTo>
                      <a:pt x="484" y="1886"/>
                    </a:lnTo>
                    <a:lnTo>
                      <a:pt x="494" y="1874"/>
                    </a:lnTo>
                    <a:lnTo>
                      <a:pt x="500" y="1862"/>
                    </a:lnTo>
                    <a:lnTo>
                      <a:pt x="504" y="1848"/>
                    </a:lnTo>
                    <a:lnTo>
                      <a:pt x="506" y="1832"/>
                    </a:lnTo>
                    <a:lnTo>
                      <a:pt x="506" y="1690"/>
                    </a:lnTo>
                    <a:close/>
                    <a:moveTo>
                      <a:pt x="506" y="1284"/>
                    </a:moveTo>
                    <a:lnTo>
                      <a:pt x="506" y="1284"/>
                    </a:lnTo>
                    <a:lnTo>
                      <a:pt x="504" y="1270"/>
                    </a:lnTo>
                    <a:lnTo>
                      <a:pt x="500" y="1256"/>
                    </a:lnTo>
                    <a:lnTo>
                      <a:pt x="494" y="1242"/>
                    </a:lnTo>
                    <a:lnTo>
                      <a:pt x="484" y="1232"/>
                    </a:lnTo>
                    <a:lnTo>
                      <a:pt x="474" y="1222"/>
                    </a:lnTo>
                    <a:lnTo>
                      <a:pt x="460" y="1216"/>
                    </a:lnTo>
                    <a:lnTo>
                      <a:pt x="446" y="1210"/>
                    </a:lnTo>
                    <a:lnTo>
                      <a:pt x="432" y="1210"/>
                    </a:lnTo>
                    <a:lnTo>
                      <a:pt x="292" y="1210"/>
                    </a:lnTo>
                    <a:lnTo>
                      <a:pt x="292" y="1210"/>
                    </a:lnTo>
                    <a:lnTo>
                      <a:pt x="276" y="1210"/>
                    </a:lnTo>
                    <a:lnTo>
                      <a:pt x="262" y="1216"/>
                    </a:lnTo>
                    <a:lnTo>
                      <a:pt x="250" y="1222"/>
                    </a:lnTo>
                    <a:lnTo>
                      <a:pt x="238" y="1232"/>
                    </a:lnTo>
                    <a:lnTo>
                      <a:pt x="230" y="1242"/>
                    </a:lnTo>
                    <a:lnTo>
                      <a:pt x="222" y="1256"/>
                    </a:lnTo>
                    <a:lnTo>
                      <a:pt x="218" y="1270"/>
                    </a:lnTo>
                    <a:lnTo>
                      <a:pt x="216" y="1284"/>
                    </a:lnTo>
                    <a:lnTo>
                      <a:pt x="216" y="1426"/>
                    </a:lnTo>
                    <a:lnTo>
                      <a:pt x="216" y="1426"/>
                    </a:lnTo>
                    <a:lnTo>
                      <a:pt x="218" y="1440"/>
                    </a:lnTo>
                    <a:lnTo>
                      <a:pt x="222" y="1454"/>
                    </a:lnTo>
                    <a:lnTo>
                      <a:pt x="230" y="1468"/>
                    </a:lnTo>
                    <a:lnTo>
                      <a:pt x="238" y="1478"/>
                    </a:lnTo>
                    <a:lnTo>
                      <a:pt x="250" y="1488"/>
                    </a:lnTo>
                    <a:lnTo>
                      <a:pt x="262" y="1494"/>
                    </a:lnTo>
                    <a:lnTo>
                      <a:pt x="276" y="1500"/>
                    </a:lnTo>
                    <a:lnTo>
                      <a:pt x="292" y="1500"/>
                    </a:lnTo>
                    <a:lnTo>
                      <a:pt x="432" y="1500"/>
                    </a:lnTo>
                    <a:lnTo>
                      <a:pt x="432" y="1500"/>
                    </a:lnTo>
                    <a:lnTo>
                      <a:pt x="446" y="1500"/>
                    </a:lnTo>
                    <a:lnTo>
                      <a:pt x="460" y="1494"/>
                    </a:lnTo>
                    <a:lnTo>
                      <a:pt x="474" y="1488"/>
                    </a:lnTo>
                    <a:lnTo>
                      <a:pt x="484" y="1478"/>
                    </a:lnTo>
                    <a:lnTo>
                      <a:pt x="494" y="1468"/>
                    </a:lnTo>
                    <a:lnTo>
                      <a:pt x="500" y="1454"/>
                    </a:lnTo>
                    <a:lnTo>
                      <a:pt x="504" y="1440"/>
                    </a:lnTo>
                    <a:lnTo>
                      <a:pt x="506" y="1426"/>
                    </a:lnTo>
                    <a:lnTo>
                      <a:pt x="506" y="1284"/>
                    </a:lnTo>
                    <a:close/>
                    <a:moveTo>
                      <a:pt x="914" y="2098"/>
                    </a:moveTo>
                    <a:lnTo>
                      <a:pt x="914" y="2098"/>
                    </a:lnTo>
                    <a:lnTo>
                      <a:pt x="912" y="2082"/>
                    </a:lnTo>
                    <a:lnTo>
                      <a:pt x="908" y="2068"/>
                    </a:lnTo>
                    <a:lnTo>
                      <a:pt x="900" y="2056"/>
                    </a:lnTo>
                    <a:lnTo>
                      <a:pt x="892" y="2044"/>
                    </a:lnTo>
                    <a:lnTo>
                      <a:pt x="880" y="2036"/>
                    </a:lnTo>
                    <a:lnTo>
                      <a:pt x="868" y="2028"/>
                    </a:lnTo>
                    <a:lnTo>
                      <a:pt x="854" y="2024"/>
                    </a:lnTo>
                    <a:lnTo>
                      <a:pt x="838" y="2022"/>
                    </a:lnTo>
                    <a:lnTo>
                      <a:pt x="698" y="2022"/>
                    </a:lnTo>
                    <a:lnTo>
                      <a:pt x="698" y="2022"/>
                    </a:lnTo>
                    <a:lnTo>
                      <a:pt x="684" y="2024"/>
                    </a:lnTo>
                    <a:lnTo>
                      <a:pt x="670" y="2028"/>
                    </a:lnTo>
                    <a:lnTo>
                      <a:pt x="656" y="2036"/>
                    </a:lnTo>
                    <a:lnTo>
                      <a:pt x="646" y="2044"/>
                    </a:lnTo>
                    <a:lnTo>
                      <a:pt x="636" y="2056"/>
                    </a:lnTo>
                    <a:lnTo>
                      <a:pt x="630" y="2068"/>
                    </a:lnTo>
                    <a:lnTo>
                      <a:pt x="626" y="2082"/>
                    </a:lnTo>
                    <a:lnTo>
                      <a:pt x="624" y="2098"/>
                    </a:lnTo>
                    <a:lnTo>
                      <a:pt x="624" y="2240"/>
                    </a:lnTo>
                    <a:lnTo>
                      <a:pt x="624" y="2240"/>
                    </a:lnTo>
                    <a:lnTo>
                      <a:pt x="626" y="2254"/>
                    </a:lnTo>
                    <a:lnTo>
                      <a:pt x="630" y="2268"/>
                    </a:lnTo>
                    <a:lnTo>
                      <a:pt x="636" y="2280"/>
                    </a:lnTo>
                    <a:lnTo>
                      <a:pt x="646" y="2292"/>
                    </a:lnTo>
                    <a:lnTo>
                      <a:pt x="656" y="2302"/>
                    </a:lnTo>
                    <a:lnTo>
                      <a:pt x="670" y="2308"/>
                    </a:lnTo>
                    <a:lnTo>
                      <a:pt x="684" y="2312"/>
                    </a:lnTo>
                    <a:lnTo>
                      <a:pt x="698" y="2314"/>
                    </a:lnTo>
                    <a:lnTo>
                      <a:pt x="838" y="2314"/>
                    </a:lnTo>
                    <a:lnTo>
                      <a:pt x="838" y="2314"/>
                    </a:lnTo>
                    <a:lnTo>
                      <a:pt x="854" y="2312"/>
                    </a:lnTo>
                    <a:lnTo>
                      <a:pt x="868" y="2308"/>
                    </a:lnTo>
                    <a:lnTo>
                      <a:pt x="880" y="2302"/>
                    </a:lnTo>
                    <a:lnTo>
                      <a:pt x="892" y="2292"/>
                    </a:lnTo>
                    <a:lnTo>
                      <a:pt x="900" y="2280"/>
                    </a:lnTo>
                    <a:lnTo>
                      <a:pt x="908" y="2268"/>
                    </a:lnTo>
                    <a:lnTo>
                      <a:pt x="912" y="2254"/>
                    </a:lnTo>
                    <a:lnTo>
                      <a:pt x="914" y="2240"/>
                    </a:lnTo>
                    <a:lnTo>
                      <a:pt x="914" y="2098"/>
                    </a:lnTo>
                    <a:close/>
                    <a:moveTo>
                      <a:pt x="914" y="1690"/>
                    </a:moveTo>
                    <a:lnTo>
                      <a:pt x="914" y="1690"/>
                    </a:lnTo>
                    <a:lnTo>
                      <a:pt x="912" y="1676"/>
                    </a:lnTo>
                    <a:lnTo>
                      <a:pt x="908" y="1662"/>
                    </a:lnTo>
                    <a:lnTo>
                      <a:pt x="900" y="1650"/>
                    </a:lnTo>
                    <a:lnTo>
                      <a:pt x="892" y="1638"/>
                    </a:lnTo>
                    <a:lnTo>
                      <a:pt x="880" y="1628"/>
                    </a:lnTo>
                    <a:lnTo>
                      <a:pt x="868" y="1622"/>
                    </a:lnTo>
                    <a:lnTo>
                      <a:pt x="854" y="1618"/>
                    </a:lnTo>
                    <a:lnTo>
                      <a:pt x="838" y="1616"/>
                    </a:lnTo>
                    <a:lnTo>
                      <a:pt x="698" y="1616"/>
                    </a:lnTo>
                    <a:lnTo>
                      <a:pt x="698" y="1616"/>
                    </a:lnTo>
                    <a:lnTo>
                      <a:pt x="684" y="1618"/>
                    </a:lnTo>
                    <a:lnTo>
                      <a:pt x="670" y="1622"/>
                    </a:lnTo>
                    <a:lnTo>
                      <a:pt x="656" y="1628"/>
                    </a:lnTo>
                    <a:lnTo>
                      <a:pt x="646" y="1638"/>
                    </a:lnTo>
                    <a:lnTo>
                      <a:pt x="636" y="1650"/>
                    </a:lnTo>
                    <a:lnTo>
                      <a:pt x="630" y="1662"/>
                    </a:lnTo>
                    <a:lnTo>
                      <a:pt x="626" y="1676"/>
                    </a:lnTo>
                    <a:lnTo>
                      <a:pt x="624" y="1690"/>
                    </a:lnTo>
                    <a:lnTo>
                      <a:pt x="624" y="1832"/>
                    </a:lnTo>
                    <a:lnTo>
                      <a:pt x="624" y="1832"/>
                    </a:lnTo>
                    <a:lnTo>
                      <a:pt x="626" y="1848"/>
                    </a:lnTo>
                    <a:lnTo>
                      <a:pt x="630" y="1862"/>
                    </a:lnTo>
                    <a:lnTo>
                      <a:pt x="636" y="1874"/>
                    </a:lnTo>
                    <a:lnTo>
                      <a:pt x="646" y="1886"/>
                    </a:lnTo>
                    <a:lnTo>
                      <a:pt x="656" y="1894"/>
                    </a:lnTo>
                    <a:lnTo>
                      <a:pt x="670" y="1902"/>
                    </a:lnTo>
                    <a:lnTo>
                      <a:pt x="684" y="1906"/>
                    </a:lnTo>
                    <a:lnTo>
                      <a:pt x="698" y="1908"/>
                    </a:lnTo>
                    <a:lnTo>
                      <a:pt x="838" y="1908"/>
                    </a:lnTo>
                    <a:lnTo>
                      <a:pt x="838" y="1908"/>
                    </a:lnTo>
                    <a:lnTo>
                      <a:pt x="854" y="1906"/>
                    </a:lnTo>
                    <a:lnTo>
                      <a:pt x="868" y="1902"/>
                    </a:lnTo>
                    <a:lnTo>
                      <a:pt x="880" y="1894"/>
                    </a:lnTo>
                    <a:lnTo>
                      <a:pt x="892" y="1886"/>
                    </a:lnTo>
                    <a:lnTo>
                      <a:pt x="900" y="1874"/>
                    </a:lnTo>
                    <a:lnTo>
                      <a:pt x="908" y="1862"/>
                    </a:lnTo>
                    <a:lnTo>
                      <a:pt x="912" y="1848"/>
                    </a:lnTo>
                    <a:lnTo>
                      <a:pt x="914" y="1832"/>
                    </a:lnTo>
                    <a:lnTo>
                      <a:pt x="914" y="1690"/>
                    </a:lnTo>
                    <a:close/>
                    <a:moveTo>
                      <a:pt x="698" y="1500"/>
                    </a:moveTo>
                    <a:lnTo>
                      <a:pt x="838" y="1500"/>
                    </a:lnTo>
                    <a:lnTo>
                      <a:pt x="838" y="1500"/>
                    </a:lnTo>
                    <a:lnTo>
                      <a:pt x="854" y="1500"/>
                    </a:lnTo>
                    <a:lnTo>
                      <a:pt x="868" y="1494"/>
                    </a:lnTo>
                    <a:lnTo>
                      <a:pt x="880" y="1488"/>
                    </a:lnTo>
                    <a:lnTo>
                      <a:pt x="892" y="1478"/>
                    </a:lnTo>
                    <a:lnTo>
                      <a:pt x="900" y="1468"/>
                    </a:lnTo>
                    <a:lnTo>
                      <a:pt x="908" y="1454"/>
                    </a:lnTo>
                    <a:lnTo>
                      <a:pt x="912" y="1440"/>
                    </a:lnTo>
                    <a:lnTo>
                      <a:pt x="914" y="1426"/>
                    </a:lnTo>
                    <a:lnTo>
                      <a:pt x="914" y="1284"/>
                    </a:lnTo>
                    <a:lnTo>
                      <a:pt x="914" y="1284"/>
                    </a:lnTo>
                    <a:lnTo>
                      <a:pt x="912" y="1270"/>
                    </a:lnTo>
                    <a:lnTo>
                      <a:pt x="908" y="1256"/>
                    </a:lnTo>
                    <a:lnTo>
                      <a:pt x="900" y="1242"/>
                    </a:lnTo>
                    <a:lnTo>
                      <a:pt x="892" y="1232"/>
                    </a:lnTo>
                    <a:lnTo>
                      <a:pt x="880" y="1222"/>
                    </a:lnTo>
                    <a:lnTo>
                      <a:pt x="868" y="1216"/>
                    </a:lnTo>
                    <a:lnTo>
                      <a:pt x="854" y="1210"/>
                    </a:lnTo>
                    <a:lnTo>
                      <a:pt x="838" y="1210"/>
                    </a:lnTo>
                    <a:lnTo>
                      <a:pt x="698" y="1210"/>
                    </a:lnTo>
                    <a:lnTo>
                      <a:pt x="698" y="1210"/>
                    </a:lnTo>
                    <a:lnTo>
                      <a:pt x="684" y="1210"/>
                    </a:lnTo>
                    <a:lnTo>
                      <a:pt x="670" y="1216"/>
                    </a:lnTo>
                    <a:lnTo>
                      <a:pt x="656" y="1222"/>
                    </a:lnTo>
                    <a:lnTo>
                      <a:pt x="646" y="1232"/>
                    </a:lnTo>
                    <a:lnTo>
                      <a:pt x="636" y="1242"/>
                    </a:lnTo>
                    <a:lnTo>
                      <a:pt x="630" y="1256"/>
                    </a:lnTo>
                    <a:lnTo>
                      <a:pt x="626" y="1270"/>
                    </a:lnTo>
                    <a:lnTo>
                      <a:pt x="624" y="1284"/>
                    </a:lnTo>
                    <a:lnTo>
                      <a:pt x="624" y="1426"/>
                    </a:lnTo>
                    <a:lnTo>
                      <a:pt x="624" y="1426"/>
                    </a:lnTo>
                    <a:lnTo>
                      <a:pt x="626" y="1440"/>
                    </a:lnTo>
                    <a:lnTo>
                      <a:pt x="630" y="1454"/>
                    </a:lnTo>
                    <a:lnTo>
                      <a:pt x="636" y="1468"/>
                    </a:lnTo>
                    <a:lnTo>
                      <a:pt x="646" y="1478"/>
                    </a:lnTo>
                    <a:lnTo>
                      <a:pt x="656" y="1488"/>
                    </a:lnTo>
                    <a:lnTo>
                      <a:pt x="670" y="1494"/>
                    </a:lnTo>
                    <a:lnTo>
                      <a:pt x="684" y="1500"/>
                    </a:lnTo>
                    <a:lnTo>
                      <a:pt x="698" y="1500"/>
                    </a:lnTo>
                    <a:lnTo>
                      <a:pt x="698" y="1500"/>
                    </a:lnTo>
                    <a:close/>
                    <a:moveTo>
                      <a:pt x="1320" y="1690"/>
                    </a:moveTo>
                    <a:lnTo>
                      <a:pt x="1320" y="1690"/>
                    </a:lnTo>
                    <a:lnTo>
                      <a:pt x="1318" y="1676"/>
                    </a:lnTo>
                    <a:lnTo>
                      <a:pt x="1314" y="1662"/>
                    </a:lnTo>
                    <a:lnTo>
                      <a:pt x="1308" y="1650"/>
                    </a:lnTo>
                    <a:lnTo>
                      <a:pt x="1298" y="1638"/>
                    </a:lnTo>
                    <a:lnTo>
                      <a:pt x="1288" y="1628"/>
                    </a:lnTo>
                    <a:lnTo>
                      <a:pt x="1274" y="1622"/>
                    </a:lnTo>
                    <a:lnTo>
                      <a:pt x="1260" y="1618"/>
                    </a:lnTo>
                    <a:lnTo>
                      <a:pt x="1246" y="1616"/>
                    </a:lnTo>
                    <a:lnTo>
                      <a:pt x="1106" y="1616"/>
                    </a:lnTo>
                    <a:lnTo>
                      <a:pt x="1106" y="1616"/>
                    </a:lnTo>
                    <a:lnTo>
                      <a:pt x="1090" y="1618"/>
                    </a:lnTo>
                    <a:lnTo>
                      <a:pt x="1076" y="1622"/>
                    </a:lnTo>
                    <a:lnTo>
                      <a:pt x="1064" y="1628"/>
                    </a:lnTo>
                    <a:lnTo>
                      <a:pt x="1052" y="1638"/>
                    </a:lnTo>
                    <a:lnTo>
                      <a:pt x="1044" y="1650"/>
                    </a:lnTo>
                    <a:lnTo>
                      <a:pt x="1036" y="1662"/>
                    </a:lnTo>
                    <a:lnTo>
                      <a:pt x="1032" y="1676"/>
                    </a:lnTo>
                    <a:lnTo>
                      <a:pt x="1032" y="1690"/>
                    </a:lnTo>
                    <a:lnTo>
                      <a:pt x="1032" y="2098"/>
                    </a:lnTo>
                    <a:lnTo>
                      <a:pt x="1032" y="2240"/>
                    </a:lnTo>
                    <a:lnTo>
                      <a:pt x="1032" y="2240"/>
                    </a:lnTo>
                    <a:lnTo>
                      <a:pt x="1032" y="2254"/>
                    </a:lnTo>
                    <a:lnTo>
                      <a:pt x="1036" y="2268"/>
                    </a:lnTo>
                    <a:lnTo>
                      <a:pt x="1044" y="2280"/>
                    </a:lnTo>
                    <a:lnTo>
                      <a:pt x="1052" y="2292"/>
                    </a:lnTo>
                    <a:lnTo>
                      <a:pt x="1064" y="2302"/>
                    </a:lnTo>
                    <a:lnTo>
                      <a:pt x="1076" y="2308"/>
                    </a:lnTo>
                    <a:lnTo>
                      <a:pt x="1090" y="2312"/>
                    </a:lnTo>
                    <a:lnTo>
                      <a:pt x="1106" y="2314"/>
                    </a:lnTo>
                    <a:lnTo>
                      <a:pt x="1246" y="2314"/>
                    </a:lnTo>
                    <a:lnTo>
                      <a:pt x="1246" y="2314"/>
                    </a:lnTo>
                    <a:lnTo>
                      <a:pt x="1260" y="2312"/>
                    </a:lnTo>
                    <a:lnTo>
                      <a:pt x="1274" y="2308"/>
                    </a:lnTo>
                    <a:lnTo>
                      <a:pt x="1288" y="2302"/>
                    </a:lnTo>
                    <a:lnTo>
                      <a:pt x="1298" y="2292"/>
                    </a:lnTo>
                    <a:lnTo>
                      <a:pt x="1308" y="2280"/>
                    </a:lnTo>
                    <a:lnTo>
                      <a:pt x="1314" y="2268"/>
                    </a:lnTo>
                    <a:lnTo>
                      <a:pt x="1318" y="2254"/>
                    </a:lnTo>
                    <a:lnTo>
                      <a:pt x="1320" y="2240"/>
                    </a:lnTo>
                    <a:lnTo>
                      <a:pt x="1320" y="2098"/>
                    </a:lnTo>
                    <a:lnTo>
                      <a:pt x="1320" y="1690"/>
                    </a:lnTo>
                    <a:close/>
                    <a:moveTo>
                      <a:pt x="1320" y="1284"/>
                    </a:moveTo>
                    <a:lnTo>
                      <a:pt x="1320" y="1284"/>
                    </a:lnTo>
                    <a:lnTo>
                      <a:pt x="1318" y="1270"/>
                    </a:lnTo>
                    <a:lnTo>
                      <a:pt x="1314" y="1256"/>
                    </a:lnTo>
                    <a:lnTo>
                      <a:pt x="1308" y="1242"/>
                    </a:lnTo>
                    <a:lnTo>
                      <a:pt x="1298" y="1232"/>
                    </a:lnTo>
                    <a:lnTo>
                      <a:pt x="1288" y="1222"/>
                    </a:lnTo>
                    <a:lnTo>
                      <a:pt x="1274" y="1216"/>
                    </a:lnTo>
                    <a:lnTo>
                      <a:pt x="1260" y="1210"/>
                    </a:lnTo>
                    <a:lnTo>
                      <a:pt x="1246" y="1210"/>
                    </a:lnTo>
                    <a:lnTo>
                      <a:pt x="1106" y="1210"/>
                    </a:lnTo>
                    <a:lnTo>
                      <a:pt x="1106" y="1210"/>
                    </a:lnTo>
                    <a:lnTo>
                      <a:pt x="1090" y="1210"/>
                    </a:lnTo>
                    <a:lnTo>
                      <a:pt x="1076" y="1216"/>
                    </a:lnTo>
                    <a:lnTo>
                      <a:pt x="1064" y="1222"/>
                    </a:lnTo>
                    <a:lnTo>
                      <a:pt x="1052" y="1232"/>
                    </a:lnTo>
                    <a:lnTo>
                      <a:pt x="1044" y="1242"/>
                    </a:lnTo>
                    <a:lnTo>
                      <a:pt x="1036" y="1256"/>
                    </a:lnTo>
                    <a:lnTo>
                      <a:pt x="1032" y="1270"/>
                    </a:lnTo>
                    <a:lnTo>
                      <a:pt x="1032" y="1284"/>
                    </a:lnTo>
                    <a:lnTo>
                      <a:pt x="1032" y="1426"/>
                    </a:lnTo>
                    <a:lnTo>
                      <a:pt x="1032" y="1426"/>
                    </a:lnTo>
                    <a:lnTo>
                      <a:pt x="1032" y="1440"/>
                    </a:lnTo>
                    <a:lnTo>
                      <a:pt x="1036" y="1454"/>
                    </a:lnTo>
                    <a:lnTo>
                      <a:pt x="1044" y="1468"/>
                    </a:lnTo>
                    <a:lnTo>
                      <a:pt x="1052" y="1478"/>
                    </a:lnTo>
                    <a:lnTo>
                      <a:pt x="1064" y="1488"/>
                    </a:lnTo>
                    <a:lnTo>
                      <a:pt x="1076" y="1494"/>
                    </a:lnTo>
                    <a:lnTo>
                      <a:pt x="1090" y="1500"/>
                    </a:lnTo>
                    <a:lnTo>
                      <a:pt x="1106" y="1500"/>
                    </a:lnTo>
                    <a:lnTo>
                      <a:pt x="1246" y="1500"/>
                    </a:lnTo>
                    <a:lnTo>
                      <a:pt x="1246" y="1500"/>
                    </a:lnTo>
                    <a:lnTo>
                      <a:pt x="1260" y="1500"/>
                    </a:lnTo>
                    <a:lnTo>
                      <a:pt x="1274" y="1494"/>
                    </a:lnTo>
                    <a:lnTo>
                      <a:pt x="1288" y="1488"/>
                    </a:lnTo>
                    <a:lnTo>
                      <a:pt x="1298" y="1478"/>
                    </a:lnTo>
                    <a:lnTo>
                      <a:pt x="1308" y="1468"/>
                    </a:lnTo>
                    <a:lnTo>
                      <a:pt x="1314" y="1454"/>
                    </a:lnTo>
                    <a:lnTo>
                      <a:pt x="1318" y="1440"/>
                    </a:lnTo>
                    <a:lnTo>
                      <a:pt x="1320" y="1426"/>
                    </a:lnTo>
                    <a:lnTo>
                      <a:pt x="1320" y="1284"/>
                    </a:lnTo>
                    <a:close/>
                    <a:moveTo>
                      <a:pt x="1320" y="776"/>
                    </a:moveTo>
                    <a:lnTo>
                      <a:pt x="216" y="776"/>
                    </a:lnTo>
                    <a:lnTo>
                      <a:pt x="216" y="1056"/>
                    </a:lnTo>
                    <a:lnTo>
                      <a:pt x="1320" y="1056"/>
                    </a:lnTo>
                    <a:lnTo>
                      <a:pt x="1320" y="776"/>
                    </a:lnTo>
                    <a:close/>
                    <a:moveTo>
                      <a:pt x="2070" y="1234"/>
                    </a:moveTo>
                    <a:lnTo>
                      <a:pt x="2070" y="1234"/>
                    </a:lnTo>
                    <a:lnTo>
                      <a:pt x="2070" y="1234"/>
                    </a:lnTo>
                    <a:lnTo>
                      <a:pt x="2044" y="1234"/>
                    </a:lnTo>
                    <a:lnTo>
                      <a:pt x="2020" y="1230"/>
                    </a:lnTo>
                    <a:lnTo>
                      <a:pt x="1996" y="1222"/>
                    </a:lnTo>
                    <a:lnTo>
                      <a:pt x="1972" y="1214"/>
                    </a:lnTo>
                    <a:lnTo>
                      <a:pt x="1950" y="1204"/>
                    </a:lnTo>
                    <a:lnTo>
                      <a:pt x="1928" y="1190"/>
                    </a:lnTo>
                    <a:lnTo>
                      <a:pt x="1910" y="1176"/>
                    </a:lnTo>
                    <a:lnTo>
                      <a:pt x="1892" y="1160"/>
                    </a:lnTo>
                    <a:lnTo>
                      <a:pt x="1876" y="1142"/>
                    </a:lnTo>
                    <a:lnTo>
                      <a:pt x="1860" y="1122"/>
                    </a:lnTo>
                    <a:lnTo>
                      <a:pt x="1848" y="1102"/>
                    </a:lnTo>
                    <a:lnTo>
                      <a:pt x="1838" y="1080"/>
                    </a:lnTo>
                    <a:lnTo>
                      <a:pt x="1828" y="1056"/>
                    </a:lnTo>
                    <a:lnTo>
                      <a:pt x="1822" y="1032"/>
                    </a:lnTo>
                    <a:lnTo>
                      <a:pt x="1818" y="1008"/>
                    </a:lnTo>
                    <a:lnTo>
                      <a:pt x="1818" y="982"/>
                    </a:lnTo>
                    <a:lnTo>
                      <a:pt x="1818" y="982"/>
                    </a:lnTo>
                    <a:lnTo>
                      <a:pt x="1816" y="970"/>
                    </a:lnTo>
                    <a:lnTo>
                      <a:pt x="1812" y="958"/>
                    </a:lnTo>
                    <a:lnTo>
                      <a:pt x="1808" y="948"/>
                    </a:lnTo>
                    <a:lnTo>
                      <a:pt x="1800" y="940"/>
                    </a:lnTo>
                    <a:lnTo>
                      <a:pt x="1792" y="932"/>
                    </a:lnTo>
                    <a:lnTo>
                      <a:pt x="1782" y="926"/>
                    </a:lnTo>
                    <a:lnTo>
                      <a:pt x="1770" y="922"/>
                    </a:lnTo>
                    <a:lnTo>
                      <a:pt x="1758" y="922"/>
                    </a:lnTo>
                    <a:lnTo>
                      <a:pt x="1758" y="922"/>
                    </a:lnTo>
                    <a:lnTo>
                      <a:pt x="1746" y="922"/>
                    </a:lnTo>
                    <a:lnTo>
                      <a:pt x="1734" y="926"/>
                    </a:lnTo>
                    <a:lnTo>
                      <a:pt x="1724" y="932"/>
                    </a:lnTo>
                    <a:lnTo>
                      <a:pt x="1716" y="940"/>
                    </a:lnTo>
                    <a:lnTo>
                      <a:pt x="1708" y="948"/>
                    </a:lnTo>
                    <a:lnTo>
                      <a:pt x="1702" y="958"/>
                    </a:lnTo>
                    <a:lnTo>
                      <a:pt x="1700" y="970"/>
                    </a:lnTo>
                    <a:lnTo>
                      <a:pt x="1698" y="982"/>
                    </a:lnTo>
                    <a:lnTo>
                      <a:pt x="1698" y="1294"/>
                    </a:lnTo>
                    <a:lnTo>
                      <a:pt x="1698" y="1294"/>
                    </a:lnTo>
                    <a:lnTo>
                      <a:pt x="1698" y="1456"/>
                    </a:lnTo>
                    <a:lnTo>
                      <a:pt x="1698" y="1456"/>
                    </a:lnTo>
                    <a:lnTo>
                      <a:pt x="1700" y="1468"/>
                    </a:lnTo>
                    <a:lnTo>
                      <a:pt x="1702" y="1478"/>
                    </a:lnTo>
                    <a:lnTo>
                      <a:pt x="1708" y="1490"/>
                    </a:lnTo>
                    <a:lnTo>
                      <a:pt x="1716" y="1498"/>
                    </a:lnTo>
                    <a:lnTo>
                      <a:pt x="1724" y="1506"/>
                    </a:lnTo>
                    <a:lnTo>
                      <a:pt x="1734" y="1510"/>
                    </a:lnTo>
                    <a:lnTo>
                      <a:pt x="1746" y="1514"/>
                    </a:lnTo>
                    <a:lnTo>
                      <a:pt x="1758" y="1516"/>
                    </a:lnTo>
                    <a:lnTo>
                      <a:pt x="1758" y="1516"/>
                    </a:lnTo>
                    <a:lnTo>
                      <a:pt x="1796" y="1514"/>
                    </a:lnTo>
                    <a:lnTo>
                      <a:pt x="1834" y="1512"/>
                    </a:lnTo>
                    <a:lnTo>
                      <a:pt x="1872" y="1506"/>
                    </a:lnTo>
                    <a:lnTo>
                      <a:pt x="1906" y="1498"/>
                    </a:lnTo>
                    <a:lnTo>
                      <a:pt x="1938" y="1490"/>
                    </a:lnTo>
                    <a:lnTo>
                      <a:pt x="1968" y="1478"/>
                    </a:lnTo>
                    <a:lnTo>
                      <a:pt x="1998" y="1466"/>
                    </a:lnTo>
                    <a:lnTo>
                      <a:pt x="2024" y="1452"/>
                    </a:lnTo>
                    <a:lnTo>
                      <a:pt x="2048" y="1436"/>
                    </a:lnTo>
                    <a:lnTo>
                      <a:pt x="2068" y="1420"/>
                    </a:lnTo>
                    <a:lnTo>
                      <a:pt x="2086" y="1402"/>
                    </a:lnTo>
                    <a:lnTo>
                      <a:pt x="2102" y="1382"/>
                    </a:lnTo>
                    <a:lnTo>
                      <a:pt x="2114" y="1362"/>
                    </a:lnTo>
                    <a:lnTo>
                      <a:pt x="2124" y="1340"/>
                    </a:lnTo>
                    <a:lnTo>
                      <a:pt x="2128" y="1318"/>
                    </a:lnTo>
                    <a:lnTo>
                      <a:pt x="2130" y="1294"/>
                    </a:lnTo>
                    <a:lnTo>
                      <a:pt x="2130" y="1294"/>
                    </a:lnTo>
                    <a:lnTo>
                      <a:pt x="2130" y="1294"/>
                    </a:lnTo>
                    <a:lnTo>
                      <a:pt x="2130" y="1294"/>
                    </a:lnTo>
                    <a:lnTo>
                      <a:pt x="2130" y="1294"/>
                    </a:lnTo>
                    <a:lnTo>
                      <a:pt x="2130" y="1282"/>
                    </a:lnTo>
                    <a:lnTo>
                      <a:pt x="2126" y="1270"/>
                    </a:lnTo>
                    <a:lnTo>
                      <a:pt x="2120" y="1260"/>
                    </a:lnTo>
                    <a:lnTo>
                      <a:pt x="2112" y="1252"/>
                    </a:lnTo>
                    <a:lnTo>
                      <a:pt x="2104" y="1244"/>
                    </a:lnTo>
                    <a:lnTo>
                      <a:pt x="2094" y="1240"/>
                    </a:lnTo>
                    <a:lnTo>
                      <a:pt x="2082" y="1236"/>
                    </a:lnTo>
                    <a:lnTo>
                      <a:pt x="2070" y="1234"/>
                    </a:lnTo>
                    <a:lnTo>
                      <a:pt x="2070" y="1234"/>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51" name="Freeform 52">
                <a:extLst>
                  <a:ext uri="{FF2B5EF4-FFF2-40B4-BE49-F238E27FC236}">
                    <a16:creationId xmlns:a16="http://schemas.microsoft.com/office/drawing/2014/main" id="{E36B5C41-3F58-4450-8230-8C6F5E6490C1}"/>
                  </a:ext>
                </a:extLst>
              </p:cNvPr>
              <p:cNvSpPr>
                <a:spLocks noEditPoints="1"/>
              </p:cNvSpPr>
              <p:nvPr/>
            </p:nvSpPr>
            <p:spPr bwMode="auto">
              <a:xfrm flipH="1">
                <a:off x="6833358" y="2215550"/>
                <a:ext cx="286940" cy="448242"/>
              </a:xfrm>
              <a:custGeom>
                <a:avLst/>
                <a:gdLst>
                  <a:gd name="T0" fmla="*/ 1050 w 1722"/>
                  <a:gd name="T1" fmla="*/ 156 h 2690"/>
                  <a:gd name="T2" fmla="*/ 1142 w 1722"/>
                  <a:gd name="T3" fmla="*/ 44 h 2690"/>
                  <a:gd name="T4" fmla="*/ 1284 w 1722"/>
                  <a:gd name="T5" fmla="*/ 0 h 2690"/>
                  <a:gd name="T6" fmla="*/ 1406 w 1722"/>
                  <a:gd name="T7" fmla="*/ 32 h 2690"/>
                  <a:gd name="T8" fmla="*/ 1508 w 1722"/>
                  <a:gd name="T9" fmla="*/ 134 h 2690"/>
                  <a:gd name="T10" fmla="*/ 1538 w 1722"/>
                  <a:gd name="T11" fmla="*/ 254 h 2690"/>
                  <a:gd name="T12" fmla="*/ 1494 w 1722"/>
                  <a:gd name="T13" fmla="*/ 396 h 2690"/>
                  <a:gd name="T14" fmla="*/ 1382 w 1722"/>
                  <a:gd name="T15" fmla="*/ 488 h 2690"/>
                  <a:gd name="T16" fmla="*/ 1258 w 1722"/>
                  <a:gd name="T17" fmla="*/ 508 h 2690"/>
                  <a:gd name="T18" fmla="*/ 1122 w 1722"/>
                  <a:gd name="T19" fmla="*/ 450 h 2690"/>
                  <a:gd name="T20" fmla="*/ 1042 w 1722"/>
                  <a:gd name="T21" fmla="*/ 330 h 2690"/>
                  <a:gd name="T22" fmla="*/ 1720 w 1722"/>
                  <a:gd name="T23" fmla="*/ 824 h 2690"/>
                  <a:gd name="T24" fmla="*/ 1676 w 1722"/>
                  <a:gd name="T25" fmla="*/ 694 h 2690"/>
                  <a:gd name="T26" fmla="*/ 1582 w 1722"/>
                  <a:gd name="T27" fmla="*/ 610 h 2690"/>
                  <a:gd name="T28" fmla="*/ 1458 w 1722"/>
                  <a:gd name="T29" fmla="*/ 580 h 2690"/>
                  <a:gd name="T30" fmla="*/ 1300 w 1722"/>
                  <a:gd name="T31" fmla="*/ 632 h 2690"/>
                  <a:gd name="T32" fmla="*/ 1256 w 1722"/>
                  <a:gd name="T33" fmla="*/ 674 h 2690"/>
                  <a:gd name="T34" fmla="*/ 568 w 1722"/>
                  <a:gd name="T35" fmla="*/ 1074 h 2690"/>
                  <a:gd name="T36" fmla="*/ 488 w 1722"/>
                  <a:gd name="T37" fmla="*/ 1156 h 2690"/>
                  <a:gd name="T38" fmla="*/ 516 w 1722"/>
                  <a:gd name="T39" fmla="*/ 1252 h 2690"/>
                  <a:gd name="T40" fmla="*/ 1008 w 1722"/>
                  <a:gd name="T41" fmla="*/ 1282 h 2690"/>
                  <a:gd name="T42" fmla="*/ 1074 w 1722"/>
                  <a:gd name="T43" fmla="*/ 1258 h 2690"/>
                  <a:gd name="T44" fmla="*/ 952 w 1722"/>
                  <a:gd name="T45" fmla="*/ 1536 h 2690"/>
                  <a:gd name="T46" fmla="*/ 1002 w 1722"/>
                  <a:gd name="T47" fmla="*/ 1490 h 2690"/>
                  <a:gd name="T48" fmla="*/ 994 w 1722"/>
                  <a:gd name="T49" fmla="*/ 1422 h 2690"/>
                  <a:gd name="T50" fmla="*/ 346 w 1722"/>
                  <a:gd name="T51" fmla="*/ 1390 h 2690"/>
                  <a:gd name="T52" fmla="*/ 284 w 1722"/>
                  <a:gd name="T53" fmla="*/ 1422 h 2690"/>
                  <a:gd name="T54" fmla="*/ 278 w 1722"/>
                  <a:gd name="T55" fmla="*/ 1494 h 2690"/>
                  <a:gd name="T56" fmla="*/ 346 w 1722"/>
                  <a:gd name="T57" fmla="*/ 1540 h 2690"/>
                  <a:gd name="T58" fmla="*/ 682 w 1722"/>
                  <a:gd name="T59" fmla="*/ 1554 h 2690"/>
                  <a:gd name="T60" fmla="*/ 40 w 1722"/>
                  <a:gd name="T61" fmla="*/ 2190 h 2690"/>
                  <a:gd name="T62" fmla="*/ 2 w 1722"/>
                  <a:gd name="T63" fmla="*/ 2260 h 2690"/>
                  <a:gd name="T64" fmla="*/ 10 w 1722"/>
                  <a:gd name="T65" fmla="*/ 2336 h 2690"/>
                  <a:gd name="T66" fmla="*/ 50 w 1722"/>
                  <a:gd name="T67" fmla="*/ 2390 h 2690"/>
                  <a:gd name="T68" fmla="*/ 122 w 1722"/>
                  <a:gd name="T69" fmla="*/ 2418 h 2690"/>
                  <a:gd name="T70" fmla="*/ 198 w 1722"/>
                  <a:gd name="T71" fmla="*/ 2404 h 2690"/>
                  <a:gd name="T72" fmla="*/ 616 w 1722"/>
                  <a:gd name="T73" fmla="*/ 2556 h 2690"/>
                  <a:gd name="T74" fmla="*/ 638 w 1722"/>
                  <a:gd name="T75" fmla="*/ 2632 h 2690"/>
                  <a:gd name="T76" fmla="*/ 698 w 1722"/>
                  <a:gd name="T77" fmla="*/ 2680 h 2690"/>
                  <a:gd name="T78" fmla="*/ 750 w 1722"/>
                  <a:gd name="T79" fmla="*/ 2690 h 2690"/>
                  <a:gd name="T80" fmla="*/ 826 w 1722"/>
                  <a:gd name="T81" fmla="*/ 2668 h 2690"/>
                  <a:gd name="T82" fmla="*/ 874 w 1722"/>
                  <a:gd name="T83" fmla="*/ 2608 h 2690"/>
                  <a:gd name="T84" fmla="*/ 1328 w 1722"/>
                  <a:gd name="T85" fmla="*/ 1960 h 2690"/>
                  <a:gd name="T86" fmla="*/ 1628 w 1722"/>
                  <a:gd name="T87" fmla="*/ 1954 h 2690"/>
                  <a:gd name="T88" fmla="*/ 1692 w 1722"/>
                  <a:gd name="T89" fmla="*/ 1912 h 2690"/>
                  <a:gd name="T90" fmla="*/ 1722 w 1722"/>
                  <a:gd name="T91" fmla="*/ 1840 h 2690"/>
                  <a:gd name="T92" fmla="*/ 190 w 1722"/>
                  <a:gd name="T93" fmla="*/ 1392 h 2690"/>
                  <a:gd name="T94" fmla="*/ 220 w 1722"/>
                  <a:gd name="T95" fmla="*/ 1428 h 2690"/>
                  <a:gd name="T96" fmla="*/ 266 w 1722"/>
                  <a:gd name="T97" fmla="*/ 1430 h 2690"/>
                  <a:gd name="T98" fmla="*/ 306 w 1722"/>
                  <a:gd name="T99" fmla="*/ 1390 h 2690"/>
                  <a:gd name="T100" fmla="*/ 122 w 1722"/>
                  <a:gd name="T101" fmla="*/ 824 h 2690"/>
                  <a:gd name="T102" fmla="*/ 64 w 1722"/>
                  <a:gd name="T103" fmla="*/ 796 h 2690"/>
                  <a:gd name="T104" fmla="*/ 18 w 1722"/>
                  <a:gd name="T105" fmla="*/ 828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2" h="2690">
                    <a:moveTo>
                      <a:pt x="1030" y="254"/>
                    </a:moveTo>
                    <a:lnTo>
                      <a:pt x="1030" y="254"/>
                    </a:lnTo>
                    <a:lnTo>
                      <a:pt x="1032" y="228"/>
                    </a:lnTo>
                    <a:lnTo>
                      <a:pt x="1036" y="204"/>
                    </a:lnTo>
                    <a:lnTo>
                      <a:pt x="1042" y="180"/>
                    </a:lnTo>
                    <a:lnTo>
                      <a:pt x="1050" y="156"/>
                    </a:lnTo>
                    <a:lnTo>
                      <a:pt x="1062" y="134"/>
                    </a:lnTo>
                    <a:lnTo>
                      <a:pt x="1074" y="112"/>
                    </a:lnTo>
                    <a:lnTo>
                      <a:pt x="1088" y="94"/>
                    </a:lnTo>
                    <a:lnTo>
                      <a:pt x="1104" y="76"/>
                    </a:lnTo>
                    <a:lnTo>
                      <a:pt x="1122" y="58"/>
                    </a:lnTo>
                    <a:lnTo>
                      <a:pt x="1142" y="44"/>
                    </a:lnTo>
                    <a:lnTo>
                      <a:pt x="1164" y="32"/>
                    </a:lnTo>
                    <a:lnTo>
                      <a:pt x="1186" y="20"/>
                    </a:lnTo>
                    <a:lnTo>
                      <a:pt x="1208" y="12"/>
                    </a:lnTo>
                    <a:lnTo>
                      <a:pt x="1234" y="6"/>
                    </a:lnTo>
                    <a:lnTo>
                      <a:pt x="1258" y="2"/>
                    </a:lnTo>
                    <a:lnTo>
                      <a:pt x="1284" y="0"/>
                    </a:lnTo>
                    <a:lnTo>
                      <a:pt x="1284" y="0"/>
                    </a:lnTo>
                    <a:lnTo>
                      <a:pt x="1310" y="2"/>
                    </a:lnTo>
                    <a:lnTo>
                      <a:pt x="1336" y="6"/>
                    </a:lnTo>
                    <a:lnTo>
                      <a:pt x="1360" y="12"/>
                    </a:lnTo>
                    <a:lnTo>
                      <a:pt x="1382" y="20"/>
                    </a:lnTo>
                    <a:lnTo>
                      <a:pt x="1406" y="32"/>
                    </a:lnTo>
                    <a:lnTo>
                      <a:pt x="1426" y="44"/>
                    </a:lnTo>
                    <a:lnTo>
                      <a:pt x="1446" y="58"/>
                    </a:lnTo>
                    <a:lnTo>
                      <a:pt x="1464" y="76"/>
                    </a:lnTo>
                    <a:lnTo>
                      <a:pt x="1480" y="94"/>
                    </a:lnTo>
                    <a:lnTo>
                      <a:pt x="1494" y="112"/>
                    </a:lnTo>
                    <a:lnTo>
                      <a:pt x="1508" y="134"/>
                    </a:lnTo>
                    <a:lnTo>
                      <a:pt x="1518" y="156"/>
                    </a:lnTo>
                    <a:lnTo>
                      <a:pt x="1526" y="180"/>
                    </a:lnTo>
                    <a:lnTo>
                      <a:pt x="1532" y="204"/>
                    </a:lnTo>
                    <a:lnTo>
                      <a:pt x="1536" y="228"/>
                    </a:lnTo>
                    <a:lnTo>
                      <a:pt x="1538" y="254"/>
                    </a:lnTo>
                    <a:lnTo>
                      <a:pt x="1538" y="254"/>
                    </a:lnTo>
                    <a:lnTo>
                      <a:pt x="1536" y="280"/>
                    </a:lnTo>
                    <a:lnTo>
                      <a:pt x="1532" y="306"/>
                    </a:lnTo>
                    <a:lnTo>
                      <a:pt x="1526" y="330"/>
                    </a:lnTo>
                    <a:lnTo>
                      <a:pt x="1518" y="354"/>
                    </a:lnTo>
                    <a:lnTo>
                      <a:pt x="1508" y="376"/>
                    </a:lnTo>
                    <a:lnTo>
                      <a:pt x="1494" y="396"/>
                    </a:lnTo>
                    <a:lnTo>
                      <a:pt x="1480" y="416"/>
                    </a:lnTo>
                    <a:lnTo>
                      <a:pt x="1464" y="434"/>
                    </a:lnTo>
                    <a:lnTo>
                      <a:pt x="1446" y="450"/>
                    </a:lnTo>
                    <a:lnTo>
                      <a:pt x="1426" y="466"/>
                    </a:lnTo>
                    <a:lnTo>
                      <a:pt x="1406" y="478"/>
                    </a:lnTo>
                    <a:lnTo>
                      <a:pt x="1382" y="488"/>
                    </a:lnTo>
                    <a:lnTo>
                      <a:pt x="1360" y="496"/>
                    </a:lnTo>
                    <a:lnTo>
                      <a:pt x="1336" y="504"/>
                    </a:lnTo>
                    <a:lnTo>
                      <a:pt x="1310" y="508"/>
                    </a:lnTo>
                    <a:lnTo>
                      <a:pt x="1284" y="508"/>
                    </a:lnTo>
                    <a:lnTo>
                      <a:pt x="1284" y="508"/>
                    </a:lnTo>
                    <a:lnTo>
                      <a:pt x="1258" y="508"/>
                    </a:lnTo>
                    <a:lnTo>
                      <a:pt x="1234" y="504"/>
                    </a:lnTo>
                    <a:lnTo>
                      <a:pt x="1208" y="496"/>
                    </a:lnTo>
                    <a:lnTo>
                      <a:pt x="1186" y="488"/>
                    </a:lnTo>
                    <a:lnTo>
                      <a:pt x="1164" y="478"/>
                    </a:lnTo>
                    <a:lnTo>
                      <a:pt x="1142" y="466"/>
                    </a:lnTo>
                    <a:lnTo>
                      <a:pt x="1122" y="450"/>
                    </a:lnTo>
                    <a:lnTo>
                      <a:pt x="1104" y="434"/>
                    </a:lnTo>
                    <a:lnTo>
                      <a:pt x="1088" y="416"/>
                    </a:lnTo>
                    <a:lnTo>
                      <a:pt x="1074" y="396"/>
                    </a:lnTo>
                    <a:lnTo>
                      <a:pt x="1062" y="376"/>
                    </a:lnTo>
                    <a:lnTo>
                      <a:pt x="1050" y="354"/>
                    </a:lnTo>
                    <a:lnTo>
                      <a:pt x="1042" y="330"/>
                    </a:lnTo>
                    <a:lnTo>
                      <a:pt x="1036" y="306"/>
                    </a:lnTo>
                    <a:lnTo>
                      <a:pt x="1032" y="280"/>
                    </a:lnTo>
                    <a:lnTo>
                      <a:pt x="1030" y="254"/>
                    </a:lnTo>
                    <a:lnTo>
                      <a:pt x="1030" y="254"/>
                    </a:lnTo>
                    <a:close/>
                    <a:moveTo>
                      <a:pt x="1720" y="824"/>
                    </a:moveTo>
                    <a:lnTo>
                      <a:pt x="1720" y="824"/>
                    </a:lnTo>
                    <a:lnTo>
                      <a:pt x="1718" y="800"/>
                    </a:lnTo>
                    <a:lnTo>
                      <a:pt x="1714" y="778"/>
                    </a:lnTo>
                    <a:lnTo>
                      <a:pt x="1706" y="756"/>
                    </a:lnTo>
                    <a:lnTo>
                      <a:pt x="1698" y="734"/>
                    </a:lnTo>
                    <a:lnTo>
                      <a:pt x="1688" y="714"/>
                    </a:lnTo>
                    <a:lnTo>
                      <a:pt x="1676" y="694"/>
                    </a:lnTo>
                    <a:lnTo>
                      <a:pt x="1662" y="674"/>
                    </a:lnTo>
                    <a:lnTo>
                      <a:pt x="1646" y="658"/>
                    </a:lnTo>
                    <a:lnTo>
                      <a:pt x="1646" y="658"/>
                    </a:lnTo>
                    <a:lnTo>
                      <a:pt x="1626" y="640"/>
                    </a:lnTo>
                    <a:lnTo>
                      <a:pt x="1606" y="624"/>
                    </a:lnTo>
                    <a:lnTo>
                      <a:pt x="1582" y="610"/>
                    </a:lnTo>
                    <a:lnTo>
                      <a:pt x="1560" y="600"/>
                    </a:lnTo>
                    <a:lnTo>
                      <a:pt x="1536" y="590"/>
                    </a:lnTo>
                    <a:lnTo>
                      <a:pt x="1510" y="584"/>
                    </a:lnTo>
                    <a:lnTo>
                      <a:pt x="1484" y="580"/>
                    </a:lnTo>
                    <a:lnTo>
                      <a:pt x="1458" y="580"/>
                    </a:lnTo>
                    <a:lnTo>
                      <a:pt x="1458" y="580"/>
                    </a:lnTo>
                    <a:lnTo>
                      <a:pt x="1428" y="580"/>
                    </a:lnTo>
                    <a:lnTo>
                      <a:pt x="1400" y="586"/>
                    </a:lnTo>
                    <a:lnTo>
                      <a:pt x="1374" y="594"/>
                    </a:lnTo>
                    <a:lnTo>
                      <a:pt x="1348" y="604"/>
                    </a:lnTo>
                    <a:lnTo>
                      <a:pt x="1322" y="618"/>
                    </a:lnTo>
                    <a:lnTo>
                      <a:pt x="1300" y="632"/>
                    </a:lnTo>
                    <a:lnTo>
                      <a:pt x="1278" y="650"/>
                    </a:lnTo>
                    <a:lnTo>
                      <a:pt x="1260" y="670"/>
                    </a:lnTo>
                    <a:lnTo>
                      <a:pt x="1260" y="670"/>
                    </a:lnTo>
                    <a:lnTo>
                      <a:pt x="1258" y="672"/>
                    </a:lnTo>
                    <a:lnTo>
                      <a:pt x="1256" y="674"/>
                    </a:lnTo>
                    <a:lnTo>
                      <a:pt x="1256" y="674"/>
                    </a:lnTo>
                    <a:lnTo>
                      <a:pt x="1246" y="688"/>
                    </a:lnTo>
                    <a:lnTo>
                      <a:pt x="1234" y="704"/>
                    </a:lnTo>
                    <a:lnTo>
                      <a:pt x="956" y="1072"/>
                    </a:lnTo>
                    <a:lnTo>
                      <a:pt x="590" y="1072"/>
                    </a:lnTo>
                    <a:lnTo>
                      <a:pt x="590" y="1072"/>
                    </a:lnTo>
                    <a:lnTo>
                      <a:pt x="568" y="1074"/>
                    </a:lnTo>
                    <a:lnTo>
                      <a:pt x="550" y="1082"/>
                    </a:lnTo>
                    <a:lnTo>
                      <a:pt x="532" y="1090"/>
                    </a:lnTo>
                    <a:lnTo>
                      <a:pt x="516" y="1104"/>
                    </a:lnTo>
                    <a:lnTo>
                      <a:pt x="504" y="1118"/>
                    </a:lnTo>
                    <a:lnTo>
                      <a:pt x="494" y="1136"/>
                    </a:lnTo>
                    <a:lnTo>
                      <a:pt x="488" y="1156"/>
                    </a:lnTo>
                    <a:lnTo>
                      <a:pt x="486" y="1178"/>
                    </a:lnTo>
                    <a:lnTo>
                      <a:pt x="486" y="1178"/>
                    </a:lnTo>
                    <a:lnTo>
                      <a:pt x="488" y="1198"/>
                    </a:lnTo>
                    <a:lnTo>
                      <a:pt x="494" y="1218"/>
                    </a:lnTo>
                    <a:lnTo>
                      <a:pt x="504" y="1236"/>
                    </a:lnTo>
                    <a:lnTo>
                      <a:pt x="516" y="1252"/>
                    </a:lnTo>
                    <a:lnTo>
                      <a:pt x="532" y="1264"/>
                    </a:lnTo>
                    <a:lnTo>
                      <a:pt x="550" y="1274"/>
                    </a:lnTo>
                    <a:lnTo>
                      <a:pt x="568" y="1280"/>
                    </a:lnTo>
                    <a:lnTo>
                      <a:pt x="590" y="1282"/>
                    </a:lnTo>
                    <a:lnTo>
                      <a:pt x="1008" y="1282"/>
                    </a:lnTo>
                    <a:lnTo>
                      <a:pt x="1008" y="1282"/>
                    </a:lnTo>
                    <a:lnTo>
                      <a:pt x="1020" y="1282"/>
                    </a:lnTo>
                    <a:lnTo>
                      <a:pt x="1032" y="1280"/>
                    </a:lnTo>
                    <a:lnTo>
                      <a:pt x="1044" y="1276"/>
                    </a:lnTo>
                    <a:lnTo>
                      <a:pt x="1054" y="1272"/>
                    </a:lnTo>
                    <a:lnTo>
                      <a:pt x="1064" y="1266"/>
                    </a:lnTo>
                    <a:lnTo>
                      <a:pt x="1074" y="1258"/>
                    </a:lnTo>
                    <a:lnTo>
                      <a:pt x="1084" y="1250"/>
                    </a:lnTo>
                    <a:lnTo>
                      <a:pt x="1092" y="1240"/>
                    </a:lnTo>
                    <a:lnTo>
                      <a:pt x="1194" y="1106"/>
                    </a:lnTo>
                    <a:lnTo>
                      <a:pt x="1194" y="1536"/>
                    </a:lnTo>
                    <a:lnTo>
                      <a:pt x="952" y="1536"/>
                    </a:lnTo>
                    <a:lnTo>
                      <a:pt x="952" y="1536"/>
                    </a:lnTo>
                    <a:lnTo>
                      <a:pt x="962" y="1532"/>
                    </a:lnTo>
                    <a:lnTo>
                      <a:pt x="974" y="1526"/>
                    </a:lnTo>
                    <a:lnTo>
                      <a:pt x="982" y="1518"/>
                    </a:lnTo>
                    <a:lnTo>
                      <a:pt x="990" y="1510"/>
                    </a:lnTo>
                    <a:lnTo>
                      <a:pt x="996" y="1500"/>
                    </a:lnTo>
                    <a:lnTo>
                      <a:pt x="1002" y="1490"/>
                    </a:lnTo>
                    <a:lnTo>
                      <a:pt x="1004" y="1478"/>
                    </a:lnTo>
                    <a:lnTo>
                      <a:pt x="1006" y="1464"/>
                    </a:lnTo>
                    <a:lnTo>
                      <a:pt x="1006" y="1464"/>
                    </a:lnTo>
                    <a:lnTo>
                      <a:pt x="1004" y="1450"/>
                    </a:lnTo>
                    <a:lnTo>
                      <a:pt x="1000" y="1436"/>
                    </a:lnTo>
                    <a:lnTo>
                      <a:pt x="994" y="1422"/>
                    </a:lnTo>
                    <a:lnTo>
                      <a:pt x="984" y="1412"/>
                    </a:lnTo>
                    <a:lnTo>
                      <a:pt x="972" y="1402"/>
                    </a:lnTo>
                    <a:lnTo>
                      <a:pt x="960" y="1396"/>
                    </a:lnTo>
                    <a:lnTo>
                      <a:pt x="946" y="1392"/>
                    </a:lnTo>
                    <a:lnTo>
                      <a:pt x="932" y="1390"/>
                    </a:lnTo>
                    <a:lnTo>
                      <a:pt x="346" y="1390"/>
                    </a:lnTo>
                    <a:lnTo>
                      <a:pt x="346" y="1390"/>
                    </a:lnTo>
                    <a:lnTo>
                      <a:pt x="332" y="1392"/>
                    </a:lnTo>
                    <a:lnTo>
                      <a:pt x="318" y="1396"/>
                    </a:lnTo>
                    <a:lnTo>
                      <a:pt x="304" y="1402"/>
                    </a:lnTo>
                    <a:lnTo>
                      <a:pt x="294" y="1412"/>
                    </a:lnTo>
                    <a:lnTo>
                      <a:pt x="284" y="1422"/>
                    </a:lnTo>
                    <a:lnTo>
                      <a:pt x="278" y="1436"/>
                    </a:lnTo>
                    <a:lnTo>
                      <a:pt x="274" y="1450"/>
                    </a:lnTo>
                    <a:lnTo>
                      <a:pt x="272" y="1464"/>
                    </a:lnTo>
                    <a:lnTo>
                      <a:pt x="272" y="1464"/>
                    </a:lnTo>
                    <a:lnTo>
                      <a:pt x="274" y="1480"/>
                    </a:lnTo>
                    <a:lnTo>
                      <a:pt x="278" y="1494"/>
                    </a:lnTo>
                    <a:lnTo>
                      <a:pt x="284" y="1506"/>
                    </a:lnTo>
                    <a:lnTo>
                      <a:pt x="294" y="1518"/>
                    </a:lnTo>
                    <a:lnTo>
                      <a:pt x="304" y="1526"/>
                    </a:lnTo>
                    <a:lnTo>
                      <a:pt x="318" y="1534"/>
                    </a:lnTo>
                    <a:lnTo>
                      <a:pt x="332" y="1538"/>
                    </a:lnTo>
                    <a:lnTo>
                      <a:pt x="346" y="1540"/>
                    </a:lnTo>
                    <a:lnTo>
                      <a:pt x="720" y="1540"/>
                    </a:lnTo>
                    <a:lnTo>
                      <a:pt x="720" y="1540"/>
                    </a:lnTo>
                    <a:lnTo>
                      <a:pt x="704" y="1544"/>
                    </a:lnTo>
                    <a:lnTo>
                      <a:pt x="690" y="1550"/>
                    </a:lnTo>
                    <a:lnTo>
                      <a:pt x="690" y="1550"/>
                    </a:lnTo>
                    <a:lnTo>
                      <a:pt x="682" y="1554"/>
                    </a:lnTo>
                    <a:lnTo>
                      <a:pt x="682" y="1554"/>
                    </a:lnTo>
                    <a:lnTo>
                      <a:pt x="668" y="1564"/>
                    </a:lnTo>
                    <a:lnTo>
                      <a:pt x="654" y="1576"/>
                    </a:lnTo>
                    <a:lnTo>
                      <a:pt x="654" y="1576"/>
                    </a:lnTo>
                    <a:lnTo>
                      <a:pt x="40" y="2190"/>
                    </a:lnTo>
                    <a:lnTo>
                      <a:pt x="40" y="2190"/>
                    </a:lnTo>
                    <a:lnTo>
                      <a:pt x="30" y="2200"/>
                    </a:lnTo>
                    <a:lnTo>
                      <a:pt x="22" y="2210"/>
                    </a:lnTo>
                    <a:lnTo>
                      <a:pt x="16" y="2222"/>
                    </a:lnTo>
                    <a:lnTo>
                      <a:pt x="10" y="2234"/>
                    </a:lnTo>
                    <a:lnTo>
                      <a:pt x="6" y="2246"/>
                    </a:lnTo>
                    <a:lnTo>
                      <a:pt x="2" y="2260"/>
                    </a:lnTo>
                    <a:lnTo>
                      <a:pt x="2" y="2272"/>
                    </a:lnTo>
                    <a:lnTo>
                      <a:pt x="0" y="2284"/>
                    </a:lnTo>
                    <a:lnTo>
                      <a:pt x="2" y="2298"/>
                    </a:lnTo>
                    <a:lnTo>
                      <a:pt x="2" y="2310"/>
                    </a:lnTo>
                    <a:lnTo>
                      <a:pt x="6" y="2324"/>
                    </a:lnTo>
                    <a:lnTo>
                      <a:pt x="10" y="2336"/>
                    </a:lnTo>
                    <a:lnTo>
                      <a:pt x="16" y="2348"/>
                    </a:lnTo>
                    <a:lnTo>
                      <a:pt x="22" y="2358"/>
                    </a:lnTo>
                    <a:lnTo>
                      <a:pt x="30" y="2370"/>
                    </a:lnTo>
                    <a:lnTo>
                      <a:pt x="40" y="2380"/>
                    </a:lnTo>
                    <a:lnTo>
                      <a:pt x="40" y="2380"/>
                    </a:lnTo>
                    <a:lnTo>
                      <a:pt x="50" y="2390"/>
                    </a:lnTo>
                    <a:lnTo>
                      <a:pt x="60" y="2398"/>
                    </a:lnTo>
                    <a:lnTo>
                      <a:pt x="72" y="2404"/>
                    </a:lnTo>
                    <a:lnTo>
                      <a:pt x="84" y="2410"/>
                    </a:lnTo>
                    <a:lnTo>
                      <a:pt x="96" y="2414"/>
                    </a:lnTo>
                    <a:lnTo>
                      <a:pt x="110" y="2416"/>
                    </a:lnTo>
                    <a:lnTo>
                      <a:pt x="122" y="2418"/>
                    </a:lnTo>
                    <a:lnTo>
                      <a:pt x="134" y="2420"/>
                    </a:lnTo>
                    <a:lnTo>
                      <a:pt x="148" y="2418"/>
                    </a:lnTo>
                    <a:lnTo>
                      <a:pt x="160" y="2416"/>
                    </a:lnTo>
                    <a:lnTo>
                      <a:pt x="174" y="2414"/>
                    </a:lnTo>
                    <a:lnTo>
                      <a:pt x="186" y="2410"/>
                    </a:lnTo>
                    <a:lnTo>
                      <a:pt x="198" y="2404"/>
                    </a:lnTo>
                    <a:lnTo>
                      <a:pt x="210" y="2398"/>
                    </a:lnTo>
                    <a:lnTo>
                      <a:pt x="220" y="2390"/>
                    </a:lnTo>
                    <a:lnTo>
                      <a:pt x="230" y="2380"/>
                    </a:lnTo>
                    <a:lnTo>
                      <a:pt x="614" y="1996"/>
                    </a:lnTo>
                    <a:lnTo>
                      <a:pt x="616" y="2556"/>
                    </a:lnTo>
                    <a:lnTo>
                      <a:pt x="616" y="2556"/>
                    </a:lnTo>
                    <a:lnTo>
                      <a:pt x="616" y="2570"/>
                    </a:lnTo>
                    <a:lnTo>
                      <a:pt x="618" y="2584"/>
                    </a:lnTo>
                    <a:lnTo>
                      <a:pt x="622" y="2596"/>
                    </a:lnTo>
                    <a:lnTo>
                      <a:pt x="626" y="2608"/>
                    </a:lnTo>
                    <a:lnTo>
                      <a:pt x="632" y="2620"/>
                    </a:lnTo>
                    <a:lnTo>
                      <a:pt x="638" y="2632"/>
                    </a:lnTo>
                    <a:lnTo>
                      <a:pt x="646" y="2642"/>
                    </a:lnTo>
                    <a:lnTo>
                      <a:pt x="654" y="2652"/>
                    </a:lnTo>
                    <a:lnTo>
                      <a:pt x="664" y="2660"/>
                    </a:lnTo>
                    <a:lnTo>
                      <a:pt x="674" y="2668"/>
                    </a:lnTo>
                    <a:lnTo>
                      <a:pt x="686" y="2674"/>
                    </a:lnTo>
                    <a:lnTo>
                      <a:pt x="698" y="2680"/>
                    </a:lnTo>
                    <a:lnTo>
                      <a:pt x="710" y="2684"/>
                    </a:lnTo>
                    <a:lnTo>
                      <a:pt x="722" y="2688"/>
                    </a:lnTo>
                    <a:lnTo>
                      <a:pt x="736" y="2690"/>
                    </a:lnTo>
                    <a:lnTo>
                      <a:pt x="750" y="2690"/>
                    </a:lnTo>
                    <a:lnTo>
                      <a:pt x="750" y="2690"/>
                    </a:lnTo>
                    <a:lnTo>
                      <a:pt x="750" y="2690"/>
                    </a:lnTo>
                    <a:lnTo>
                      <a:pt x="764" y="2690"/>
                    </a:lnTo>
                    <a:lnTo>
                      <a:pt x="778" y="2688"/>
                    </a:lnTo>
                    <a:lnTo>
                      <a:pt x="790" y="2684"/>
                    </a:lnTo>
                    <a:lnTo>
                      <a:pt x="802" y="2680"/>
                    </a:lnTo>
                    <a:lnTo>
                      <a:pt x="814" y="2674"/>
                    </a:lnTo>
                    <a:lnTo>
                      <a:pt x="826" y="2668"/>
                    </a:lnTo>
                    <a:lnTo>
                      <a:pt x="836" y="2660"/>
                    </a:lnTo>
                    <a:lnTo>
                      <a:pt x="846" y="2652"/>
                    </a:lnTo>
                    <a:lnTo>
                      <a:pt x="854" y="2642"/>
                    </a:lnTo>
                    <a:lnTo>
                      <a:pt x="862" y="2632"/>
                    </a:lnTo>
                    <a:lnTo>
                      <a:pt x="868" y="2620"/>
                    </a:lnTo>
                    <a:lnTo>
                      <a:pt x="874" y="2608"/>
                    </a:lnTo>
                    <a:lnTo>
                      <a:pt x="878" y="2596"/>
                    </a:lnTo>
                    <a:lnTo>
                      <a:pt x="882" y="2584"/>
                    </a:lnTo>
                    <a:lnTo>
                      <a:pt x="884" y="2570"/>
                    </a:lnTo>
                    <a:lnTo>
                      <a:pt x="884" y="2556"/>
                    </a:lnTo>
                    <a:lnTo>
                      <a:pt x="884" y="1960"/>
                    </a:lnTo>
                    <a:lnTo>
                      <a:pt x="1328" y="1960"/>
                    </a:lnTo>
                    <a:lnTo>
                      <a:pt x="1496" y="1960"/>
                    </a:lnTo>
                    <a:lnTo>
                      <a:pt x="1588" y="1960"/>
                    </a:lnTo>
                    <a:lnTo>
                      <a:pt x="1588" y="1960"/>
                    </a:lnTo>
                    <a:lnTo>
                      <a:pt x="1602" y="1960"/>
                    </a:lnTo>
                    <a:lnTo>
                      <a:pt x="1616" y="1958"/>
                    </a:lnTo>
                    <a:lnTo>
                      <a:pt x="1628" y="1954"/>
                    </a:lnTo>
                    <a:lnTo>
                      <a:pt x="1640" y="1950"/>
                    </a:lnTo>
                    <a:lnTo>
                      <a:pt x="1652" y="1944"/>
                    </a:lnTo>
                    <a:lnTo>
                      <a:pt x="1664" y="1938"/>
                    </a:lnTo>
                    <a:lnTo>
                      <a:pt x="1674" y="1930"/>
                    </a:lnTo>
                    <a:lnTo>
                      <a:pt x="1684" y="1920"/>
                    </a:lnTo>
                    <a:lnTo>
                      <a:pt x="1692" y="1912"/>
                    </a:lnTo>
                    <a:lnTo>
                      <a:pt x="1700" y="1900"/>
                    </a:lnTo>
                    <a:lnTo>
                      <a:pt x="1706" y="1890"/>
                    </a:lnTo>
                    <a:lnTo>
                      <a:pt x="1712" y="1878"/>
                    </a:lnTo>
                    <a:lnTo>
                      <a:pt x="1716" y="1866"/>
                    </a:lnTo>
                    <a:lnTo>
                      <a:pt x="1720" y="1852"/>
                    </a:lnTo>
                    <a:lnTo>
                      <a:pt x="1722" y="1840"/>
                    </a:lnTo>
                    <a:lnTo>
                      <a:pt x="1722" y="1826"/>
                    </a:lnTo>
                    <a:lnTo>
                      <a:pt x="1722" y="844"/>
                    </a:lnTo>
                    <a:lnTo>
                      <a:pt x="1722" y="844"/>
                    </a:lnTo>
                    <a:lnTo>
                      <a:pt x="1720" y="824"/>
                    </a:lnTo>
                    <a:lnTo>
                      <a:pt x="1720" y="824"/>
                    </a:lnTo>
                    <a:close/>
                    <a:moveTo>
                      <a:pt x="190" y="1392"/>
                    </a:moveTo>
                    <a:lnTo>
                      <a:pt x="190" y="1392"/>
                    </a:lnTo>
                    <a:lnTo>
                      <a:pt x="194" y="1402"/>
                    </a:lnTo>
                    <a:lnTo>
                      <a:pt x="200" y="1410"/>
                    </a:lnTo>
                    <a:lnTo>
                      <a:pt x="206" y="1416"/>
                    </a:lnTo>
                    <a:lnTo>
                      <a:pt x="212" y="1422"/>
                    </a:lnTo>
                    <a:lnTo>
                      <a:pt x="220" y="1428"/>
                    </a:lnTo>
                    <a:lnTo>
                      <a:pt x="230" y="1430"/>
                    </a:lnTo>
                    <a:lnTo>
                      <a:pt x="238" y="1432"/>
                    </a:lnTo>
                    <a:lnTo>
                      <a:pt x="248" y="1434"/>
                    </a:lnTo>
                    <a:lnTo>
                      <a:pt x="248" y="1434"/>
                    </a:lnTo>
                    <a:lnTo>
                      <a:pt x="256" y="1432"/>
                    </a:lnTo>
                    <a:lnTo>
                      <a:pt x="266" y="1430"/>
                    </a:lnTo>
                    <a:lnTo>
                      <a:pt x="266" y="1430"/>
                    </a:lnTo>
                    <a:lnTo>
                      <a:pt x="278" y="1426"/>
                    </a:lnTo>
                    <a:lnTo>
                      <a:pt x="288" y="1418"/>
                    </a:lnTo>
                    <a:lnTo>
                      <a:pt x="294" y="1410"/>
                    </a:lnTo>
                    <a:lnTo>
                      <a:pt x="302" y="1400"/>
                    </a:lnTo>
                    <a:lnTo>
                      <a:pt x="306" y="1390"/>
                    </a:lnTo>
                    <a:lnTo>
                      <a:pt x="308" y="1378"/>
                    </a:lnTo>
                    <a:lnTo>
                      <a:pt x="306" y="1366"/>
                    </a:lnTo>
                    <a:lnTo>
                      <a:pt x="304" y="1354"/>
                    </a:lnTo>
                    <a:lnTo>
                      <a:pt x="128" y="836"/>
                    </a:lnTo>
                    <a:lnTo>
                      <a:pt x="128" y="836"/>
                    </a:lnTo>
                    <a:lnTo>
                      <a:pt x="122" y="824"/>
                    </a:lnTo>
                    <a:lnTo>
                      <a:pt x="116" y="814"/>
                    </a:lnTo>
                    <a:lnTo>
                      <a:pt x="108" y="808"/>
                    </a:lnTo>
                    <a:lnTo>
                      <a:pt x="98" y="802"/>
                    </a:lnTo>
                    <a:lnTo>
                      <a:pt x="88" y="796"/>
                    </a:lnTo>
                    <a:lnTo>
                      <a:pt x="76" y="796"/>
                    </a:lnTo>
                    <a:lnTo>
                      <a:pt x="64" y="796"/>
                    </a:lnTo>
                    <a:lnTo>
                      <a:pt x="52" y="798"/>
                    </a:lnTo>
                    <a:lnTo>
                      <a:pt x="52" y="798"/>
                    </a:lnTo>
                    <a:lnTo>
                      <a:pt x="42" y="804"/>
                    </a:lnTo>
                    <a:lnTo>
                      <a:pt x="32" y="810"/>
                    </a:lnTo>
                    <a:lnTo>
                      <a:pt x="24" y="818"/>
                    </a:lnTo>
                    <a:lnTo>
                      <a:pt x="18" y="828"/>
                    </a:lnTo>
                    <a:lnTo>
                      <a:pt x="14" y="838"/>
                    </a:lnTo>
                    <a:lnTo>
                      <a:pt x="12" y="850"/>
                    </a:lnTo>
                    <a:lnTo>
                      <a:pt x="12" y="862"/>
                    </a:lnTo>
                    <a:lnTo>
                      <a:pt x="14" y="874"/>
                    </a:lnTo>
                    <a:lnTo>
                      <a:pt x="190" y="1392"/>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52" name="Freeform 157">
                <a:extLst>
                  <a:ext uri="{FF2B5EF4-FFF2-40B4-BE49-F238E27FC236}">
                    <a16:creationId xmlns:a16="http://schemas.microsoft.com/office/drawing/2014/main" id="{EC9A5B76-23DB-4C5F-A706-2C8F2023B9B5}"/>
                  </a:ext>
                </a:extLst>
              </p:cNvPr>
              <p:cNvSpPr>
                <a:spLocks noEditPoints="1"/>
              </p:cNvSpPr>
              <p:nvPr/>
            </p:nvSpPr>
            <p:spPr bwMode="auto">
              <a:xfrm>
                <a:off x="4833024" y="3959612"/>
                <a:ext cx="421058" cy="330036"/>
              </a:xfrm>
              <a:custGeom>
                <a:avLst/>
                <a:gdLst>
                  <a:gd name="T0" fmla="*/ 2342 w 2424"/>
                  <a:gd name="T1" fmla="*/ 0 h 1900"/>
                  <a:gd name="T2" fmla="*/ 38 w 2424"/>
                  <a:gd name="T3" fmla="*/ 6 h 1900"/>
                  <a:gd name="T4" fmla="*/ 0 w 2424"/>
                  <a:gd name="T5" fmla="*/ 66 h 1900"/>
                  <a:gd name="T6" fmla="*/ 14 w 2424"/>
                  <a:gd name="T7" fmla="*/ 1610 h 1900"/>
                  <a:gd name="T8" fmla="*/ 1198 w 2424"/>
                  <a:gd name="T9" fmla="*/ 1898 h 1900"/>
                  <a:gd name="T10" fmla="*/ 2384 w 2424"/>
                  <a:gd name="T11" fmla="*/ 1630 h 1900"/>
                  <a:gd name="T12" fmla="*/ 2424 w 2424"/>
                  <a:gd name="T13" fmla="*/ 1580 h 1900"/>
                  <a:gd name="T14" fmla="*/ 2410 w 2424"/>
                  <a:gd name="T15" fmla="*/ 24 h 1900"/>
                  <a:gd name="T16" fmla="*/ 1144 w 2424"/>
                  <a:gd name="T17" fmla="*/ 384 h 1900"/>
                  <a:gd name="T18" fmla="*/ 2222 w 2424"/>
                  <a:gd name="T19" fmla="*/ 168 h 1900"/>
                  <a:gd name="T20" fmla="*/ 2278 w 2424"/>
                  <a:gd name="T21" fmla="*/ 220 h 1900"/>
                  <a:gd name="T22" fmla="*/ 2260 w 2424"/>
                  <a:gd name="T23" fmla="*/ 282 h 1900"/>
                  <a:gd name="T24" fmla="*/ 1358 w 2424"/>
                  <a:gd name="T25" fmla="*/ 500 h 1900"/>
                  <a:gd name="T26" fmla="*/ 1308 w 2424"/>
                  <a:gd name="T27" fmla="*/ 478 h 1900"/>
                  <a:gd name="T28" fmla="*/ 1292 w 2424"/>
                  <a:gd name="T29" fmla="*/ 420 h 1900"/>
                  <a:gd name="T30" fmla="*/ 1344 w 2424"/>
                  <a:gd name="T31" fmla="*/ 366 h 1900"/>
                  <a:gd name="T32" fmla="*/ 1796 w 2424"/>
                  <a:gd name="T33" fmla="*/ 508 h 1900"/>
                  <a:gd name="T34" fmla="*/ 1850 w 2424"/>
                  <a:gd name="T35" fmla="*/ 558 h 1900"/>
                  <a:gd name="T36" fmla="*/ 1834 w 2424"/>
                  <a:gd name="T37" fmla="*/ 620 h 1900"/>
                  <a:gd name="T38" fmla="*/ 1358 w 2424"/>
                  <a:gd name="T39" fmla="*/ 740 h 1900"/>
                  <a:gd name="T40" fmla="*/ 1308 w 2424"/>
                  <a:gd name="T41" fmla="*/ 718 h 1900"/>
                  <a:gd name="T42" fmla="*/ 1292 w 2424"/>
                  <a:gd name="T43" fmla="*/ 660 h 1900"/>
                  <a:gd name="T44" fmla="*/ 1344 w 2424"/>
                  <a:gd name="T45" fmla="*/ 606 h 1900"/>
                  <a:gd name="T46" fmla="*/ 2284 w 2424"/>
                  <a:gd name="T47" fmla="*/ 1162 h 1900"/>
                  <a:gd name="T48" fmla="*/ 2238 w 2424"/>
                  <a:gd name="T49" fmla="*/ 1186 h 1900"/>
                  <a:gd name="T50" fmla="*/ 2130 w 2424"/>
                  <a:gd name="T51" fmla="*/ 1098 h 1900"/>
                  <a:gd name="T52" fmla="*/ 1908 w 2424"/>
                  <a:gd name="T53" fmla="*/ 1306 h 1900"/>
                  <a:gd name="T54" fmla="*/ 1412 w 2424"/>
                  <a:gd name="T55" fmla="*/ 1642 h 1900"/>
                  <a:gd name="T56" fmla="*/ 1372 w 2424"/>
                  <a:gd name="T57" fmla="*/ 1674 h 1900"/>
                  <a:gd name="T58" fmla="*/ 1310 w 2424"/>
                  <a:gd name="T59" fmla="*/ 1660 h 1900"/>
                  <a:gd name="T60" fmla="*/ 1290 w 2424"/>
                  <a:gd name="T61" fmla="*/ 1590 h 1900"/>
                  <a:gd name="T62" fmla="*/ 1592 w 2424"/>
                  <a:gd name="T63" fmla="*/ 1052 h 1900"/>
                  <a:gd name="T64" fmla="*/ 1882 w 2424"/>
                  <a:gd name="T65" fmla="*/ 1158 h 1900"/>
                  <a:gd name="T66" fmla="*/ 1950 w 2424"/>
                  <a:gd name="T67" fmla="*/ 904 h 1900"/>
                  <a:gd name="T68" fmla="*/ 1962 w 2424"/>
                  <a:gd name="T69" fmla="*/ 860 h 1900"/>
                  <a:gd name="T70" fmla="*/ 2240 w 2424"/>
                  <a:gd name="T71" fmla="*/ 840 h 1900"/>
                  <a:gd name="T72" fmla="*/ 2284 w 2424"/>
                  <a:gd name="T73" fmla="*/ 864 h 1900"/>
                  <a:gd name="T74" fmla="*/ 926 w 2424"/>
                  <a:gd name="T75" fmla="*/ 600 h 1900"/>
                  <a:gd name="T76" fmla="*/ 272 w 2424"/>
                  <a:gd name="T77" fmla="*/ 440 h 1900"/>
                  <a:gd name="T78" fmla="*/ 254 w 2424"/>
                  <a:gd name="T79" fmla="*/ 378 h 1900"/>
                  <a:gd name="T80" fmla="*/ 308 w 2424"/>
                  <a:gd name="T81" fmla="*/ 328 h 1900"/>
                  <a:gd name="T82" fmla="*/ 966 w 2424"/>
                  <a:gd name="T83" fmla="*/ 478 h 1900"/>
                  <a:gd name="T84" fmla="*/ 992 w 2424"/>
                  <a:gd name="T85" fmla="*/ 548 h 1900"/>
                  <a:gd name="T86" fmla="*/ 958 w 2424"/>
                  <a:gd name="T87" fmla="*/ 592 h 1900"/>
                  <a:gd name="T88" fmla="*/ 520 w 2424"/>
                  <a:gd name="T89" fmla="*/ 856 h 1900"/>
                  <a:gd name="T90" fmla="*/ 394 w 2424"/>
                  <a:gd name="T91" fmla="*/ 880 h 1900"/>
                  <a:gd name="T92" fmla="*/ 288 w 2424"/>
                  <a:gd name="T93" fmla="*/ 992 h 1900"/>
                  <a:gd name="T94" fmla="*/ 258 w 2424"/>
                  <a:gd name="T95" fmla="*/ 1136 h 1900"/>
                  <a:gd name="T96" fmla="*/ 302 w 2424"/>
                  <a:gd name="T97" fmla="*/ 1314 h 1900"/>
                  <a:gd name="T98" fmla="*/ 418 w 2424"/>
                  <a:gd name="T99" fmla="*/ 1440 h 1900"/>
                  <a:gd name="T100" fmla="*/ 546 w 2424"/>
                  <a:gd name="T101" fmla="*/ 1478 h 1900"/>
                  <a:gd name="T102" fmla="*/ 686 w 2424"/>
                  <a:gd name="T103" fmla="*/ 1424 h 1900"/>
                  <a:gd name="T104" fmla="*/ 770 w 2424"/>
                  <a:gd name="T105" fmla="*/ 1288 h 1900"/>
                  <a:gd name="T106" fmla="*/ 860 w 2424"/>
                  <a:gd name="T107" fmla="*/ 1118 h 1900"/>
                  <a:gd name="T108" fmla="*/ 816 w 2424"/>
                  <a:gd name="T109" fmla="*/ 940 h 1900"/>
                  <a:gd name="T110" fmla="*/ 700 w 2424"/>
                  <a:gd name="T111" fmla="*/ 814 h 1900"/>
                  <a:gd name="T112" fmla="*/ 860 w 2424"/>
                  <a:gd name="T113" fmla="*/ 1118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24" h="1900">
                    <a:moveTo>
                      <a:pt x="2400" y="14"/>
                    </a:moveTo>
                    <a:lnTo>
                      <a:pt x="2400" y="14"/>
                    </a:lnTo>
                    <a:lnTo>
                      <a:pt x="2386" y="6"/>
                    </a:lnTo>
                    <a:lnTo>
                      <a:pt x="2372" y="0"/>
                    </a:lnTo>
                    <a:lnTo>
                      <a:pt x="2358" y="0"/>
                    </a:lnTo>
                    <a:lnTo>
                      <a:pt x="2342" y="0"/>
                    </a:lnTo>
                    <a:lnTo>
                      <a:pt x="1212" y="262"/>
                    </a:lnTo>
                    <a:lnTo>
                      <a:pt x="82" y="0"/>
                    </a:lnTo>
                    <a:lnTo>
                      <a:pt x="82" y="0"/>
                    </a:lnTo>
                    <a:lnTo>
                      <a:pt x="68" y="0"/>
                    </a:lnTo>
                    <a:lnTo>
                      <a:pt x="52" y="0"/>
                    </a:lnTo>
                    <a:lnTo>
                      <a:pt x="38" y="6"/>
                    </a:lnTo>
                    <a:lnTo>
                      <a:pt x="26" y="14"/>
                    </a:lnTo>
                    <a:lnTo>
                      <a:pt x="26" y="14"/>
                    </a:lnTo>
                    <a:lnTo>
                      <a:pt x="14" y="24"/>
                    </a:lnTo>
                    <a:lnTo>
                      <a:pt x="6" y="38"/>
                    </a:lnTo>
                    <a:lnTo>
                      <a:pt x="2" y="52"/>
                    </a:lnTo>
                    <a:lnTo>
                      <a:pt x="0" y="66"/>
                    </a:lnTo>
                    <a:lnTo>
                      <a:pt x="0" y="1568"/>
                    </a:lnTo>
                    <a:lnTo>
                      <a:pt x="0" y="1568"/>
                    </a:lnTo>
                    <a:lnTo>
                      <a:pt x="0" y="1580"/>
                    </a:lnTo>
                    <a:lnTo>
                      <a:pt x="4" y="1590"/>
                    </a:lnTo>
                    <a:lnTo>
                      <a:pt x="8" y="1600"/>
                    </a:lnTo>
                    <a:lnTo>
                      <a:pt x="14" y="1610"/>
                    </a:lnTo>
                    <a:lnTo>
                      <a:pt x="22" y="1618"/>
                    </a:lnTo>
                    <a:lnTo>
                      <a:pt x="32" y="1624"/>
                    </a:lnTo>
                    <a:lnTo>
                      <a:pt x="42" y="1630"/>
                    </a:lnTo>
                    <a:lnTo>
                      <a:pt x="52" y="1634"/>
                    </a:lnTo>
                    <a:lnTo>
                      <a:pt x="1198" y="1898"/>
                    </a:lnTo>
                    <a:lnTo>
                      <a:pt x="1198" y="1898"/>
                    </a:lnTo>
                    <a:lnTo>
                      <a:pt x="1212" y="1900"/>
                    </a:lnTo>
                    <a:lnTo>
                      <a:pt x="1212" y="1900"/>
                    </a:lnTo>
                    <a:lnTo>
                      <a:pt x="1228" y="1898"/>
                    </a:lnTo>
                    <a:lnTo>
                      <a:pt x="2372" y="1634"/>
                    </a:lnTo>
                    <a:lnTo>
                      <a:pt x="2372" y="1634"/>
                    </a:lnTo>
                    <a:lnTo>
                      <a:pt x="2384" y="1630"/>
                    </a:lnTo>
                    <a:lnTo>
                      <a:pt x="2394" y="1624"/>
                    </a:lnTo>
                    <a:lnTo>
                      <a:pt x="2402" y="1618"/>
                    </a:lnTo>
                    <a:lnTo>
                      <a:pt x="2410" y="1610"/>
                    </a:lnTo>
                    <a:lnTo>
                      <a:pt x="2416" y="1600"/>
                    </a:lnTo>
                    <a:lnTo>
                      <a:pt x="2420" y="1590"/>
                    </a:lnTo>
                    <a:lnTo>
                      <a:pt x="2424" y="1580"/>
                    </a:lnTo>
                    <a:lnTo>
                      <a:pt x="2424" y="1568"/>
                    </a:lnTo>
                    <a:lnTo>
                      <a:pt x="2424" y="66"/>
                    </a:lnTo>
                    <a:lnTo>
                      <a:pt x="2424" y="66"/>
                    </a:lnTo>
                    <a:lnTo>
                      <a:pt x="2424" y="52"/>
                    </a:lnTo>
                    <a:lnTo>
                      <a:pt x="2418" y="38"/>
                    </a:lnTo>
                    <a:lnTo>
                      <a:pt x="2410" y="24"/>
                    </a:lnTo>
                    <a:lnTo>
                      <a:pt x="2400" y="14"/>
                    </a:lnTo>
                    <a:lnTo>
                      <a:pt x="2400" y="14"/>
                    </a:lnTo>
                    <a:close/>
                    <a:moveTo>
                      <a:pt x="1144" y="1748"/>
                    </a:moveTo>
                    <a:lnTo>
                      <a:pt x="134" y="1514"/>
                    </a:lnTo>
                    <a:lnTo>
                      <a:pt x="134" y="152"/>
                    </a:lnTo>
                    <a:lnTo>
                      <a:pt x="1144" y="384"/>
                    </a:lnTo>
                    <a:lnTo>
                      <a:pt x="1144" y="1748"/>
                    </a:lnTo>
                    <a:close/>
                    <a:moveTo>
                      <a:pt x="1344" y="366"/>
                    </a:moveTo>
                    <a:lnTo>
                      <a:pt x="2196" y="170"/>
                    </a:lnTo>
                    <a:lnTo>
                      <a:pt x="2196" y="170"/>
                    </a:lnTo>
                    <a:lnTo>
                      <a:pt x="2210" y="168"/>
                    </a:lnTo>
                    <a:lnTo>
                      <a:pt x="2222" y="168"/>
                    </a:lnTo>
                    <a:lnTo>
                      <a:pt x="2236" y="172"/>
                    </a:lnTo>
                    <a:lnTo>
                      <a:pt x="2248" y="178"/>
                    </a:lnTo>
                    <a:lnTo>
                      <a:pt x="2258" y="186"/>
                    </a:lnTo>
                    <a:lnTo>
                      <a:pt x="2266" y="196"/>
                    </a:lnTo>
                    <a:lnTo>
                      <a:pt x="2272" y="208"/>
                    </a:lnTo>
                    <a:lnTo>
                      <a:pt x="2278" y="220"/>
                    </a:lnTo>
                    <a:lnTo>
                      <a:pt x="2278" y="220"/>
                    </a:lnTo>
                    <a:lnTo>
                      <a:pt x="2278" y="234"/>
                    </a:lnTo>
                    <a:lnTo>
                      <a:pt x="2278" y="248"/>
                    </a:lnTo>
                    <a:lnTo>
                      <a:pt x="2274" y="260"/>
                    </a:lnTo>
                    <a:lnTo>
                      <a:pt x="2268" y="272"/>
                    </a:lnTo>
                    <a:lnTo>
                      <a:pt x="2260" y="282"/>
                    </a:lnTo>
                    <a:lnTo>
                      <a:pt x="2250" y="290"/>
                    </a:lnTo>
                    <a:lnTo>
                      <a:pt x="2240" y="296"/>
                    </a:lnTo>
                    <a:lnTo>
                      <a:pt x="2226" y="302"/>
                    </a:lnTo>
                    <a:lnTo>
                      <a:pt x="1374" y="498"/>
                    </a:lnTo>
                    <a:lnTo>
                      <a:pt x="1374" y="498"/>
                    </a:lnTo>
                    <a:lnTo>
                      <a:pt x="1358" y="500"/>
                    </a:lnTo>
                    <a:lnTo>
                      <a:pt x="1358" y="500"/>
                    </a:lnTo>
                    <a:lnTo>
                      <a:pt x="1346" y="498"/>
                    </a:lnTo>
                    <a:lnTo>
                      <a:pt x="1336" y="496"/>
                    </a:lnTo>
                    <a:lnTo>
                      <a:pt x="1326" y="492"/>
                    </a:lnTo>
                    <a:lnTo>
                      <a:pt x="1316" y="486"/>
                    </a:lnTo>
                    <a:lnTo>
                      <a:pt x="1308" y="478"/>
                    </a:lnTo>
                    <a:lnTo>
                      <a:pt x="1302" y="468"/>
                    </a:lnTo>
                    <a:lnTo>
                      <a:pt x="1296" y="458"/>
                    </a:lnTo>
                    <a:lnTo>
                      <a:pt x="1292" y="448"/>
                    </a:lnTo>
                    <a:lnTo>
                      <a:pt x="1292" y="448"/>
                    </a:lnTo>
                    <a:lnTo>
                      <a:pt x="1290" y="434"/>
                    </a:lnTo>
                    <a:lnTo>
                      <a:pt x="1292" y="420"/>
                    </a:lnTo>
                    <a:lnTo>
                      <a:pt x="1296" y="408"/>
                    </a:lnTo>
                    <a:lnTo>
                      <a:pt x="1302" y="396"/>
                    </a:lnTo>
                    <a:lnTo>
                      <a:pt x="1308" y="386"/>
                    </a:lnTo>
                    <a:lnTo>
                      <a:pt x="1318" y="378"/>
                    </a:lnTo>
                    <a:lnTo>
                      <a:pt x="1330" y="370"/>
                    </a:lnTo>
                    <a:lnTo>
                      <a:pt x="1344" y="366"/>
                    </a:lnTo>
                    <a:lnTo>
                      <a:pt x="1344" y="366"/>
                    </a:lnTo>
                    <a:close/>
                    <a:moveTo>
                      <a:pt x="1344" y="606"/>
                    </a:moveTo>
                    <a:lnTo>
                      <a:pt x="1770" y="508"/>
                    </a:lnTo>
                    <a:lnTo>
                      <a:pt x="1770" y="508"/>
                    </a:lnTo>
                    <a:lnTo>
                      <a:pt x="1784" y="506"/>
                    </a:lnTo>
                    <a:lnTo>
                      <a:pt x="1796" y="508"/>
                    </a:lnTo>
                    <a:lnTo>
                      <a:pt x="1810" y="510"/>
                    </a:lnTo>
                    <a:lnTo>
                      <a:pt x="1820" y="516"/>
                    </a:lnTo>
                    <a:lnTo>
                      <a:pt x="1830" y="524"/>
                    </a:lnTo>
                    <a:lnTo>
                      <a:pt x="1840" y="534"/>
                    </a:lnTo>
                    <a:lnTo>
                      <a:pt x="1846" y="546"/>
                    </a:lnTo>
                    <a:lnTo>
                      <a:pt x="1850" y="558"/>
                    </a:lnTo>
                    <a:lnTo>
                      <a:pt x="1850" y="558"/>
                    </a:lnTo>
                    <a:lnTo>
                      <a:pt x="1852" y="572"/>
                    </a:lnTo>
                    <a:lnTo>
                      <a:pt x="1852" y="586"/>
                    </a:lnTo>
                    <a:lnTo>
                      <a:pt x="1848" y="598"/>
                    </a:lnTo>
                    <a:lnTo>
                      <a:pt x="1842" y="610"/>
                    </a:lnTo>
                    <a:lnTo>
                      <a:pt x="1834" y="620"/>
                    </a:lnTo>
                    <a:lnTo>
                      <a:pt x="1824" y="628"/>
                    </a:lnTo>
                    <a:lnTo>
                      <a:pt x="1812" y="636"/>
                    </a:lnTo>
                    <a:lnTo>
                      <a:pt x="1800" y="640"/>
                    </a:lnTo>
                    <a:lnTo>
                      <a:pt x="1374" y="738"/>
                    </a:lnTo>
                    <a:lnTo>
                      <a:pt x="1374" y="738"/>
                    </a:lnTo>
                    <a:lnTo>
                      <a:pt x="1358" y="740"/>
                    </a:lnTo>
                    <a:lnTo>
                      <a:pt x="1358" y="740"/>
                    </a:lnTo>
                    <a:lnTo>
                      <a:pt x="1346" y="738"/>
                    </a:lnTo>
                    <a:lnTo>
                      <a:pt x="1336" y="736"/>
                    </a:lnTo>
                    <a:lnTo>
                      <a:pt x="1326" y="732"/>
                    </a:lnTo>
                    <a:lnTo>
                      <a:pt x="1316" y="726"/>
                    </a:lnTo>
                    <a:lnTo>
                      <a:pt x="1308" y="718"/>
                    </a:lnTo>
                    <a:lnTo>
                      <a:pt x="1302" y="708"/>
                    </a:lnTo>
                    <a:lnTo>
                      <a:pt x="1296" y="698"/>
                    </a:lnTo>
                    <a:lnTo>
                      <a:pt x="1292" y="688"/>
                    </a:lnTo>
                    <a:lnTo>
                      <a:pt x="1292" y="688"/>
                    </a:lnTo>
                    <a:lnTo>
                      <a:pt x="1290" y="674"/>
                    </a:lnTo>
                    <a:lnTo>
                      <a:pt x="1292" y="660"/>
                    </a:lnTo>
                    <a:lnTo>
                      <a:pt x="1296" y="648"/>
                    </a:lnTo>
                    <a:lnTo>
                      <a:pt x="1302" y="636"/>
                    </a:lnTo>
                    <a:lnTo>
                      <a:pt x="1308" y="626"/>
                    </a:lnTo>
                    <a:lnTo>
                      <a:pt x="1318" y="618"/>
                    </a:lnTo>
                    <a:lnTo>
                      <a:pt x="1330" y="612"/>
                    </a:lnTo>
                    <a:lnTo>
                      <a:pt x="1344" y="606"/>
                    </a:lnTo>
                    <a:lnTo>
                      <a:pt x="1344" y="606"/>
                    </a:lnTo>
                    <a:close/>
                    <a:moveTo>
                      <a:pt x="2292" y="1132"/>
                    </a:moveTo>
                    <a:lnTo>
                      <a:pt x="2292" y="1132"/>
                    </a:lnTo>
                    <a:lnTo>
                      <a:pt x="2292" y="1140"/>
                    </a:lnTo>
                    <a:lnTo>
                      <a:pt x="2290" y="1148"/>
                    </a:lnTo>
                    <a:lnTo>
                      <a:pt x="2284" y="1162"/>
                    </a:lnTo>
                    <a:lnTo>
                      <a:pt x="2274" y="1172"/>
                    </a:lnTo>
                    <a:lnTo>
                      <a:pt x="2266" y="1178"/>
                    </a:lnTo>
                    <a:lnTo>
                      <a:pt x="2260" y="1182"/>
                    </a:lnTo>
                    <a:lnTo>
                      <a:pt x="2260" y="1182"/>
                    </a:lnTo>
                    <a:lnTo>
                      <a:pt x="2250" y="1184"/>
                    </a:lnTo>
                    <a:lnTo>
                      <a:pt x="2238" y="1186"/>
                    </a:lnTo>
                    <a:lnTo>
                      <a:pt x="2238" y="1186"/>
                    </a:lnTo>
                    <a:lnTo>
                      <a:pt x="2228" y="1184"/>
                    </a:lnTo>
                    <a:lnTo>
                      <a:pt x="2218" y="1182"/>
                    </a:lnTo>
                    <a:lnTo>
                      <a:pt x="2210" y="1176"/>
                    </a:lnTo>
                    <a:lnTo>
                      <a:pt x="2200" y="1170"/>
                    </a:lnTo>
                    <a:lnTo>
                      <a:pt x="2130" y="1098"/>
                    </a:lnTo>
                    <a:lnTo>
                      <a:pt x="1944" y="1286"/>
                    </a:lnTo>
                    <a:lnTo>
                      <a:pt x="1944" y="1286"/>
                    </a:lnTo>
                    <a:lnTo>
                      <a:pt x="1936" y="1294"/>
                    </a:lnTo>
                    <a:lnTo>
                      <a:pt x="1926" y="1298"/>
                    </a:lnTo>
                    <a:lnTo>
                      <a:pt x="1918" y="1302"/>
                    </a:lnTo>
                    <a:lnTo>
                      <a:pt x="1908" y="1306"/>
                    </a:lnTo>
                    <a:lnTo>
                      <a:pt x="1898" y="1306"/>
                    </a:lnTo>
                    <a:lnTo>
                      <a:pt x="1886" y="1306"/>
                    </a:lnTo>
                    <a:lnTo>
                      <a:pt x="1876" y="1304"/>
                    </a:lnTo>
                    <a:lnTo>
                      <a:pt x="1866" y="1300"/>
                    </a:lnTo>
                    <a:lnTo>
                      <a:pt x="1654" y="1200"/>
                    </a:lnTo>
                    <a:lnTo>
                      <a:pt x="1412" y="1642"/>
                    </a:lnTo>
                    <a:lnTo>
                      <a:pt x="1412" y="1642"/>
                    </a:lnTo>
                    <a:lnTo>
                      <a:pt x="1408" y="1650"/>
                    </a:lnTo>
                    <a:lnTo>
                      <a:pt x="1402" y="1656"/>
                    </a:lnTo>
                    <a:lnTo>
                      <a:pt x="1396" y="1662"/>
                    </a:lnTo>
                    <a:lnTo>
                      <a:pt x="1388" y="1668"/>
                    </a:lnTo>
                    <a:lnTo>
                      <a:pt x="1372" y="1674"/>
                    </a:lnTo>
                    <a:lnTo>
                      <a:pt x="1354" y="1676"/>
                    </a:lnTo>
                    <a:lnTo>
                      <a:pt x="1354" y="1676"/>
                    </a:lnTo>
                    <a:lnTo>
                      <a:pt x="1338" y="1674"/>
                    </a:lnTo>
                    <a:lnTo>
                      <a:pt x="1322" y="1668"/>
                    </a:lnTo>
                    <a:lnTo>
                      <a:pt x="1322" y="1668"/>
                    </a:lnTo>
                    <a:lnTo>
                      <a:pt x="1310" y="1660"/>
                    </a:lnTo>
                    <a:lnTo>
                      <a:pt x="1300" y="1652"/>
                    </a:lnTo>
                    <a:lnTo>
                      <a:pt x="1294" y="1640"/>
                    </a:lnTo>
                    <a:lnTo>
                      <a:pt x="1290" y="1628"/>
                    </a:lnTo>
                    <a:lnTo>
                      <a:pt x="1286" y="1616"/>
                    </a:lnTo>
                    <a:lnTo>
                      <a:pt x="1286" y="1602"/>
                    </a:lnTo>
                    <a:lnTo>
                      <a:pt x="1290" y="1590"/>
                    </a:lnTo>
                    <a:lnTo>
                      <a:pt x="1294" y="1576"/>
                    </a:lnTo>
                    <a:lnTo>
                      <a:pt x="1566" y="1080"/>
                    </a:lnTo>
                    <a:lnTo>
                      <a:pt x="1566" y="1080"/>
                    </a:lnTo>
                    <a:lnTo>
                      <a:pt x="1572" y="1068"/>
                    </a:lnTo>
                    <a:lnTo>
                      <a:pt x="1582" y="1060"/>
                    </a:lnTo>
                    <a:lnTo>
                      <a:pt x="1592" y="1052"/>
                    </a:lnTo>
                    <a:lnTo>
                      <a:pt x="1604" y="1048"/>
                    </a:lnTo>
                    <a:lnTo>
                      <a:pt x="1616" y="1044"/>
                    </a:lnTo>
                    <a:lnTo>
                      <a:pt x="1628" y="1044"/>
                    </a:lnTo>
                    <a:lnTo>
                      <a:pt x="1640" y="1046"/>
                    </a:lnTo>
                    <a:lnTo>
                      <a:pt x="1654" y="1050"/>
                    </a:lnTo>
                    <a:lnTo>
                      <a:pt x="1882" y="1158"/>
                    </a:lnTo>
                    <a:lnTo>
                      <a:pt x="2036" y="1004"/>
                    </a:lnTo>
                    <a:lnTo>
                      <a:pt x="1964" y="932"/>
                    </a:lnTo>
                    <a:lnTo>
                      <a:pt x="1964" y="932"/>
                    </a:lnTo>
                    <a:lnTo>
                      <a:pt x="1960" y="926"/>
                    </a:lnTo>
                    <a:lnTo>
                      <a:pt x="1956" y="920"/>
                    </a:lnTo>
                    <a:lnTo>
                      <a:pt x="1950" y="904"/>
                    </a:lnTo>
                    <a:lnTo>
                      <a:pt x="1950" y="890"/>
                    </a:lnTo>
                    <a:lnTo>
                      <a:pt x="1950" y="882"/>
                    </a:lnTo>
                    <a:lnTo>
                      <a:pt x="1954" y="874"/>
                    </a:lnTo>
                    <a:lnTo>
                      <a:pt x="1954" y="874"/>
                    </a:lnTo>
                    <a:lnTo>
                      <a:pt x="1956" y="866"/>
                    </a:lnTo>
                    <a:lnTo>
                      <a:pt x="1962" y="860"/>
                    </a:lnTo>
                    <a:lnTo>
                      <a:pt x="1972" y="850"/>
                    </a:lnTo>
                    <a:lnTo>
                      <a:pt x="1986" y="842"/>
                    </a:lnTo>
                    <a:lnTo>
                      <a:pt x="1994" y="842"/>
                    </a:lnTo>
                    <a:lnTo>
                      <a:pt x="2002" y="840"/>
                    </a:lnTo>
                    <a:lnTo>
                      <a:pt x="2002" y="840"/>
                    </a:lnTo>
                    <a:lnTo>
                      <a:pt x="2240" y="840"/>
                    </a:lnTo>
                    <a:lnTo>
                      <a:pt x="2240" y="840"/>
                    </a:lnTo>
                    <a:lnTo>
                      <a:pt x="2250" y="842"/>
                    </a:lnTo>
                    <a:lnTo>
                      <a:pt x="2260" y="846"/>
                    </a:lnTo>
                    <a:lnTo>
                      <a:pt x="2270" y="850"/>
                    </a:lnTo>
                    <a:lnTo>
                      <a:pt x="2278" y="856"/>
                    </a:lnTo>
                    <a:lnTo>
                      <a:pt x="2284" y="864"/>
                    </a:lnTo>
                    <a:lnTo>
                      <a:pt x="2288" y="874"/>
                    </a:lnTo>
                    <a:lnTo>
                      <a:pt x="2292" y="884"/>
                    </a:lnTo>
                    <a:lnTo>
                      <a:pt x="2292" y="894"/>
                    </a:lnTo>
                    <a:lnTo>
                      <a:pt x="2292" y="1132"/>
                    </a:lnTo>
                    <a:close/>
                    <a:moveTo>
                      <a:pt x="926" y="600"/>
                    </a:moveTo>
                    <a:lnTo>
                      <a:pt x="926" y="600"/>
                    </a:lnTo>
                    <a:lnTo>
                      <a:pt x="910" y="598"/>
                    </a:lnTo>
                    <a:lnTo>
                      <a:pt x="306" y="460"/>
                    </a:lnTo>
                    <a:lnTo>
                      <a:pt x="306" y="460"/>
                    </a:lnTo>
                    <a:lnTo>
                      <a:pt x="292" y="456"/>
                    </a:lnTo>
                    <a:lnTo>
                      <a:pt x="280" y="448"/>
                    </a:lnTo>
                    <a:lnTo>
                      <a:pt x="272" y="440"/>
                    </a:lnTo>
                    <a:lnTo>
                      <a:pt x="264" y="430"/>
                    </a:lnTo>
                    <a:lnTo>
                      <a:pt x="258" y="418"/>
                    </a:lnTo>
                    <a:lnTo>
                      <a:pt x="254" y="406"/>
                    </a:lnTo>
                    <a:lnTo>
                      <a:pt x="254" y="392"/>
                    </a:lnTo>
                    <a:lnTo>
                      <a:pt x="254" y="378"/>
                    </a:lnTo>
                    <a:lnTo>
                      <a:pt x="254" y="378"/>
                    </a:lnTo>
                    <a:lnTo>
                      <a:pt x="260" y="366"/>
                    </a:lnTo>
                    <a:lnTo>
                      <a:pt x="266" y="354"/>
                    </a:lnTo>
                    <a:lnTo>
                      <a:pt x="274" y="344"/>
                    </a:lnTo>
                    <a:lnTo>
                      <a:pt x="284" y="336"/>
                    </a:lnTo>
                    <a:lnTo>
                      <a:pt x="296" y="330"/>
                    </a:lnTo>
                    <a:lnTo>
                      <a:pt x="308" y="328"/>
                    </a:lnTo>
                    <a:lnTo>
                      <a:pt x="322" y="326"/>
                    </a:lnTo>
                    <a:lnTo>
                      <a:pt x="336" y="328"/>
                    </a:lnTo>
                    <a:lnTo>
                      <a:pt x="940" y="468"/>
                    </a:lnTo>
                    <a:lnTo>
                      <a:pt x="940" y="468"/>
                    </a:lnTo>
                    <a:lnTo>
                      <a:pt x="954" y="472"/>
                    </a:lnTo>
                    <a:lnTo>
                      <a:pt x="966" y="478"/>
                    </a:lnTo>
                    <a:lnTo>
                      <a:pt x="976" y="488"/>
                    </a:lnTo>
                    <a:lnTo>
                      <a:pt x="982" y="498"/>
                    </a:lnTo>
                    <a:lnTo>
                      <a:pt x="988" y="510"/>
                    </a:lnTo>
                    <a:lnTo>
                      <a:pt x="992" y="522"/>
                    </a:lnTo>
                    <a:lnTo>
                      <a:pt x="994" y="534"/>
                    </a:lnTo>
                    <a:lnTo>
                      <a:pt x="992" y="548"/>
                    </a:lnTo>
                    <a:lnTo>
                      <a:pt x="992" y="548"/>
                    </a:lnTo>
                    <a:lnTo>
                      <a:pt x="988" y="560"/>
                    </a:lnTo>
                    <a:lnTo>
                      <a:pt x="982" y="570"/>
                    </a:lnTo>
                    <a:lnTo>
                      <a:pt x="976" y="578"/>
                    </a:lnTo>
                    <a:lnTo>
                      <a:pt x="968" y="586"/>
                    </a:lnTo>
                    <a:lnTo>
                      <a:pt x="958" y="592"/>
                    </a:lnTo>
                    <a:lnTo>
                      <a:pt x="948" y="596"/>
                    </a:lnTo>
                    <a:lnTo>
                      <a:pt x="938" y="600"/>
                    </a:lnTo>
                    <a:lnTo>
                      <a:pt x="926" y="600"/>
                    </a:lnTo>
                    <a:lnTo>
                      <a:pt x="926" y="600"/>
                    </a:lnTo>
                    <a:close/>
                    <a:moveTo>
                      <a:pt x="520" y="1166"/>
                    </a:moveTo>
                    <a:lnTo>
                      <a:pt x="520" y="856"/>
                    </a:lnTo>
                    <a:lnTo>
                      <a:pt x="520" y="856"/>
                    </a:lnTo>
                    <a:lnTo>
                      <a:pt x="492" y="856"/>
                    </a:lnTo>
                    <a:lnTo>
                      <a:pt x="466" y="856"/>
                    </a:lnTo>
                    <a:lnTo>
                      <a:pt x="442" y="862"/>
                    </a:lnTo>
                    <a:lnTo>
                      <a:pt x="418" y="870"/>
                    </a:lnTo>
                    <a:lnTo>
                      <a:pt x="394" y="880"/>
                    </a:lnTo>
                    <a:lnTo>
                      <a:pt x="372" y="892"/>
                    </a:lnTo>
                    <a:lnTo>
                      <a:pt x="352" y="908"/>
                    </a:lnTo>
                    <a:lnTo>
                      <a:pt x="334" y="926"/>
                    </a:lnTo>
                    <a:lnTo>
                      <a:pt x="318" y="946"/>
                    </a:lnTo>
                    <a:lnTo>
                      <a:pt x="302" y="968"/>
                    </a:lnTo>
                    <a:lnTo>
                      <a:pt x="288" y="992"/>
                    </a:lnTo>
                    <a:lnTo>
                      <a:pt x="278" y="1018"/>
                    </a:lnTo>
                    <a:lnTo>
                      <a:pt x="270" y="1044"/>
                    </a:lnTo>
                    <a:lnTo>
                      <a:pt x="262" y="1074"/>
                    </a:lnTo>
                    <a:lnTo>
                      <a:pt x="258" y="1104"/>
                    </a:lnTo>
                    <a:lnTo>
                      <a:pt x="258" y="1136"/>
                    </a:lnTo>
                    <a:lnTo>
                      <a:pt x="258" y="1136"/>
                    </a:lnTo>
                    <a:lnTo>
                      <a:pt x="258" y="1168"/>
                    </a:lnTo>
                    <a:lnTo>
                      <a:pt x="262" y="1198"/>
                    </a:lnTo>
                    <a:lnTo>
                      <a:pt x="270" y="1228"/>
                    </a:lnTo>
                    <a:lnTo>
                      <a:pt x="278" y="1258"/>
                    </a:lnTo>
                    <a:lnTo>
                      <a:pt x="288" y="1286"/>
                    </a:lnTo>
                    <a:lnTo>
                      <a:pt x="302" y="1314"/>
                    </a:lnTo>
                    <a:lnTo>
                      <a:pt x="318" y="1340"/>
                    </a:lnTo>
                    <a:lnTo>
                      <a:pt x="334" y="1364"/>
                    </a:lnTo>
                    <a:lnTo>
                      <a:pt x="352" y="1386"/>
                    </a:lnTo>
                    <a:lnTo>
                      <a:pt x="372" y="1406"/>
                    </a:lnTo>
                    <a:lnTo>
                      <a:pt x="394" y="1424"/>
                    </a:lnTo>
                    <a:lnTo>
                      <a:pt x="418" y="1440"/>
                    </a:lnTo>
                    <a:lnTo>
                      <a:pt x="442" y="1452"/>
                    </a:lnTo>
                    <a:lnTo>
                      <a:pt x="466" y="1462"/>
                    </a:lnTo>
                    <a:lnTo>
                      <a:pt x="492" y="1470"/>
                    </a:lnTo>
                    <a:lnTo>
                      <a:pt x="520" y="1476"/>
                    </a:lnTo>
                    <a:lnTo>
                      <a:pt x="520" y="1476"/>
                    </a:lnTo>
                    <a:lnTo>
                      <a:pt x="546" y="1478"/>
                    </a:lnTo>
                    <a:lnTo>
                      <a:pt x="572" y="1476"/>
                    </a:lnTo>
                    <a:lnTo>
                      <a:pt x="598" y="1470"/>
                    </a:lnTo>
                    <a:lnTo>
                      <a:pt x="622" y="1464"/>
                    </a:lnTo>
                    <a:lnTo>
                      <a:pt x="644" y="1452"/>
                    </a:lnTo>
                    <a:lnTo>
                      <a:pt x="666" y="1440"/>
                    </a:lnTo>
                    <a:lnTo>
                      <a:pt x="686" y="1424"/>
                    </a:lnTo>
                    <a:lnTo>
                      <a:pt x="704" y="1406"/>
                    </a:lnTo>
                    <a:lnTo>
                      <a:pt x="722" y="1386"/>
                    </a:lnTo>
                    <a:lnTo>
                      <a:pt x="736" y="1364"/>
                    </a:lnTo>
                    <a:lnTo>
                      <a:pt x="750" y="1340"/>
                    </a:lnTo>
                    <a:lnTo>
                      <a:pt x="762" y="1316"/>
                    </a:lnTo>
                    <a:lnTo>
                      <a:pt x="770" y="1288"/>
                    </a:lnTo>
                    <a:lnTo>
                      <a:pt x="776" y="1258"/>
                    </a:lnTo>
                    <a:lnTo>
                      <a:pt x="780" y="1228"/>
                    </a:lnTo>
                    <a:lnTo>
                      <a:pt x="782" y="1198"/>
                    </a:lnTo>
                    <a:lnTo>
                      <a:pt x="520" y="1166"/>
                    </a:lnTo>
                    <a:close/>
                    <a:moveTo>
                      <a:pt x="860" y="1118"/>
                    </a:moveTo>
                    <a:lnTo>
                      <a:pt x="860" y="1118"/>
                    </a:lnTo>
                    <a:lnTo>
                      <a:pt x="858" y="1088"/>
                    </a:lnTo>
                    <a:lnTo>
                      <a:pt x="854" y="1056"/>
                    </a:lnTo>
                    <a:lnTo>
                      <a:pt x="848" y="1026"/>
                    </a:lnTo>
                    <a:lnTo>
                      <a:pt x="840" y="996"/>
                    </a:lnTo>
                    <a:lnTo>
                      <a:pt x="828" y="968"/>
                    </a:lnTo>
                    <a:lnTo>
                      <a:pt x="816" y="940"/>
                    </a:lnTo>
                    <a:lnTo>
                      <a:pt x="800" y="914"/>
                    </a:lnTo>
                    <a:lnTo>
                      <a:pt x="784" y="892"/>
                    </a:lnTo>
                    <a:lnTo>
                      <a:pt x="764" y="868"/>
                    </a:lnTo>
                    <a:lnTo>
                      <a:pt x="744" y="848"/>
                    </a:lnTo>
                    <a:lnTo>
                      <a:pt x="722" y="830"/>
                    </a:lnTo>
                    <a:lnTo>
                      <a:pt x="700" y="814"/>
                    </a:lnTo>
                    <a:lnTo>
                      <a:pt x="676" y="802"/>
                    </a:lnTo>
                    <a:lnTo>
                      <a:pt x="650" y="792"/>
                    </a:lnTo>
                    <a:lnTo>
                      <a:pt x="624" y="784"/>
                    </a:lnTo>
                    <a:lnTo>
                      <a:pt x="598" y="778"/>
                    </a:lnTo>
                    <a:lnTo>
                      <a:pt x="598" y="1088"/>
                    </a:lnTo>
                    <a:lnTo>
                      <a:pt x="860" y="1118"/>
                    </a:lnTo>
                    <a:close/>
                  </a:path>
                </a:pathLst>
              </a:custGeom>
              <a:solidFill>
                <a:srgbClr val="FFFFFF"/>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53" name="Freeform 163">
                <a:extLst>
                  <a:ext uri="{FF2B5EF4-FFF2-40B4-BE49-F238E27FC236}">
                    <a16:creationId xmlns:a16="http://schemas.microsoft.com/office/drawing/2014/main" id="{48D85428-D27F-482F-8D4E-75CCD1ED9C65}"/>
                  </a:ext>
                </a:extLst>
              </p:cNvPr>
              <p:cNvSpPr>
                <a:spLocks noEditPoints="1"/>
              </p:cNvSpPr>
              <p:nvPr/>
            </p:nvSpPr>
            <p:spPr bwMode="auto">
              <a:xfrm>
                <a:off x="9534199" y="3159586"/>
                <a:ext cx="435032" cy="229776"/>
              </a:xfrm>
              <a:custGeom>
                <a:avLst/>
                <a:gdLst>
                  <a:gd name="T0" fmla="*/ 1798 w 2590"/>
                  <a:gd name="T1" fmla="*/ 264 h 1368"/>
                  <a:gd name="T2" fmla="*/ 1766 w 2590"/>
                  <a:gd name="T3" fmla="*/ 312 h 1368"/>
                  <a:gd name="T4" fmla="*/ 574 w 2590"/>
                  <a:gd name="T5" fmla="*/ 324 h 1368"/>
                  <a:gd name="T6" fmla="*/ 532 w 2590"/>
                  <a:gd name="T7" fmla="*/ 312 h 1368"/>
                  <a:gd name="T8" fmla="*/ 502 w 2590"/>
                  <a:gd name="T9" fmla="*/ 264 h 1368"/>
                  <a:gd name="T10" fmla="*/ 502 w 2590"/>
                  <a:gd name="T11" fmla="*/ 58 h 1368"/>
                  <a:gd name="T12" fmla="*/ 532 w 2590"/>
                  <a:gd name="T13" fmla="*/ 12 h 1368"/>
                  <a:gd name="T14" fmla="*/ 1726 w 2590"/>
                  <a:gd name="T15" fmla="*/ 0 h 1368"/>
                  <a:gd name="T16" fmla="*/ 1766 w 2590"/>
                  <a:gd name="T17" fmla="*/ 12 h 1368"/>
                  <a:gd name="T18" fmla="*/ 1798 w 2590"/>
                  <a:gd name="T19" fmla="*/ 58 h 1368"/>
                  <a:gd name="T20" fmla="*/ 74 w 2590"/>
                  <a:gd name="T21" fmla="*/ 0 h 1368"/>
                  <a:gd name="T22" fmla="*/ 32 w 2590"/>
                  <a:gd name="T23" fmla="*/ 12 h 1368"/>
                  <a:gd name="T24" fmla="*/ 2 w 2590"/>
                  <a:gd name="T25" fmla="*/ 58 h 1368"/>
                  <a:gd name="T26" fmla="*/ 2 w 2590"/>
                  <a:gd name="T27" fmla="*/ 264 h 1368"/>
                  <a:gd name="T28" fmla="*/ 32 w 2590"/>
                  <a:gd name="T29" fmla="*/ 312 h 1368"/>
                  <a:gd name="T30" fmla="*/ 250 w 2590"/>
                  <a:gd name="T31" fmla="*/ 324 h 1368"/>
                  <a:gd name="T32" fmla="*/ 292 w 2590"/>
                  <a:gd name="T33" fmla="*/ 312 h 1368"/>
                  <a:gd name="T34" fmla="*/ 322 w 2590"/>
                  <a:gd name="T35" fmla="*/ 264 h 1368"/>
                  <a:gd name="T36" fmla="*/ 322 w 2590"/>
                  <a:gd name="T37" fmla="*/ 58 h 1368"/>
                  <a:gd name="T38" fmla="*/ 292 w 2590"/>
                  <a:gd name="T39" fmla="*/ 12 h 1368"/>
                  <a:gd name="T40" fmla="*/ 250 w 2590"/>
                  <a:gd name="T41" fmla="*/ 0 h 1368"/>
                  <a:gd name="T42" fmla="*/ 1108 w 2590"/>
                  <a:gd name="T43" fmla="*/ 522 h 1368"/>
                  <a:gd name="T44" fmla="*/ 546 w 2590"/>
                  <a:gd name="T45" fmla="*/ 528 h 1368"/>
                  <a:gd name="T46" fmla="*/ 506 w 2590"/>
                  <a:gd name="T47" fmla="*/ 566 h 1368"/>
                  <a:gd name="T48" fmla="*/ 500 w 2590"/>
                  <a:gd name="T49" fmla="*/ 772 h 1368"/>
                  <a:gd name="T50" fmla="*/ 522 w 2590"/>
                  <a:gd name="T51" fmla="*/ 824 h 1368"/>
                  <a:gd name="T52" fmla="*/ 574 w 2590"/>
                  <a:gd name="T53" fmla="*/ 846 h 1368"/>
                  <a:gd name="T54" fmla="*/ 74 w 2590"/>
                  <a:gd name="T55" fmla="*/ 1044 h 1368"/>
                  <a:gd name="T56" fmla="*/ 22 w 2590"/>
                  <a:gd name="T57" fmla="*/ 1066 h 1368"/>
                  <a:gd name="T58" fmla="*/ 0 w 2590"/>
                  <a:gd name="T59" fmla="*/ 1118 h 1368"/>
                  <a:gd name="T60" fmla="*/ 6 w 2590"/>
                  <a:gd name="T61" fmla="*/ 1322 h 1368"/>
                  <a:gd name="T62" fmla="*/ 44 w 2590"/>
                  <a:gd name="T63" fmla="*/ 1362 h 1368"/>
                  <a:gd name="T64" fmla="*/ 250 w 2590"/>
                  <a:gd name="T65" fmla="*/ 1368 h 1368"/>
                  <a:gd name="T66" fmla="*/ 302 w 2590"/>
                  <a:gd name="T67" fmla="*/ 1346 h 1368"/>
                  <a:gd name="T68" fmla="*/ 324 w 2590"/>
                  <a:gd name="T69" fmla="*/ 1294 h 1368"/>
                  <a:gd name="T70" fmla="*/ 318 w 2590"/>
                  <a:gd name="T71" fmla="*/ 1090 h 1368"/>
                  <a:gd name="T72" fmla="*/ 278 w 2590"/>
                  <a:gd name="T73" fmla="*/ 1050 h 1368"/>
                  <a:gd name="T74" fmla="*/ 1394 w 2590"/>
                  <a:gd name="T75" fmla="*/ 1044 h 1368"/>
                  <a:gd name="T76" fmla="*/ 546 w 2590"/>
                  <a:gd name="T77" fmla="*/ 1050 h 1368"/>
                  <a:gd name="T78" fmla="*/ 506 w 2590"/>
                  <a:gd name="T79" fmla="*/ 1090 h 1368"/>
                  <a:gd name="T80" fmla="*/ 500 w 2590"/>
                  <a:gd name="T81" fmla="*/ 1294 h 1368"/>
                  <a:gd name="T82" fmla="*/ 522 w 2590"/>
                  <a:gd name="T83" fmla="*/ 1346 h 1368"/>
                  <a:gd name="T84" fmla="*/ 574 w 2590"/>
                  <a:gd name="T85" fmla="*/ 1368 h 1368"/>
                  <a:gd name="T86" fmla="*/ 74 w 2590"/>
                  <a:gd name="T87" fmla="*/ 522 h 1368"/>
                  <a:gd name="T88" fmla="*/ 32 w 2590"/>
                  <a:gd name="T89" fmla="*/ 534 h 1368"/>
                  <a:gd name="T90" fmla="*/ 2 w 2590"/>
                  <a:gd name="T91" fmla="*/ 580 h 1368"/>
                  <a:gd name="T92" fmla="*/ 2 w 2590"/>
                  <a:gd name="T93" fmla="*/ 786 h 1368"/>
                  <a:gd name="T94" fmla="*/ 32 w 2590"/>
                  <a:gd name="T95" fmla="*/ 834 h 1368"/>
                  <a:gd name="T96" fmla="*/ 250 w 2590"/>
                  <a:gd name="T97" fmla="*/ 846 h 1368"/>
                  <a:gd name="T98" fmla="*/ 292 w 2590"/>
                  <a:gd name="T99" fmla="*/ 834 h 1368"/>
                  <a:gd name="T100" fmla="*/ 322 w 2590"/>
                  <a:gd name="T101" fmla="*/ 786 h 1368"/>
                  <a:gd name="T102" fmla="*/ 322 w 2590"/>
                  <a:gd name="T103" fmla="*/ 580 h 1368"/>
                  <a:gd name="T104" fmla="*/ 292 w 2590"/>
                  <a:gd name="T105" fmla="*/ 534 h 1368"/>
                  <a:gd name="T106" fmla="*/ 250 w 2590"/>
                  <a:gd name="T107" fmla="*/ 522 h 1368"/>
                  <a:gd name="T108" fmla="*/ 1638 w 2590"/>
                  <a:gd name="T109" fmla="*/ 492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90" h="1368">
                    <a:moveTo>
                      <a:pt x="1800" y="74"/>
                    </a:moveTo>
                    <a:lnTo>
                      <a:pt x="1800" y="250"/>
                    </a:lnTo>
                    <a:lnTo>
                      <a:pt x="1800" y="250"/>
                    </a:lnTo>
                    <a:lnTo>
                      <a:pt x="1798" y="264"/>
                    </a:lnTo>
                    <a:lnTo>
                      <a:pt x="1794" y="278"/>
                    </a:lnTo>
                    <a:lnTo>
                      <a:pt x="1786" y="292"/>
                    </a:lnTo>
                    <a:lnTo>
                      <a:pt x="1778" y="302"/>
                    </a:lnTo>
                    <a:lnTo>
                      <a:pt x="1766" y="312"/>
                    </a:lnTo>
                    <a:lnTo>
                      <a:pt x="1754" y="318"/>
                    </a:lnTo>
                    <a:lnTo>
                      <a:pt x="1740" y="322"/>
                    </a:lnTo>
                    <a:lnTo>
                      <a:pt x="1726" y="324"/>
                    </a:lnTo>
                    <a:lnTo>
                      <a:pt x="574" y="324"/>
                    </a:lnTo>
                    <a:lnTo>
                      <a:pt x="574" y="324"/>
                    </a:lnTo>
                    <a:lnTo>
                      <a:pt x="560" y="322"/>
                    </a:lnTo>
                    <a:lnTo>
                      <a:pt x="546" y="318"/>
                    </a:lnTo>
                    <a:lnTo>
                      <a:pt x="532" y="312"/>
                    </a:lnTo>
                    <a:lnTo>
                      <a:pt x="522" y="302"/>
                    </a:lnTo>
                    <a:lnTo>
                      <a:pt x="512" y="292"/>
                    </a:lnTo>
                    <a:lnTo>
                      <a:pt x="506" y="278"/>
                    </a:lnTo>
                    <a:lnTo>
                      <a:pt x="502" y="264"/>
                    </a:lnTo>
                    <a:lnTo>
                      <a:pt x="500" y="250"/>
                    </a:lnTo>
                    <a:lnTo>
                      <a:pt x="500" y="74"/>
                    </a:lnTo>
                    <a:lnTo>
                      <a:pt x="500" y="74"/>
                    </a:lnTo>
                    <a:lnTo>
                      <a:pt x="502" y="58"/>
                    </a:lnTo>
                    <a:lnTo>
                      <a:pt x="506" y="44"/>
                    </a:lnTo>
                    <a:lnTo>
                      <a:pt x="512" y="32"/>
                    </a:lnTo>
                    <a:lnTo>
                      <a:pt x="522" y="22"/>
                    </a:lnTo>
                    <a:lnTo>
                      <a:pt x="532" y="12"/>
                    </a:lnTo>
                    <a:lnTo>
                      <a:pt x="546" y="6"/>
                    </a:lnTo>
                    <a:lnTo>
                      <a:pt x="560" y="2"/>
                    </a:lnTo>
                    <a:lnTo>
                      <a:pt x="574" y="0"/>
                    </a:lnTo>
                    <a:lnTo>
                      <a:pt x="1726" y="0"/>
                    </a:lnTo>
                    <a:lnTo>
                      <a:pt x="1726" y="0"/>
                    </a:lnTo>
                    <a:lnTo>
                      <a:pt x="1740" y="2"/>
                    </a:lnTo>
                    <a:lnTo>
                      <a:pt x="1754" y="6"/>
                    </a:lnTo>
                    <a:lnTo>
                      <a:pt x="1766" y="12"/>
                    </a:lnTo>
                    <a:lnTo>
                      <a:pt x="1778" y="22"/>
                    </a:lnTo>
                    <a:lnTo>
                      <a:pt x="1786" y="32"/>
                    </a:lnTo>
                    <a:lnTo>
                      <a:pt x="1794" y="44"/>
                    </a:lnTo>
                    <a:lnTo>
                      <a:pt x="1798" y="58"/>
                    </a:lnTo>
                    <a:lnTo>
                      <a:pt x="1800" y="74"/>
                    </a:lnTo>
                    <a:lnTo>
                      <a:pt x="1800" y="74"/>
                    </a:lnTo>
                    <a:close/>
                    <a:moveTo>
                      <a:pt x="250" y="0"/>
                    </a:moveTo>
                    <a:lnTo>
                      <a:pt x="74" y="0"/>
                    </a:lnTo>
                    <a:lnTo>
                      <a:pt x="74" y="0"/>
                    </a:lnTo>
                    <a:lnTo>
                      <a:pt x="58" y="2"/>
                    </a:lnTo>
                    <a:lnTo>
                      <a:pt x="44" y="6"/>
                    </a:lnTo>
                    <a:lnTo>
                      <a:pt x="32" y="12"/>
                    </a:lnTo>
                    <a:lnTo>
                      <a:pt x="22" y="22"/>
                    </a:lnTo>
                    <a:lnTo>
                      <a:pt x="12" y="32"/>
                    </a:lnTo>
                    <a:lnTo>
                      <a:pt x="6" y="44"/>
                    </a:lnTo>
                    <a:lnTo>
                      <a:pt x="2" y="58"/>
                    </a:lnTo>
                    <a:lnTo>
                      <a:pt x="0" y="74"/>
                    </a:lnTo>
                    <a:lnTo>
                      <a:pt x="0" y="250"/>
                    </a:lnTo>
                    <a:lnTo>
                      <a:pt x="0" y="250"/>
                    </a:lnTo>
                    <a:lnTo>
                      <a:pt x="2" y="264"/>
                    </a:lnTo>
                    <a:lnTo>
                      <a:pt x="6" y="278"/>
                    </a:lnTo>
                    <a:lnTo>
                      <a:pt x="12" y="292"/>
                    </a:lnTo>
                    <a:lnTo>
                      <a:pt x="22" y="302"/>
                    </a:lnTo>
                    <a:lnTo>
                      <a:pt x="32" y="312"/>
                    </a:lnTo>
                    <a:lnTo>
                      <a:pt x="44" y="318"/>
                    </a:lnTo>
                    <a:lnTo>
                      <a:pt x="58" y="322"/>
                    </a:lnTo>
                    <a:lnTo>
                      <a:pt x="74" y="324"/>
                    </a:lnTo>
                    <a:lnTo>
                      <a:pt x="250" y="324"/>
                    </a:lnTo>
                    <a:lnTo>
                      <a:pt x="250" y="324"/>
                    </a:lnTo>
                    <a:lnTo>
                      <a:pt x="264" y="322"/>
                    </a:lnTo>
                    <a:lnTo>
                      <a:pt x="278" y="318"/>
                    </a:lnTo>
                    <a:lnTo>
                      <a:pt x="292" y="312"/>
                    </a:lnTo>
                    <a:lnTo>
                      <a:pt x="302" y="302"/>
                    </a:lnTo>
                    <a:lnTo>
                      <a:pt x="312" y="292"/>
                    </a:lnTo>
                    <a:lnTo>
                      <a:pt x="318" y="278"/>
                    </a:lnTo>
                    <a:lnTo>
                      <a:pt x="322" y="264"/>
                    </a:lnTo>
                    <a:lnTo>
                      <a:pt x="324" y="250"/>
                    </a:lnTo>
                    <a:lnTo>
                      <a:pt x="324" y="74"/>
                    </a:lnTo>
                    <a:lnTo>
                      <a:pt x="324" y="74"/>
                    </a:lnTo>
                    <a:lnTo>
                      <a:pt x="322" y="58"/>
                    </a:lnTo>
                    <a:lnTo>
                      <a:pt x="318" y="44"/>
                    </a:lnTo>
                    <a:lnTo>
                      <a:pt x="312" y="32"/>
                    </a:lnTo>
                    <a:lnTo>
                      <a:pt x="302" y="22"/>
                    </a:lnTo>
                    <a:lnTo>
                      <a:pt x="292" y="12"/>
                    </a:lnTo>
                    <a:lnTo>
                      <a:pt x="278" y="6"/>
                    </a:lnTo>
                    <a:lnTo>
                      <a:pt x="264" y="2"/>
                    </a:lnTo>
                    <a:lnTo>
                      <a:pt x="250" y="0"/>
                    </a:lnTo>
                    <a:lnTo>
                      <a:pt x="250" y="0"/>
                    </a:lnTo>
                    <a:close/>
                    <a:moveTo>
                      <a:pt x="574" y="846"/>
                    </a:moveTo>
                    <a:lnTo>
                      <a:pt x="1286" y="846"/>
                    </a:lnTo>
                    <a:lnTo>
                      <a:pt x="1154" y="606"/>
                    </a:lnTo>
                    <a:lnTo>
                      <a:pt x="1108" y="522"/>
                    </a:lnTo>
                    <a:lnTo>
                      <a:pt x="574" y="522"/>
                    </a:lnTo>
                    <a:lnTo>
                      <a:pt x="574" y="522"/>
                    </a:lnTo>
                    <a:lnTo>
                      <a:pt x="560" y="524"/>
                    </a:lnTo>
                    <a:lnTo>
                      <a:pt x="546" y="528"/>
                    </a:lnTo>
                    <a:lnTo>
                      <a:pt x="532" y="534"/>
                    </a:lnTo>
                    <a:lnTo>
                      <a:pt x="522" y="544"/>
                    </a:lnTo>
                    <a:lnTo>
                      <a:pt x="512" y="554"/>
                    </a:lnTo>
                    <a:lnTo>
                      <a:pt x="506" y="566"/>
                    </a:lnTo>
                    <a:lnTo>
                      <a:pt x="502" y="580"/>
                    </a:lnTo>
                    <a:lnTo>
                      <a:pt x="500" y="596"/>
                    </a:lnTo>
                    <a:lnTo>
                      <a:pt x="500" y="772"/>
                    </a:lnTo>
                    <a:lnTo>
                      <a:pt x="500" y="772"/>
                    </a:lnTo>
                    <a:lnTo>
                      <a:pt x="502" y="786"/>
                    </a:lnTo>
                    <a:lnTo>
                      <a:pt x="506" y="800"/>
                    </a:lnTo>
                    <a:lnTo>
                      <a:pt x="512" y="814"/>
                    </a:lnTo>
                    <a:lnTo>
                      <a:pt x="522" y="824"/>
                    </a:lnTo>
                    <a:lnTo>
                      <a:pt x="532" y="834"/>
                    </a:lnTo>
                    <a:lnTo>
                      <a:pt x="546" y="840"/>
                    </a:lnTo>
                    <a:lnTo>
                      <a:pt x="560" y="844"/>
                    </a:lnTo>
                    <a:lnTo>
                      <a:pt x="574" y="846"/>
                    </a:lnTo>
                    <a:lnTo>
                      <a:pt x="574" y="846"/>
                    </a:lnTo>
                    <a:close/>
                    <a:moveTo>
                      <a:pt x="250" y="1044"/>
                    </a:moveTo>
                    <a:lnTo>
                      <a:pt x="74" y="1044"/>
                    </a:lnTo>
                    <a:lnTo>
                      <a:pt x="74" y="1044"/>
                    </a:lnTo>
                    <a:lnTo>
                      <a:pt x="58" y="1046"/>
                    </a:lnTo>
                    <a:lnTo>
                      <a:pt x="44" y="1050"/>
                    </a:lnTo>
                    <a:lnTo>
                      <a:pt x="32" y="1056"/>
                    </a:lnTo>
                    <a:lnTo>
                      <a:pt x="22" y="1066"/>
                    </a:lnTo>
                    <a:lnTo>
                      <a:pt x="12" y="1076"/>
                    </a:lnTo>
                    <a:lnTo>
                      <a:pt x="6" y="1090"/>
                    </a:lnTo>
                    <a:lnTo>
                      <a:pt x="2" y="1102"/>
                    </a:lnTo>
                    <a:lnTo>
                      <a:pt x="0" y="1118"/>
                    </a:lnTo>
                    <a:lnTo>
                      <a:pt x="0" y="1294"/>
                    </a:lnTo>
                    <a:lnTo>
                      <a:pt x="0" y="1294"/>
                    </a:lnTo>
                    <a:lnTo>
                      <a:pt x="2" y="1308"/>
                    </a:lnTo>
                    <a:lnTo>
                      <a:pt x="6" y="1322"/>
                    </a:lnTo>
                    <a:lnTo>
                      <a:pt x="12" y="1336"/>
                    </a:lnTo>
                    <a:lnTo>
                      <a:pt x="22" y="1346"/>
                    </a:lnTo>
                    <a:lnTo>
                      <a:pt x="32" y="1356"/>
                    </a:lnTo>
                    <a:lnTo>
                      <a:pt x="44" y="1362"/>
                    </a:lnTo>
                    <a:lnTo>
                      <a:pt x="58" y="1366"/>
                    </a:lnTo>
                    <a:lnTo>
                      <a:pt x="74" y="1368"/>
                    </a:lnTo>
                    <a:lnTo>
                      <a:pt x="250" y="1368"/>
                    </a:lnTo>
                    <a:lnTo>
                      <a:pt x="250" y="1368"/>
                    </a:lnTo>
                    <a:lnTo>
                      <a:pt x="264" y="1366"/>
                    </a:lnTo>
                    <a:lnTo>
                      <a:pt x="278" y="1362"/>
                    </a:lnTo>
                    <a:lnTo>
                      <a:pt x="292" y="1356"/>
                    </a:lnTo>
                    <a:lnTo>
                      <a:pt x="302" y="1346"/>
                    </a:lnTo>
                    <a:lnTo>
                      <a:pt x="312" y="1336"/>
                    </a:lnTo>
                    <a:lnTo>
                      <a:pt x="318" y="1322"/>
                    </a:lnTo>
                    <a:lnTo>
                      <a:pt x="322" y="1308"/>
                    </a:lnTo>
                    <a:lnTo>
                      <a:pt x="324" y="1294"/>
                    </a:lnTo>
                    <a:lnTo>
                      <a:pt x="324" y="1118"/>
                    </a:lnTo>
                    <a:lnTo>
                      <a:pt x="324" y="1118"/>
                    </a:lnTo>
                    <a:lnTo>
                      <a:pt x="322" y="1102"/>
                    </a:lnTo>
                    <a:lnTo>
                      <a:pt x="318" y="1090"/>
                    </a:lnTo>
                    <a:lnTo>
                      <a:pt x="312" y="1076"/>
                    </a:lnTo>
                    <a:lnTo>
                      <a:pt x="302" y="1066"/>
                    </a:lnTo>
                    <a:lnTo>
                      <a:pt x="292" y="1056"/>
                    </a:lnTo>
                    <a:lnTo>
                      <a:pt x="278" y="1050"/>
                    </a:lnTo>
                    <a:lnTo>
                      <a:pt x="264" y="1046"/>
                    </a:lnTo>
                    <a:lnTo>
                      <a:pt x="250" y="1044"/>
                    </a:lnTo>
                    <a:lnTo>
                      <a:pt x="250" y="1044"/>
                    </a:lnTo>
                    <a:close/>
                    <a:moveTo>
                      <a:pt x="1394" y="1044"/>
                    </a:moveTo>
                    <a:lnTo>
                      <a:pt x="574" y="1044"/>
                    </a:lnTo>
                    <a:lnTo>
                      <a:pt x="574" y="1044"/>
                    </a:lnTo>
                    <a:lnTo>
                      <a:pt x="560" y="1046"/>
                    </a:lnTo>
                    <a:lnTo>
                      <a:pt x="546" y="1050"/>
                    </a:lnTo>
                    <a:lnTo>
                      <a:pt x="532" y="1056"/>
                    </a:lnTo>
                    <a:lnTo>
                      <a:pt x="522" y="1066"/>
                    </a:lnTo>
                    <a:lnTo>
                      <a:pt x="512" y="1076"/>
                    </a:lnTo>
                    <a:lnTo>
                      <a:pt x="506" y="1090"/>
                    </a:lnTo>
                    <a:lnTo>
                      <a:pt x="502" y="1102"/>
                    </a:lnTo>
                    <a:lnTo>
                      <a:pt x="500" y="1118"/>
                    </a:lnTo>
                    <a:lnTo>
                      <a:pt x="500" y="1294"/>
                    </a:lnTo>
                    <a:lnTo>
                      <a:pt x="500" y="1294"/>
                    </a:lnTo>
                    <a:lnTo>
                      <a:pt x="502" y="1308"/>
                    </a:lnTo>
                    <a:lnTo>
                      <a:pt x="506" y="1322"/>
                    </a:lnTo>
                    <a:lnTo>
                      <a:pt x="512" y="1336"/>
                    </a:lnTo>
                    <a:lnTo>
                      <a:pt x="522" y="1346"/>
                    </a:lnTo>
                    <a:lnTo>
                      <a:pt x="532" y="1356"/>
                    </a:lnTo>
                    <a:lnTo>
                      <a:pt x="546" y="1362"/>
                    </a:lnTo>
                    <a:lnTo>
                      <a:pt x="560" y="1366"/>
                    </a:lnTo>
                    <a:lnTo>
                      <a:pt x="574" y="1368"/>
                    </a:lnTo>
                    <a:lnTo>
                      <a:pt x="1572" y="1368"/>
                    </a:lnTo>
                    <a:lnTo>
                      <a:pt x="1394" y="1044"/>
                    </a:lnTo>
                    <a:close/>
                    <a:moveTo>
                      <a:pt x="250" y="522"/>
                    </a:moveTo>
                    <a:lnTo>
                      <a:pt x="74" y="522"/>
                    </a:lnTo>
                    <a:lnTo>
                      <a:pt x="74" y="522"/>
                    </a:lnTo>
                    <a:lnTo>
                      <a:pt x="58" y="524"/>
                    </a:lnTo>
                    <a:lnTo>
                      <a:pt x="44" y="528"/>
                    </a:lnTo>
                    <a:lnTo>
                      <a:pt x="32" y="534"/>
                    </a:lnTo>
                    <a:lnTo>
                      <a:pt x="22" y="544"/>
                    </a:lnTo>
                    <a:lnTo>
                      <a:pt x="12" y="554"/>
                    </a:lnTo>
                    <a:lnTo>
                      <a:pt x="6" y="566"/>
                    </a:lnTo>
                    <a:lnTo>
                      <a:pt x="2" y="580"/>
                    </a:lnTo>
                    <a:lnTo>
                      <a:pt x="0" y="596"/>
                    </a:lnTo>
                    <a:lnTo>
                      <a:pt x="0" y="772"/>
                    </a:lnTo>
                    <a:lnTo>
                      <a:pt x="0" y="772"/>
                    </a:lnTo>
                    <a:lnTo>
                      <a:pt x="2" y="786"/>
                    </a:lnTo>
                    <a:lnTo>
                      <a:pt x="6" y="800"/>
                    </a:lnTo>
                    <a:lnTo>
                      <a:pt x="12" y="814"/>
                    </a:lnTo>
                    <a:lnTo>
                      <a:pt x="22" y="824"/>
                    </a:lnTo>
                    <a:lnTo>
                      <a:pt x="32" y="834"/>
                    </a:lnTo>
                    <a:lnTo>
                      <a:pt x="44" y="840"/>
                    </a:lnTo>
                    <a:lnTo>
                      <a:pt x="58" y="844"/>
                    </a:lnTo>
                    <a:lnTo>
                      <a:pt x="74" y="846"/>
                    </a:lnTo>
                    <a:lnTo>
                      <a:pt x="250" y="846"/>
                    </a:lnTo>
                    <a:lnTo>
                      <a:pt x="250" y="846"/>
                    </a:lnTo>
                    <a:lnTo>
                      <a:pt x="264" y="844"/>
                    </a:lnTo>
                    <a:lnTo>
                      <a:pt x="278" y="840"/>
                    </a:lnTo>
                    <a:lnTo>
                      <a:pt x="292" y="834"/>
                    </a:lnTo>
                    <a:lnTo>
                      <a:pt x="302" y="824"/>
                    </a:lnTo>
                    <a:lnTo>
                      <a:pt x="312" y="814"/>
                    </a:lnTo>
                    <a:lnTo>
                      <a:pt x="318" y="800"/>
                    </a:lnTo>
                    <a:lnTo>
                      <a:pt x="322" y="786"/>
                    </a:lnTo>
                    <a:lnTo>
                      <a:pt x="324" y="772"/>
                    </a:lnTo>
                    <a:lnTo>
                      <a:pt x="324" y="596"/>
                    </a:lnTo>
                    <a:lnTo>
                      <a:pt x="324" y="596"/>
                    </a:lnTo>
                    <a:lnTo>
                      <a:pt x="322" y="580"/>
                    </a:lnTo>
                    <a:lnTo>
                      <a:pt x="318" y="566"/>
                    </a:lnTo>
                    <a:lnTo>
                      <a:pt x="312" y="554"/>
                    </a:lnTo>
                    <a:lnTo>
                      <a:pt x="302" y="544"/>
                    </a:lnTo>
                    <a:lnTo>
                      <a:pt x="292" y="534"/>
                    </a:lnTo>
                    <a:lnTo>
                      <a:pt x="278" y="528"/>
                    </a:lnTo>
                    <a:lnTo>
                      <a:pt x="264" y="524"/>
                    </a:lnTo>
                    <a:lnTo>
                      <a:pt x="250" y="522"/>
                    </a:lnTo>
                    <a:lnTo>
                      <a:pt x="250" y="522"/>
                    </a:lnTo>
                    <a:close/>
                    <a:moveTo>
                      <a:pt x="2590" y="2"/>
                    </a:moveTo>
                    <a:lnTo>
                      <a:pt x="2314" y="2"/>
                    </a:lnTo>
                    <a:lnTo>
                      <a:pt x="1840" y="862"/>
                    </a:lnTo>
                    <a:lnTo>
                      <a:pt x="1638" y="492"/>
                    </a:lnTo>
                    <a:lnTo>
                      <a:pt x="1362" y="492"/>
                    </a:lnTo>
                    <a:lnTo>
                      <a:pt x="1840" y="1366"/>
                    </a:lnTo>
                    <a:lnTo>
                      <a:pt x="2590" y="2"/>
                    </a:lnTo>
                    <a:close/>
                  </a:path>
                </a:pathLst>
              </a:custGeom>
              <a:solidFill>
                <a:srgbClr val="FFFFFF"/>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54" name="Freeform 43">
                <a:extLst>
                  <a:ext uri="{FF2B5EF4-FFF2-40B4-BE49-F238E27FC236}">
                    <a16:creationId xmlns:a16="http://schemas.microsoft.com/office/drawing/2014/main" id="{A1E3BF0C-6B70-40A6-9C49-4339465138AA}"/>
                  </a:ext>
                </a:extLst>
              </p:cNvPr>
              <p:cNvSpPr>
                <a:spLocks noEditPoints="1"/>
              </p:cNvSpPr>
              <p:nvPr/>
            </p:nvSpPr>
            <p:spPr bwMode="auto">
              <a:xfrm>
                <a:off x="9432030" y="4190771"/>
                <a:ext cx="463746" cy="335792"/>
              </a:xfrm>
              <a:custGeom>
                <a:avLst/>
                <a:gdLst>
                  <a:gd name="T0" fmla="*/ 2606 w 2624"/>
                  <a:gd name="T1" fmla="*/ 672 h 1900"/>
                  <a:gd name="T2" fmla="*/ 2394 w 2624"/>
                  <a:gd name="T3" fmla="*/ 514 h 1900"/>
                  <a:gd name="T4" fmla="*/ 2348 w 2624"/>
                  <a:gd name="T5" fmla="*/ 452 h 1900"/>
                  <a:gd name="T6" fmla="*/ 1776 w 2624"/>
                  <a:gd name="T7" fmla="*/ 548 h 1900"/>
                  <a:gd name="T8" fmla="*/ 1408 w 2624"/>
                  <a:gd name="T9" fmla="*/ 428 h 1900"/>
                  <a:gd name="T10" fmla="*/ 38 w 2624"/>
                  <a:gd name="T11" fmla="*/ 940 h 1900"/>
                  <a:gd name="T12" fmla="*/ 218 w 2624"/>
                  <a:gd name="T13" fmla="*/ 1096 h 1900"/>
                  <a:gd name="T14" fmla="*/ 28 w 2624"/>
                  <a:gd name="T15" fmla="*/ 1274 h 1900"/>
                  <a:gd name="T16" fmla="*/ 0 w 2624"/>
                  <a:gd name="T17" fmla="*/ 1484 h 1900"/>
                  <a:gd name="T18" fmla="*/ 1376 w 2624"/>
                  <a:gd name="T19" fmla="*/ 1726 h 1900"/>
                  <a:gd name="T20" fmla="*/ 1704 w 2624"/>
                  <a:gd name="T21" fmla="*/ 1888 h 1900"/>
                  <a:gd name="T22" fmla="*/ 2262 w 2624"/>
                  <a:gd name="T23" fmla="*/ 1842 h 1900"/>
                  <a:gd name="T24" fmla="*/ 2412 w 2624"/>
                  <a:gd name="T25" fmla="*/ 1616 h 1900"/>
                  <a:gd name="T26" fmla="*/ 2086 w 2624"/>
                  <a:gd name="T27" fmla="*/ 1784 h 1900"/>
                  <a:gd name="T28" fmla="*/ 1458 w 2624"/>
                  <a:gd name="T29" fmla="*/ 1708 h 1900"/>
                  <a:gd name="T30" fmla="*/ 1372 w 2624"/>
                  <a:gd name="T31" fmla="*/ 1608 h 1900"/>
                  <a:gd name="T32" fmla="*/ 1388 w 2624"/>
                  <a:gd name="T33" fmla="*/ 1502 h 1900"/>
                  <a:gd name="T34" fmla="*/ 1798 w 2624"/>
                  <a:gd name="T35" fmla="*/ 1648 h 1900"/>
                  <a:gd name="T36" fmla="*/ 2326 w 2624"/>
                  <a:gd name="T37" fmla="*/ 1566 h 1900"/>
                  <a:gd name="T38" fmla="*/ 2402 w 2624"/>
                  <a:gd name="T39" fmla="*/ 1394 h 1900"/>
                  <a:gd name="T40" fmla="*/ 1960 w 2624"/>
                  <a:gd name="T41" fmla="*/ 1546 h 1900"/>
                  <a:gd name="T42" fmla="*/ 1448 w 2624"/>
                  <a:gd name="T43" fmla="*/ 1452 h 1900"/>
                  <a:gd name="T44" fmla="*/ 504 w 2624"/>
                  <a:gd name="T45" fmla="*/ 1324 h 1900"/>
                  <a:gd name="T46" fmla="*/ 1392 w 2624"/>
                  <a:gd name="T47" fmla="*/ 1260 h 1900"/>
                  <a:gd name="T48" fmla="*/ 1800 w 2624"/>
                  <a:gd name="T49" fmla="*/ 1400 h 1900"/>
                  <a:gd name="T50" fmla="*/ 2280 w 2624"/>
                  <a:gd name="T51" fmla="*/ 1338 h 1900"/>
                  <a:gd name="T52" fmla="*/ 2610 w 2624"/>
                  <a:gd name="T53" fmla="*/ 1124 h 1900"/>
                  <a:gd name="T54" fmla="*/ 2600 w 2624"/>
                  <a:gd name="T55" fmla="*/ 916 h 1900"/>
                  <a:gd name="T56" fmla="*/ 1538 w 2624"/>
                  <a:gd name="T57" fmla="*/ 604 h 1900"/>
                  <a:gd name="T58" fmla="*/ 2122 w 2624"/>
                  <a:gd name="T59" fmla="*/ 636 h 1900"/>
                  <a:gd name="T60" fmla="*/ 2404 w 2624"/>
                  <a:gd name="T61" fmla="*/ 568 h 1900"/>
                  <a:gd name="T62" fmla="*/ 2328 w 2624"/>
                  <a:gd name="T63" fmla="*/ 714 h 1900"/>
                  <a:gd name="T64" fmla="*/ 1666 w 2624"/>
                  <a:gd name="T65" fmla="*/ 782 h 1900"/>
                  <a:gd name="T66" fmla="*/ 1386 w 2624"/>
                  <a:gd name="T67" fmla="*/ 648 h 1900"/>
                  <a:gd name="T68" fmla="*/ 1426 w 2624"/>
                  <a:gd name="T69" fmla="*/ 794 h 1900"/>
                  <a:gd name="T70" fmla="*/ 1894 w 2624"/>
                  <a:gd name="T71" fmla="*/ 906 h 1900"/>
                  <a:gd name="T72" fmla="*/ 2344 w 2624"/>
                  <a:gd name="T73" fmla="*/ 808 h 1900"/>
                  <a:gd name="T74" fmla="*/ 2404 w 2624"/>
                  <a:gd name="T75" fmla="*/ 890 h 1900"/>
                  <a:gd name="T76" fmla="*/ 2198 w 2624"/>
                  <a:gd name="T77" fmla="*/ 1014 h 1900"/>
                  <a:gd name="T78" fmla="*/ 1528 w 2624"/>
                  <a:gd name="T79" fmla="*/ 994 h 1900"/>
                  <a:gd name="T80" fmla="*/ 1372 w 2624"/>
                  <a:gd name="T81" fmla="*/ 854 h 1900"/>
                  <a:gd name="T82" fmla="*/ 1050 w 2624"/>
                  <a:gd name="T83" fmla="*/ 1032 h 1900"/>
                  <a:gd name="T84" fmla="*/ 732 w 2624"/>
                  <a:gd name="T85" fmla="*/ 1002 h 1900"/>
                  <a:gd name="T86" fmla="*/ 734 w 2624"/>
                  <a:gd name="T87" fmla="*/ 902 h 1900"/>
                  <a:gd name="T88" fmla="*/ 1156 w 2624"/>
                  <a:gd name="T89" fmla="*/ 916 h 1900"/>
                  <a:gd name="T90" fmla="*/ 2414 w 2624"/>
                  <a:gd name="T91" fmla="*/ 1102 h 1900"/>
                  <a:gd name="T92" fmla="*/ 2384 w 2624"/>
                  <a:gd name="T93" fmla="*/ 1166 h 1900"/>
                  <a:gd name="T94" fmla="*/ 2026 w 2624"/>
                  <a:gd name="T95" fmla="*/ 1294 h 1900"/>
                  <a:gd name="T96" fmla="*/ 1456 w 2624"/>
                  <a:gd name="T97" fmla="*/ 1208 h 1900"/>
                  <a:gd name="T98" fmla="*/ 1374 w 2624"/>
                  <a:gd name="T99" fmla="*/ 1118 h 1900"/>
                  <a:gd name="T100" fmla="*/ 1512 w 2624"/>
                  <a:gd name="T101" fmla="*/ 1092 h 1900"/>
                  <a:gd name="T102" fmla="*/ 2050 w 2624"/>
                  <a:gd name="T103" fmla="*/ 1146 h 1900"/>
                  <a:gd name="T104" fmla="*/ 2392 w 2624"/>
                  <a:gd name="T105" fmla="*/ 1048 h 1900"/>
                  <a:gd name="T106" fmla="*/ 1376 w 2624"/>
                  <a:gd name="T107" fmla="*/ 176 h 1900"/>
                  <a:gd name="T108" fmla="*/ 1738 w 2624"/>
                  <a:gd name="T109" fmla="*/ 8 h 1900"/>
                  <a:gd name="T110" fmla="*/ 2296 w 2624"/>
                  <a:gd name="T111" fmla="*/ 72 h 1900"/>
                  <a:gd name="T112" fmla="*/ 2402 w 2624"/>
                  <a:gd name="T113" fmla="*/ 240 h 1900"/>
                  <a:gd name="T114" fmla="*/ 1960 w 2624"/>
                  <a:gd name="T115" fmla="*/ 392 h 1900"/>
                  <a:gd name="T116" fmla="*/ 1422 w 2624"/>
                  <a:gd name="T117" fmla="*/ 280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4" h="1900">
                    <a:moveTo>
                      <a:pt x="2618" y="872"/>
                    </a:moveTo>
                    <a:lnTo>
                      <a:pt x="2618" y="872"/>
                    </a:lnTo>
                    <a:lnTo>
                      <a:pt x="2616" y="864"/>
                    </a:lnTo>
                    <a:lnTo>
                      <a:pt x="2614" y="856"/>
                    </a:lnTo>
                    <a:lnTo>
                      <a:pt x="2608" y="842"/>
                    </a:lnTo>
                    <a:lnTo>
                      <a:pt x="2596" y="832"/>
                    </a:lnTo>
                    <a:lnTo>
                      <a:pt x="2588" y="826"/>
                    </a:lnTo>
                    <a:lnTo>
                      <a:pt x="2582" y="824"/>
                    </a:lnTo>
                    <a:lnTo>
                      <a:pt x="2412" y="766"/>
                    </a:lnTo>
                    <a:lnTo>
                      <a:pt x="2594" y="680"/>
                    </a:lnTo>
                    <a:lnTo>
                      <a:pt x="2594" y="680"/>
                    </a:lnTo>
                    <a:lnTo>
                      <a:pt x="2600" y="676"/>
                    </a:lnTo>
                    <a:lnTo>
                      <a:pt x="2606" y="672"/>
                    </a:lnTo>
                    <a:lnTo>
                      <a:pt x="2616" y="660"/>
                    </a:lnTo>
                    <a:lnTo>
                      <a:pt x="2624" y="644"/>
                    </a:lnTo>
                    <a:lnTo>
                      <a:pt x="2624" y="636"/>
                    </a:lnTo>
                    <a:lnTo>
                      <a:pt x="2624" y="628"/>
                    </a:lnTo>
                    <a:lnTo>
                      <a:pt x="2624" y="628"/>
                    </a:lnTo>
                    <a:lnTo>
                      <a:pt x="2624" y="620"/>
                    </a:lnTo>
                    <a:lnTo>
                      <a:pt x="2622" y="612"/>
                    </a:lnTo>
                    <a:lnTo>
                      <a:pt x="2614" y="598"/>
                    </a:lnTo>
                    <a:lnTo>
                      <a:pt x="2602" y="588"/>
                    </a:lnTo>
                    <a:lnTo>
                      <a:pt x="2596" y="584"/>
                    </a:lnTo>
                    <a:lnTo>
                      <a:pt x="2588" y="580"/>
                    </a:lnTo>
                    <a:lnTo>
                      <a:pt x="2394" y="514"/>
                    </a:lnTo>
                    <a:lnTo>
                      <a:pt x="2394" y="514"/>
                    </a:lnTo>
                    <a:lnTo>
                      <a:pt x="2402" y="500"/>
                    </a:lnTo>
                    <a:lnTo>
                      <a:pt x="2410" y="488"/>
                    </a:lnTo>
                    <a:lnTo>
                      <a:pt x="2412" y="474"/>
                    </a:lnTo>
                    <a:lnTo>
                      <a:pt x="2414" y="460"/>
                    </a:lnTo>
                    <a:lnTo>
                      <a:pt x="2414" y="356"/>
                    </a:lnTo>
                    <a:lnTo>
                      <a:pt x="2414" y="356"/>
                    </a:lnTo>
                    <a:lnTo>
                      <a:pt x="2412" y="372"/>
                    </a:lnTo>
                    <a:lnTo>
                      <a:pt x="2408" y="386"/>
                    </a:lnTo>
                    <a:lnTo>
                      <a:pt x="2402" y="400"/>
                    </a:lnTo>
                    <a:lnTo>
                      <a:pt x="2392" y="414"/>
                    </a:lnTo>
                    <a:lnTo>
                      <a:pt x="2380" y="428"/>
                    </a:lnTo>
                    <a:lnTo>
                      <a:pt x="2364" y="440"/>
                    </a:lnTo>
                    <a:lnTo>
                      <a:pt x="2348" y="452"/>
                    </a:lnTo>
                    <a:lnTo>
                      <a:pt x="2328" y="464"/>
                    </a:lnTo>
                    <a:lnTo>
                      <a:pt x="2328" y="464"/>
                    </a:lnTo>
                    <a:lnTo>
                      <a:pt x="2290" y="484"/>
                    </a:lnTo>
                    <a:lnTo>
                      <a:pt x="2246" y="500"/>
                    </a:lnTo>
                    <a:lnTo>
                      <a:pt x="2198" y="516"/>
                    </a:lnTo>
                    <a:lnTo>
                      <a:pt x="2144" y="530"/>
                    </a:lnTo>
                    <a:lnTo>
                      <a:pt x="2086" y="540"/>
                    </a:lnTo>
                    <a:lnTo>
                      <a:pt x="2026" y="548"/>
                    </a:lnTo>
                    <a:lnTo>
                      <a:pt x="1960" y="552"/>
                    </a:lnTo>
                    <a:lnTo>
                      <a:pt x="1894" y="554"/>
                    </a:lnTo>
                    <a:lnTo>
                      <a:pt x="1894" y="554"/>
                    </a:lnTo>
                    <a:lnTo>
                      <a:pt x="1834" y="552"/>
                    </a:lnTo>
                    <a:lnTo>
                      <a:pt x="1776" y="548"/>
                    </a:lnTo>
                    <a:lnTo>
                      <a:pt x="1720" y="542"/>
                    </a:lnTo>
                    <a:lnTo>
                      <a:pt x="1666" y="534"/>
                    </a:lnTo>
                    <a:lnTo>
                      <a:pt x="1616" y="524"/>
                    </a:lnTo>
                    <a:lnTo>
                      <a:pt x="1570" y="510"/>
                    </a:lnTo>
                    <a:lnTo>
                      <a:pt x="1528" y="496"/>
                    </a:lnTo>
                    <a:lnTo>
                      <a:pt x="1490" y="480"/>
                    </a:lnTo>
                    <a:lnTo>
                      <a:pt x="1490" y="480"/>
                    </a:lnTo>
                    <a:lnTo>
                      <a:pt x="1490" y="480"/>
                    </a:lnTo>
                    <a:lnTo>
                      <a:pt x="1458" y="464"/>
                    </a:lnTo>
                    <a:lnTo>
                      <a:pt x="1458" y="464"/>
                    </a:lnTo>
                    <a:lnTo>
                      <a:pt x="1440" y="452"/>
                    </a:lnTo>
                    <a:lnTo>
                      <a:pt x="1422" y="440"/>
                    </a:lnTo>
                    <a:lnTo>
                      <a:pt x="1408" y="428"/>
                    </a:lnTo>
                    <a:lnTo>
                      <a:pt x="1396" y="414"/>
                    </a:lnTo>
                    <a:lnTo>
                      <a:pt x="1386" y="400"/>
                    </a:lnTo>
                    <a:lnTo>
                      <a:pt x="1378" y="386"/>
                    </a:lnTo>
                    <a:lnTo>
                      <a:pt x="1374" y="372"/>
                    </a:lnTo>
                    <a:lnTo>
                      <a:pt x="1372" y="356"/>
                    </a:lnTo>
                    <a:lnTo>
                      <a:pt x="1372" y="356"/>
                    </a:lnTo>
                    <a:lnTo>
                      <a:pt x="1374" y="346"/>
                    </a:lnTo>
                    <a:lnTo>
                      <a:pt x="1376" y="334"/>
                    </a:lnTo>
                    <a:lnTo>
                      <a:pt x="1380" y="324"/>
                    </a:lnTo>
                    <a:lnTo>
                      <a:pt x="1386" y="314"/>
                    </a:lnTo>
                    <a:lnTo>
                      <a:pt x="44" y="936"/>
                    </a:lnTo>
                    <a:lnTo>
                      <a:pt x="44" y="936"/>
                    </a:lnTo>
                    <a:lnTo>
                      <a:pt x="38" y="940"/>
                    </a:lnTo>
                    <a:lnTo>
                      <a:pt x="30" y="944"/>
                    </a:lnTo>
                    <a:lnTo>
                      <a:pt x="20" y="958"/>
                    </a:lnTo>
                    <a:lnTo>
                      <a:pt x="14" y="972"/>
                    </a:lnTo>
                    <a:lnTo>
                      <a:pt x="14" y="980"/>
                    </a:lnTo>
                    <a:lnTo>
                      <a:pt x="12" y="988"/>
                    </a:lnTo>
                    <a:lnTo>
                      <a:pt x="12" y="988"/>
                    </a:lnTo>
                    <a:lnTo>
                      <a:pt x="14" y="996"/>
                    </a:lnTo>
                    <a:lnTo>
                      <a:pt x="16" y="1004"/>
                    </a:lnTo>
                    <a:lnTo>
                      <a:pt x="24" y="1018"/>
                    </a:lnTo>
                    <a:lnTo>
                      <a:pt x="36" y="1030"/>
                    </a:lnTo>
                    <a:lnTo>
                      <a:pt x="42" y="1034"/>
                    </a:lnTo>
                    <a:lnTo>
                      <a:pt x="50" y="1038"/>
                    </a:lnTo>
                    <a:lnTo>
                      <a:pt x="218" y="1096"/>
                    </a:lnTo>
                    <a:lnTo>
                      <a:pt x="38" y="1180"/>
                    </a:lnTo>
                    <a:lnTo>
                      <a:pt x="38" y="1180"/>
                    </a:lnTo>
                    <a:lnTo>
                      <a:pt x="30" y="1184"/>
                    </a:lnTo>
                    <a:lnTo>
                      <a:pt x="24" y="1188"/>
                    </a:lnTo>
                    <a:lnTo>
                      <a:pt x="14" y="1200"/>
                    </a:lnTo>
                    <a:lnTo>
                      <a:pt x="8" y="1216"/>
                    </a:lnTo>
                    <a:lnTo>
                      <a:pt x="6" y="1224"/>
                    </a:lnTo>
                    <a:lnTo>
                      <a:pt x="6" y="1232"/>
                    </a:lnTo>
                    <a:lnTo>
                      <a:pt x="6" y="1232"/>
                    </a:lnTo>
                    <a:lnTo>
                      <a:pt x="8" y="1240"/>
                    </a:lnTo>
                    <a:lnTo>
                      <a:pt x="10" y="1248"/>
                    </a:lnTo>
                    <a:lnTo>
                      <a:pt x="16" y="1262"/>
                    </a:lnTo>
                    <a:lnTo>
                      <a:pt x="28" y="1274"/>
                    </a:lnTo>
                    <a:lnTo>
                      <a:pt x="36" y="1278"/>
                    </a:lnTo>
                    <a:lnTo>
                      <a:pt x="42" y="1280"/>
                    </a:lnTo>
                    <a:lnTo>
                      <a:pt x="212" y="1340"/>
                    </a:lnTo>
                    <a:lnTo>
                      <a:pt x="30" y="1424"/>
                    </a:lnTo>
                    <a:lnTo>
                      <a:pt x="30" y="1424"/>
                    </a:lnTo>
                    <a:lnTo>
                      <a:pt x="24" y="1428"/>
                    </a:lnTo>
                    <a:lnTo>
                      <a:pt x="18" y="1432"/>
                    </a:lnTo>
                    <a:lnTo>
                      <a:pt x="8" y="1444"/>
                    </a:lnTo>
                    <a:lnTo>
                      <a:pt x="0" y="1460"/>
                    </a:lnTo>
                    <a:lnTo>
                      <a:pt x="0" y="1468"/>
                    </a:lnTo>
                    <a:lnTo>
                      <a:pt x="0" y="1476"/>
                    </a:lnTo>
                    <a:lnTo>
                      <a:pt x="0" y="1476"/>
                    </a:lnTo>
                    <a:lnTo>
                      <a:pt x="0" y="1484"/>
                    </a:lnTo>
                    <a:lnTo>
                      <a:pt x="2" y="1492"/>
                    </a:lnTo>
                    <a:lnTo>
                      <a:pt x="10" y="1506"/>
                    </a:lnTo>
                    <a:lnTo>
                      <a:pt x="22" y="1516"/>
                    </a:lnTo>
                    <a:lnTo>
                      <a:pt x="28" y="1522"/>
                    </a:lnTo>
                    <a:lnTo>
                      <a:pt x="36" y="1524"/>
                    </a:lnTo>
                    <a:lnTo>
                      <a:pt x="1034" y="1868"/>
                    </a:lnTo>
                    <a:lnTo>
                      <a:pt x="1034" y="1868"/>
                    </a:lnTo>
                    <a:lnTo>
                      <a:pt x="1042" y="1872"/>
                    </a:lnTo>
                    <a:lnTo>
                      <a:pt x="1052" y="1872"/>
                    </a:lnTo>
                    <a:lnTo>
                      <a:pt x="1052" y="1872"/>
                    </a:lnTo>
                    <a:lnTo>
                      <a:pt x="1064" y="1870"/>
                    </a:lnTo>
                    <a:lnTo>
                      <a:pt x="1074" y="1866"/>
                    </a:lnTo>
                    <a:lnTo>
                      <a:pt x="1376" y="1726"/>
                    </a:lnTo>
                    <a:lnTo>
                      <a:pt x="1376" y="1726"/>
                    </a:lnTo>
                    <a:lnTo>
                      <a:pt x="1384" y="1744"/>
                    </a:lnTo>
                    <a:lnTo>
                      <a:pt x="1396" y="1762"/>
                    </a:lnTo>
                    <a:lnTo>
                      <a:pt x="1412" y="1780"/>
                    </a:lnTo>
                    <a:lnTo>
                      <a:pt x="1432" y="1796"/>
                    </a:lnTo>
                    <a:lnTo>
                      <a:pt x="1456" y="1810"/>
                    </a:lnTo>
                    <a:lnTo>
                      <a:pt x="1484" y="1824"/>
                    </a:lnTo>
                    <a:lnTo>
                      <a:pt x="1514" y="1838"/>
                    </a:lnTo>
                    <a:lnTo>
                      <a:pt x="1546" y="1850"/>
                    </a:lnTo>
                    <a:lnTo>
                      <a:pt x="1582" y="1862"/>
                    </a:lnTo>
                    <a:lnTo>
                      <a:pt x="1620" y="1872"/>
                    </a:lnTo>
                    <a:lnTo>
                      <a:pt x="1662" y="1880"/>
                    </a:lnTo>
                    <a:lnTo>
                      <a:pt x="1704" y="1888"/>
                    </a:lnTo>
                    <a:lnTo>
                      <a:pt x="1750" y="1894"/>
                    </a:lnTo>
                    <a:lnTo>
                      <a:pt x="1796" y="1898"/>
                    </a:lnTo>
                    <a:lnTo>
                      <a:pt x="1844" y="1900"/>
                    </a:lnTo>
                    <a:lnTo>
                      <a:pt x="1894" y="1900"/>
                    </a:lnTo>
                    <a:lnTo>
                      <a:pt x="1894" y="1900"/>
                    </a:lnTo>
                    <a:lnTo>
                      <a:pt x="1946" y="1900"/>
                    </a:lnTo>
                    <a:lnTo>
                      <a:pt x="1998" y="1896"/>
                    </a:lnTo>
                    <a:lnTo>
                      <a:pt x="2048" y="1892"/>
                    </a:lnTo>
                    <a:lnTo>
                      <a:pt x="2096" y="1886"/>
                    </a:lnTo>
                    <a:lnTo>
                      <a:pt x="2142" y="1876"/>
                    </a:lnTo>
                    <a:lnTo>
                      <a:pt x="2184" y="1868"/>
                    </a:lnTo>
                    <a:lnTo>
                      <a:pt x="2224" y="1856"/>
                    </a:lnTo>
                    <a:lnTo>
                      <a:pt x="2262" y="1842"/>
                    </a:lnTo>
                    <a:lnTo>
                      <a:pt x="2296" y="1830"/>
                    </a:lnTo>
                    <a:lnTo>
                      <a:pt x="2326" y="1814"/>
                    </a:lnTo>
                    <a:lnTo>
                      <a:pt x="2352" y="1798"/>
                    </a:lnTo>
                    <a:lnTo>
                      <a:pt x="2374" y="1780"/>
                    </a:lnTo>
                    <a:lnTo>
                      <a:pt x="2390" y="1762"/>
                    </a:lnTo>
                    <a:lnTo>
                      <a:pt x="2404" y="1744"/>
                    </a:lnTo>
                    <a:lnTo>
                      <a:pt x="2408" y="1734"/>
                    </a:lnTo>
                    <a:lnTo>
                      <a:pt x="2412" y="1724"/>
                    </a:lnTo>
                    <a:lnTo>
                      <a:pt x="2414" y="1714"/>
                    </a:lnTo>
                    <a:lnTo>
                      <a:pt x="2414" y="1704"/>
                    </a:lnTo>
                    <a:lnTo>
                      <a:pt x="2414" y="1600"/>
                    </a:lnTo>
                    <a:lnTo>
                      <a:pt x="2414" y="1600"/>
                    </a:lnTo>
                    <a:lnTo>
                      <a:pt x="2412" y="1616"/>
                    </a:lnTo>
                    <a:lnTo>
                      <a:pt x="2408" y="1630"/>
                    </a:lnTo>
                    <a:lnTo>
                      <a:pt x="2402" y="1644"/>
                    </a:lnTo>
                    <a:lnTo>
                      <a:pt x="2392" y="1658"/>
                    </a:lnTo>
                    <a:lnTo>
                      <a:pt x="2380" y="1672"/>
                    </a:lnTo>
                    <a:lnTo>
                      <a:pt x="2364" y="1684"/>
                    </a:lnTo>
                    <a:lnTo>
                      <a:pt x="2348" y="1696"/>
                    </a:lnTo>
                    <a:lnTo>
                      <a:pt x="2328" y="1708"/>
                    </a:lnTo>
                    <a:lnTo>
                      <a:pt x="2328" y="1708"/>
                    </a:lnTo>
                    <a:lnTo>
                      <a:pt x="2290" y="1728"/>
                    </a:lnTo>
                    <a:lnTo>
                      <a:pt x="2246" y="1744"/>
                    </a:lnTo>
                    <a:lnTo>
                      <a:pt x="2198" y="1760"/>
                    </a:lnTo>
                    <a:lnTo>
                      <a:pt x="2144" y="1772"/>
                    </a:lnTo>
                    <a:lnTo>
                      <a:pt x="2086" y="1784"/>
                    </a:lnTo>
                    <a:lnTo>
                      <a:pt x="2026" y="1790"/>
                    </a:lnTo>
                    <a:lnTo>
                      <a:pt x="1960" y="1796"/>
                    </a:lnTo>
                    <a:lnTo>
                      <a:pt x="1894" y="1798"/>
                    </a:lnTo>
                    <a:lnTo>
                      <a:pt x="1894" y="1798"/>
                    </a:lnTo>
                    <a:lnTo>
                      <a:pt x="1826" y="1796"/>
                    </a:lnTo>
                    <a:lnTo>
                      <a:pt x="1762" y="1790"/>
                    </a:lnTo>
                    <a:lnTo>
                      <a:pt x="1700" y="1784"/>
                    </a:lnTo>
                    <a:lnTo>
                      <a:pt x="1642" y="1772"/>
                    </a:lnTo>
                    <a:lnTo>
                      <a:pt x="1590" y="1760"/>
                    </a:lnTo>
                    <a:lnTo>
                      <a:pt x="1540" y="1744"/>
                    </a:lnTo>
                    <a:lnTo>
                      <a:pt x="1496" y="1728"/>
                    </a:lnTo>
                    <a:lnTo>
                      <a:pt x="1458" y="1708"/>
                    </a:lnTo>
                    <a:lnTo>
                      <a:pt x="1458" y="1708"/>
                    </a:lnTo>
                    <a:lnTo>
                      <a:pt x="1442" y="1696"/>
                    </a:lnTo>
                    <a:lnTo>
                      <a:pt x="1442" y="1696"/>
                    </a:lnTo>
                    <a:lnTo>
                      <a:pt x="1442" y="1696"/>
                    </a:lnTo>
                    <a:lnTo>
                      <a:pt x="1414" y="1676"/>
                    </a:lnTo>
                    <a:lnTo>
                      <a:pt x="1404" y="1666"/>
                    </a:lnTo>
                    <a:lnTo>
                      <a:pt x="1394" y="1654"/>
                    </a:lnTo>
                    <a:lnTo>
                      <a:pt x="1386" y="1644"/>
                    </a:lnTo>
                    <a:lnTo>
                      <a:pt x="1380" y="1632"/>
                    </a:lnTo>
                    <a:lnTo>
                      <a:pt x="1376" y="1620"/>
                    </a:lnTo>
                    <a:lnTo>
                      <a:pt x="1374" y="1608"/>
                    </a:lnTo>
                    <a:lnTo>
                      <a:pt x="1374" y="1608"/>
                    </a:lnTo>
                    <a:lnTo>
                      <a:pt x="1372" y="1600"/>
                    </a:lnTo>
                    <a:lnTo>
                      <a:pt x="1372" y="1608"/>
                    </a:lnTo>
                    <a:lnTo>
                      <a:pt x="1048" y="1758"/>
                    </a:lnTo>
                    <a:lnTo>
                      <a:pt x="200" y="1466"/>
                    </a:lnTo>
                    <a:lnTo>
                      <a:pt x="360" y="1390"/>
                    </a:lnTo>
                    <a:lnTo>
                      <a:pt x="1040" y="1626"/>
                    </a:lnTo>
                    <a:lnTo>
                      <a:pt x="1040" y="1626"/>
                    </a:lnTo>
                    <a:lnTo>
                      <a:pt x="1050" y="1628"/>
                    </a:lnTo>
                    <a:lnTo>
                      <a:pt x="1058" y="1628"/>
                    </a:lnTo>
                    <a:lnTo>
                      <a:pt x="1058" y="1628"/>
                    </a:lnTo>
                    <a:lnTo>
                      <a:pt x="1070" y="1628"/>
                    </a:lnTo>
                    <a:lnTo>
                      <a:pt x="1082" y="1624"/>
                    </a:lnTo>
                    <a:lnTo>
                      <a:pt x="1380" y="1484"/>
                    </a:lnTo>
                    <a:lnTo>
                      <a:pt x="1380" y="1484"/>
                    </a:lnTo>
                    <a:lnTo>
                      <a:pt x="1388" y="1502"/>
                    </a:lnTo>
                    <a:lnTo>
                      <a:pt x="1402" y="1520"/>
                    </a:lnTo>
                    <a:lnTo>
                      <a:pt x="1418" y="1536"/>
                    </a:lnTo>
                    <a:lnTo>
                      <a:pt x="1440" y="1550"/>
                    </a:lnTo>
                    <a:lnTo>
                      <a:pt x="1464" y="1566"/>
                    </a:lnTo>
                    <a:lnTo>
                      <a:pt x="1490" y="1580"/>
                    </a:lnTo>
                    <a:lnTo>
                      <a:pt x="1520" y="1592"/>
                    </a:lnTo>
                    <a:lnTo>
                      <a:pt x="1554" y="1604"/>
                    </a:lnTo>
                    <a:lnTo>
                      <a:pt x="1588" y="1614"/>
                    </a:lnTo>
                    <a:lnTo>
                      <a:pt x="1626" y="1624"/>
                    </a:lnTo>
                    <a:lnTo>
                      <a:pt x="1666" y="1632"/>
                    </a:lnTo>
                    <a:lnTo>
                      <a:pt x="1708" y="1640"/>
                    </a:lnTo>
                    <a:lnTo>
                      <a:pt x="1752" y="1644"/>
                    </a:lnTo>
                    <a:lnTo>
                      <a:pt x="1798" y="1648"/>
                    </a:lnTo>
                    <a:lnTo>
                      <a:pt x="1846" y="1652"/>
                    </a:lnTo>
                    <a:lnTo>
                      <a:pt x="1894" y="1652"/>
                    </a:lnTo>
                    <a:lnTo>
                      <a:pt x="1894" y="1652"/>
                    </a:lnTo>
                    <a:lnTo>
                      <a:pt x="1946" y="1650"/>
                    </a:lnTo>
                    <a:lnTo>
                      <a:pt x="1998" y="1648"/>
                    </a:lnTo>
                    <a:lnTo>
                      <a:pt x="2048" y="1644"/>
                    </a:lnTo>
                    <a:lnTo>
                      <a:pt x="2096" y="1636"/>
                    </a:lnTo>
                    <a:lnTo>
                      <a:pt x="2142" y="1628"/>
                    </a:lnTo>
                    <a:lnTo>
                      <a:pt x="2184" y="1618"/>
                    </a:lnTo>
                    <a:lnTo>
                      <a:pt x="2224" y="1606"/>
                    </a:lnTo>
                    <a:lnTo>
                      <a:pt x="2262" y="1594"/>
                    </a:lnTo>
                    <a:lnTo>
                      <a:pt x="2296" y="1580"/>
                    </a:lnTo>
                    <a:lnTo>
                      <a:pt x="2326" y="1566"/>
                    </a:lnTo>
                    <a:lnTo>
                      <a:pt x="2352" y="1548"/>
                    </a:lnTo>
                    <a:lnTo>
                      <a:pt x="2374" y="1532"/>
                    </a:lnTo>
                    <a:lnTo>
                      <a:pt x="2390" y="1514"/>
                    </a:lnTo>
                    <a:lnTo>
                      <a:pt x="2404" y="1494"/>
                    </a:lnTo>
                    <a:lnTo>
                      <a:pt x="2408" y="1484"/>
                    </a:lnTo>
                    <a:lnTo>
                      <a:pt x="2412" y="1476"/>
                    </a:lnTo>
                    <a:lnTo>
                      <a:pt x="2414" y="1466"/>
                    </a:lnTo>
                    <a:lnTo>
                      <a:pt x="2414" y="1454"/>
                    </a:lnTo>
                    <a:lnTo>
                      <a:pt x="2414" y="1352"/>
                    </a:lnTo>
                    <a:lnTo>
                      <a:pt x="2414" y="1352"/>
                    </a:lnTo>
                    <a:lnTo>
                      <a:pt x="2412" y="1366"/>
                    </a:lnTo>
                    <a:lnTo>
                      <a:pt x="2408" y="1380"/>
                    </a:lnTo>
                    <a:lnTo>
                      <a:pt x="2402" y="1394"/>
                    </a:lnTo>
                    <a:lnTo>
                      <a:pt x="2392" y="1408"/>
                    </a:lnTo>
                    <a:lnTo>
                      <a:pt x="2380" y="1422"/>
                    </a:lnTo>
                    <a:lnTo>
                      <a:pt x="2364" y="1436"/>
                    </a:lnTo>
                    <a:lnTo>
                      <a:pt x="2348" y="1448"/>
                    </a:lnTo>
                    <a:lnTo>
                      <a:pt x="2328" y="1460"/>
                    </a:lnTo>
                    <a:lnTo>
                      <a:pt x="2328" y="1460"/>
                    </a:lnTo>
                    <a:lnTo>
                      <a:pt x="2290" y="1478"/>
                    </a:lnTo>
                    <a:lnTo>
                      <a:pt x="2246" y="1496"/>
                    </a:lnTo>
                    <a:lnTo>
                      <a:pt x="2198" y="1512"/>
                    </a:lnTo>
                    <a:lnTo>
                      <a:pt x="2144" y="1524"/>
                    </a:lnTo>
                    <a:lnTo>
                      <a:pt x="2086" y="1534"/>
                    </a:lnTo>
                    <a:lnTo>
                      <a:pt x="2026" y="1542"/>
                    </a:lnTo>
                    <a:lnTo>
                      <a:pt x="1960" y="1546"/>
                    </a:lnTo>
                    <a:lnTo>
                      <a:pt x="1894" y="1548"/>
                    </a:lnTo>
                    <a:lnTo>
                      <a:pt x="1894" y="1548"/>
                    </a:lnTo>
                    <a:lnTo>
                      <a:pt x="1826" y="1546"/>
                    </a:lnTo>
                    <a:lnTo>
                      <a:pt x="1762" y="1542"/>
                    </a:lnTo>
                    <a:lnTo>
                      <a:pt x="1700" y="1534"/>
                    </a:lnTo>
                    <a:lnTo>
                      <a:pt x="1642" y="1524"/>
                    </a:lnTo>
                    <a:lnTo>
                      <a:pt x="1590" y="1512"/>
                    </a:lnTo>
                    <a:lnTo>
                      <a:pt x="1540" y="1496"/>
                    </a:lnTo>
                    <a:lnTo>
                      <a:pt x="1496" y="1478"/>
                    </a:lnTo>
                    <a:lnTo>
                      <a:pt x="1458" y="1460"/>
                    </a:lnTo>
                    <a:lnTo>
                      <a:pt x="1458" y="1460"/>
                    </a:lnTo>
                    <a:lnTo>
                      <a:pt x="1448" y="1452"/>
                    </a:lnTo>
                    <a:lnTo>
                      <a:pt x="1448" y="1452"/>
                    </a:lnTo>
                    <a:lnTo>
                      <a:pt x="1420" y="1432"/>
                    </a:lnTo>
                    <a:lnTo>
                      <a:pt x="1410" y="1422"/>
                    </a:lnTo>
                    <a:lnTo>
                      <a:pt x="1400" y="1412"/>
                    </a:lnTo>
                    <a:lnTo>
                      <a:pt x="1390" y="1400"/>
                    </a:lnTo>
                    <a:lnTo>
                      <a:pt x="1384" y="1390"/>
                    </a:lnTo>
                    <a:lnTo>
                      <a:pt x="1380" y="1378"/>
                    </a:lnTo>
                    <a:lnTo>
                      <a:pt x="1376" y="1366"/>
                    </a:lnTo>
                    <a:lnTo>
                      <a:pt x="1376" y="1366"/>
                    </a:lnTo>
                    <a:lnTo>
                      <a:pt x="1374" y="1358"/>
                    </a:lnTo>
                    <a:lnTo>
                      <a:pt x="1372" y="1352"/>
                    </a:lnTo>
                    <a:lnTo>
                      <a:pt x="1372" y="1368"/>
                    </a:lnTo>
                    <a:lnTo>
                      <a:pt x="1056" y="1514"/>
                    </a:lnTo>
                    <a:lnTo>
                      <a:pt x="504" y="1324"/>
                    </a:lnTo>
                    <a:lnTo>
                      <a:pt x="354" y="1272"/>
                    </a:lnTo>
                    <a:lnTo>
                      <a:pt x="206" y="1222"/>
                    </a:lnTo>
                    <a:lnTo>
                      <a:pt x="368" y="1146"/>
                    </a:lnTo>
                    <a:lnTo>
                      <a:pt x="1048" y="1382"/>
                    </a:lnTo>
                    <a:lnTo>
                      <a:pt x="1048" y="1382"/>
                    </a:lnTo>
                    <a:lnTo>
                      <a:pt x="1056" y="1384"/>
                    </a:lnTo>
                    <a:lnTo>
                      <a:pt x="1066" y="1384"/>
                    </a:lnTo>
                    <a:lnTo>
                      <a:pt x="1066" y="1384"/>
                    </a:lnTo>
                    <a:lnTo>
                      <a:pt x="1078" y="1384"/>
                    </a:lnTo>
                    <a:lnTo>
                      <a:pt x="1088" y="1380"/>
                    </a:lnTo>
                    <a:lnTo>
                      <a:pt x="1382" y="1244"/>
                    </a:lnTo>
                    <a:lnTo>
                      <a:pt x="1382" y="1244"/>
                    </a:lnTo>
                    <a:lnTo>
                      <a:pt x="1392" y="1260"/>
                    </a:lnTo>
                    <a:lnTo>
                      <a:pt x="1406" y="1276"/>
                    </a:lnTo>
                    <a:lnTo>
                      <a:pt x="1424" y="1292"/>
                    </a:lnTo>
                    <a:lnTo>
                      <a:pt x="1446" y="1306"/>
                    </a:lnTo>
                    <a:lnTo>
                      <a:pt x="1470" y="1320"/>
                    </a:lnTo>
                    <a:lnTo>
                      <a:pt x="1498" y="1334"/>
                    </a:lnTo>
                    <a:lnTo>
                      <a:pt x="1528" y="1346"/>
                    </a:lnTo>
                    <a:lnTo>
                      <a:pt x="1560" y="1358"/>
                    </a:lnTo>
                    <a:lnTo>
                      <a:pt x="1594" y="1368"/>
                    </a:lnTo>
                    <a:lnTo>
                      <a:pt x="1632" y="1376"/>
                    </a:lnTo>
                    <a:lnTo>
                      <a:pt x="1672" y="1384"/>
                    </a:lnTo>
                    <a:lnTo>
                      <a:pt x="1712" y="1390"/>
                    </a:lnTo>
                    <a:lnTo>
                      <a:pt x="1756" y="1396"/>
                    </a:lnTo>
                    <a:lnTo>
                      <a:pt x="1800" y="1400"/>
                    </a:lnTo>
                    <a:lnTo>
                      <a:pt x="1846" y="1402"/>
                    </a:lnTo>
                    <a:lnTo>
                      <a:pt x="1894" y="1404"/>
                    </a:lnTo>
                    <a:lnTo>
                      <a:pt x="1894" y="1404"/>
                    </a:lnTo>
                    <a:lnTo>
                      <a:pt x="1940" y="1402"/>
                    </a:lnTo>
                    <a:lnTo>
                      <a:pt x="1984" y="1400"/>
                    </a:lnTo>
                    <a:lnTo>
                      <a:pt x="2026" y="1396"/>
                    </a:lnTo>
                    <a:lnTo>
                      <a:pt x="2068" y="1392"/>
                    </a:lnTo>
                    <a:lnTo>
                      <a:pt x="2108" y="1386"/>
                    </a:lnTo>
                    <a:lnTo>
                      <a:pt x="2148" y="1378"/>
                    </a:lnTo>
                    <a:lnTo>
                      <a:pt x="2184" y="1370"/>
                    </a:lnTo>
                    <a:lnTo>
                      <a:pt x="2218" y="1360"/>
                    </a:lnTo>
                    <a:lnTo>
                      <a:pt x="2250" y="1350"/>
                    </a:lnTo>
                    <a:lnTo>
                      <a:pt x="2280" y="1338"/>
                    </a:lnTo>
                    <a:lnTo>
                      <a:pt x="2308" y="1326"/>
                    </a:lnTo>
                    <a:lnTo>
                      <a:pt x="2332" y="1312"/>
                    </a:lnTo>
                    <a:lnTo>
                      <a:pt x="2354" y="1298"/>
                    </a:lnTo>
                    <a:lnTo>
                      <a:pt x="2372" y="1284"/>
                    </a:lnTo>
                    <a:lnTo>
                      <a:pt x="2388" y="1268"/>
                    </a:lnTo>
                    <a:lnTo>
                      <a:pt x="2400" y="1252"/>
                    </a:lnTo>
                    <a:lnTo>
                      <a:pt x="2580" y="1168"/>
                    </a:lnTo>
                    <a:lnTo>
                      <a:pt x="2580" y="1168"/>
                    </a:lnTo>
                    <a:lnTo>
                      <a:pt x="2586" y="1164"/>
                    </a:lnTo>
                    <a:lnTo>
                      <a:pt x="2594" y="1160"/>
                    </a:lnTo>
                    <a:lnTo>
                      <a:pt x="2604" y="1146"/>
                    </a:lnTo>
                    <a:lnTo>
                      <a:pt x="2610" y="1132"/>
                    </a:lnTo>
                    <a:lnTo>
                      <a:pt x="2610" y="1124"/>
                    </a:lnTo>
                    <a:lnTo>
                      <a:pt x="2612" y="1116"/>
                    </a:lnTo>
                    <a:lnTo>
                      <a:pt x="2612" y="1116"/>
                    </a:lnTo>
                    <a:lnTo>
                      <a:pt x="2610" y="1108"/>
                    </a:lnTo>
                    <a:lnTo>
                      <a:pt x="2608" y="1100"/>
                    </a:lnTo>
                    <a:lnTo>
                      <a:pt x="2600" y="1086"/>
                    </a:lnTo>
                    <a:lnTo>
                      <a:pt x="2588" y="1074"/>
                    </a:lnTo>
                    <a:lnTo>
                      <a:pt x="2582" y="1070"/>
                    </a:lnTo>
                    <a:lnTo>
                      <a:pt x="2574" y="1068"/>
                    </a:lnTo>
                    <a:lnTo>
                      <a:pt x="2406" y="1008"/>
                    </a:lnTo>
                    <a:lnTo>
                      <a:pt x="2586" y="924"/>
                    </a:lnTo>
                    <a:lnTo>
                      <a:pt x="2586" y="924"/>
                    </a:lnTo>
                    <a:lnTo>
                      <a:pt x="2594" y="920"/>
                    </a:lnTo>
                    <a:lnTo>
                      <a:pt x="2600" y="916"/>
                    </a:lnTo>
                    <a:lnTo>
                      <a:pt x="2610" y="904"/>
                    </a:lnTo>
                    <a:lnTo>
                      <a:pt x="2616" y="888"/>
                    </a:lnTo>
                    <a:lnTo>
                      <a:pt x="2618" y="880"/>
                    </a:lnTo>
                    <a:lnTo>
                      <a:pt x="2618" y="872"/>
                    </a:lnTo>
                    <a:lnTo>
                      <a:pt x="2618" y="872"/>
                    </a:lnTo>
                    <a:close/>
                    <a:moveTo>
                      <a:pt x="1410" y="532"/>
                    </a:moveTo>
                    <a:lnTo>
                      <a:pt x="1410" y="532"/>
                    </a:lnTo>
                    <a:lnTo>
                      <a:pt x="1426" y="546"/>
                    </a:lnTo>
                    <a:lnTo>
                      <a:pt x="1444" y="558"/>
                    </a:lnTo>
                    <a:lnTo>
                      <a:pt x="1464" y="572"/>
                    </a:lnTo>
                    <a:lnTo>
                      <a:pt x="1486" y="582"/>
                    </a:lnTo>
                    <a:lnTo>
                      <a:pt x="1512" y="594"/>
                    </a:lnTo>
                    <a:lnTo>
                      <a:pt x="1538" y="604"/>
                    </a:lnTo>
                    <a:lnTo>
                      <a:pt x="1568" y="614"/>
                    </a:lnTo>
                    <a:lnTo>
                      <a:pt x="1598" y="622"/>
                    </a:lnTo>
                    <a:lnTo>
                      <a:pt x="1630" y="630"/>
                    </a:lnTo>
                    <a:lnTo>
                      <a:pt x="1664" y="636"/>
                    </a:lnTo>
                    <a:lnTo>
                      <a:pt x="1736" y="648"/>
                    </a:lnTo>
                    <a:lnTo>
                      <a:pt x="1812" y="654"/>
                    </a:lnTo>
                    <a:lnTo>
                      <a:pt x="1852" y="656"/>
                    </a:lnTo>
                    <a:lnTo>
                      <a:pt x="1894" y="656"/>
                    </a:lnTo>
                    <a:lnTo>
                      <a:pt x="1894" y="656"/>
                    </a:lnTo>
                    <a:lnTo>
                      <a:pt x="1934" y="656"/>
                    </a:lnTo>
                    <a:lnTo>
                      <a:pt x="1974" y="654"/>
                    </a:lnTo>
                    <a:lnTo>
                      <a:pt x="2050" y="648"/>
                    </a:lnTo>
                    <a:lnTo>
                      <a:pt x="2122" y="636"/>
                    </a:lnTo>
                    <a:lnTo>
                      <a:pt x="2156" y="630"/>
                    </a:lnTo>
                    <a:lnTo>
                      <a:pt x="2190" y="622"/>
                    </a:lnTo>
                    <a:lnTo>
                      <a:pt x="2220" y="614"/>
                    </a:lnTo>
                    <a:lnTo>
                      <a:pt x="2248" y="604"/>
                    </a:lnTo>
                    <a:lnTo>
                      <a:pt x="2276" y="594"/>
                    </a:lnTo>
                    <a:lnTo>
                      <a:pt x="2300" y="582"/>
                    </a:lnTo>
                    <a:lnTo>
                      <a:pt x="2322" y="572"/>
                    </a:lnTo>
                    <a:lnTo>
                      <a:pt x="2344" y="558"/>
                    </a:lnTo>
                    <a:lnTo>
                      <a:pt x="2362" y="546"/>
                    </a:lnTo>
                    <a:lnTo>
                      <a:pt x="2378" y="532"/>
                    </a:lnTo>
                    <a:lnTo>
                      <a:pt x="2378" y="532"/>
                    </a:lnTo>
                    <a:lnTo>
                      <a:pt x="2392" y="550"/>
                    </a:lnTo>
                    <a:lnTo>
                      <a:pt x="2404" y="568"/>
                    </a:lnTo>
                    <a:lnTo>
                      <a:pt x="2412" y="586"/>
                    </a:lnTo>
                    <a:lnTo>
                      <a:pt x="2414" y="596"/>
                    </a:lnTo>
                    <a:lnTo>
                      <a:pt x="2414" y="606"/>
                    </a:lnTo>
                    <a:lnTo>
                      <a:pt x="2414" y="606"/>
                    </a:lnTo>
                    <a:lnTo>
                      <a:pt x="2412" y="620"/>
                    </a:lnTo>
                    <a:lnTo>
                      <a:pt x="2408" y="634"/>
                    </a:lnTo>
                    <a:lnTo>
                      <a:pt x="2402" y="648"/>
                    </a:lnTo>
                    <a:lnTo>
                      <a:pt x="2392" y="662"/>
                    </a:lnTo>
                    <a:lnTo>
                      <a:pt x="2380" y="676"/>
                    </a:lnTo>
                    <a:lnTo>
                      <a:pt x="2364" y="688"/>
                    </a:lnTo>
                    <a:lnTo>
                      <a:pt x="2348" y="702"/>
                    </a:lnTo>
                    <a:lnTo>
                      <a:pt x="2328" y="714"/>
                    </a:lnTo>
                    <a:lnTo>
                      <a:pt x="2328" y="714"/>
                    </a:lnTo>
                    <a:lnTo>
                      <a:pt x="2290" y="732"/>
                    </a:lnTo>
                    <a:lnTo>
                      <a:pt x="2246" y="750"/>
                    </a:lnTo>
                    <a:lnTo>
                      <a:pt x="2198" y="764"/>
                    </a:lnTo>
                    <a:lnTo>
                      <a:pt x="2144" y="778"/>
                    </a:lnTo>
                    <a:lnTo>
                      <a:pt x="2086" y="788"/>
                    </a:lnTo>
                    <a:lnTo>
                      <a:pt x="2026" y="796"/>
                    </a:lnTo>
                    <a:lnTo>
                      <a:pt x="1960" y="800"/>
                    </a:lnTo>
                    <a:lnTo>
                      <a:pt x="1894" y="802"/>
                    </a:lnTo>
                    <a:lnTo>
                      <a:pt x="1894" y="802"/>
                    </a:lnTo>
                    <a:lnTo>
                      <a:pt x="1834" y="800"/>
                    </a:lnTo>
                    <a:lnTo>
                      <a:pt x="1776" y="796"/>
                    </a:lnTo>
                    <a:lnTo>
                      <a:pt x="1720" y="790"/>
                    </a:lnTo>
                    <a:lnTo>
                      <a:pt x="1666" y="782"/>
                    </a:lnTo>
                    <a:lnTo>
                      <a:pt x="1616" y="772"/>
                    </a:lnTo>
                    <a:lnTo>
                      <a:pt x="1570" y="760"/>
                    </a:lnTo>
                    <a:lnTo>
                      <a:pt x="1528" y="746"/>
                    </a:lnTo>
                    <a:lnTo>
                      <a:pt x="1490" y="730"/>
                    </a:lnTo>
                    <a:lnTo>
                      <a:pt x="1490" y="730"/>
                    </a:lnTo>
                    <a:lnTo>
                      <a:pt x="1490" y="730"/>
                    </a:lnTo>
                    <a:lnTo>
                      <a:pt x="1458" y="714"/>
                    </a:lnTo>
                    <a:lnTo>
                      <a:pt x="1458" y="714"/>
                    </a:lnTo>
                    <a:lnTo>
                      <a:pt x="1440" y="702"/>
                    </a:lnTo>
                    <a:lnTo>
                      <a:pt x="1422" y="688"/>
                    </a:lnTo>
                    <a:lnTo>
                      <a:pt x="1408" y="676"/>
                    </a:lnTo>
                    <a:lnTo>
                      <a:pt x="1396" y="662"/>
                    </a:lnTo>
                    <a:lnTo>
                      <a:pt x="1386" y="648"/>
                    </a:lnTo>
                    <a:lnTo>
                      <a:pt x="1378" y="634"/>
                    </a:lnTo>
                    <a:lnTo>
                      <a:pt x="1374" y="620"/>
                    </a:lnTo>
                    <a:lnTo>
                      <a:pt x="1372" y="606"/>
                    </a:lnTo>
                    <a:lnTo>
                      <a:pt x="1372" y="606"/>
                    </a:lnTo>
                    <a:lnTo>
                      <a:pt x="1374" y="596"/>
                    </a:lnTo>
                    <a:lnTo>
                      <a:pt x="1376" y="586"/>
                    </a:lnTo>
                    <a:lnTo>
                      <a:pt x="1382" y="568"/>
                    </a:lnTo>
                    <a:lnTo>
                      <a:pt x="1394" y="550"/>
                    </a:lnTo>
                    <a:lnTo>
                      <a:pt x="1410" y="532"/>
                    </a:lnTo>
                    <a:lnTo>
                      <a:pt x="1410" y="532"/>
                    </a:lnTo>
                    <a:close/>
                    <a:moveTo>
                      <a:pt x="1410" y="782"/>
                    </a:moveTo>
                    <a:lnTo>
                      <a:pt x="1410" y="782"/>
                    </a:lnTo>
                    <a:lnTo>
                      <a:pt x="1426" y="794"/>
                    </a:lnTo>
                    <a:lnTo>
                      <a:pt x="1444" y="808"/>
                    </a:lnTo>
                    <a:lnTo>
                      <a:pt x="1464" y="820"/>
                    </a:lnTo>
                    <a:lnTo>
                      <a:pt x="1486" y="832"/>
                    </a:lnTo>
                    <a:lnTo>
                      <a:pt x="1512" y="842"/>
                    </a:lnTo>
                    <a:lnTo>
                      <a:pt x="1538" y="852"/>
                    </a:lnTo>
                    <a:lnTo>
                      <a:pt x="1568" y="862"/>
                    </a:lnTo>
                    <a:lnTo>
                      <a:pt x="1598" y="870"/>
                    </a:lnTo>
                    <a:lnTo>
                      <a:pt x="1630" y="878"/>
                    </a:lnTo>
                    <a:lnTo>
                      <a:pt x="1664" y="886"/>
                    </a:lnTo>
                    <a:lnTo>
                      <a:pt x="1736" y="896"/>
                    </a:lnTo>
                    <a:lnTo>
                      <a:pt x="1812" y="904"/>
                    </a:lnTo>
                    <a:lnTo>
                      <a:pt x="1852" y="906"/>
                    </a:lnTo>
                    <a:lnTo>
                      <a:pt x="1894" y="906"/>
                    </a:lnTo>
                    <a:lnTo>
                      <a:pt x="1894" y="906"/>
                    </a:lnTo>
                    <a:lnTo>
                      <a:pt x="1934" y="906"/>
                    </a:lnTo>
                    <a:lnTo>
                      <a:pt x="1974" y="904"/>
                    </a:lnTo>
                    <a:lnTo>
                      <a:pt x="2050" y="896"/>
                    </a:lnTo>
                    <a:lnTo>
                      <a:pt x="2122" y="886"/>
                    </a:lnTo>
                    <a:lnTo>
                      <a:pt x="2156" y="878"/>
                    </a:lnTo>
                    <a:lnTo>
                      <a:pt x="2190" y="870"/>
                    </a:lnTo>
                    <a:lnTo>
                      <a:pt x="2220" y="862"/>
                    </a:lnTo>
                    <a:lnTo>
                      <a:pt x="2248" y="852"/>
                    </a:lnTo>
                    <a:lnTo>
                      <a:pt x="2276" y="842"/>
                    </a:lnTo>
                    <a:lnTo>
                      <a:pt x="2300" y="832"/>
                    </a:lnTo>
                    <a:lnTo>
                      <a:pt x="2322" y="820"/>
                    </a:lnTo>
                    <a:lnTo>
                      <a:pt x="2344" y="808"/>
                    </a:lnTo>
                    <a:lnTo>
                      <a:pt x="2362" y="794"/>
                    </a:lnTo>
                    <a:lnTo>
                      <a:pt x="2378" y="782"/>
                    </a:lnTo>
                    <a:lnTo>
                      <a:pt x="2378" y="782"/>
                    </a:lnTo>
                    <a:lnTo>
                      <a:pt x="2392" y="798"/>
                    </a:lnTo>
                    <a:lnTo>
                      <a:pt x="2404" y="816"/>
                    </a:lnTo>
                    <a:lnTo>
                      <a:pt x="2412" y="834"/>
                    </a:lnTo>
                    <a:lnTo>
                      <a:pt x="2414" y="844"/>
                    </a:lnTo>
                    <a:lnTo>
                      <a:pt x="2414" y="854"/>
                    </a:lnTo>
                    <a:lnTo>
                      <a:pt x="2414" y="854"/>
                    </a:lnTo>
                    <a:lnTo>
                      <a:pt x="2414" y="862"/>
                    </a:lnTo>
                    <a:lnTo>
                      <a:pt x="2412" y="872"/>
                    </a:lnTo>
                    <a:lnTo>
                      <a:pt x="2404" y="890"/>
                    </a:lnTo>
                    <a:lnTo>
                      <a:pt x="2404" y="890"/>
                    </a:lnTo>
                    <a:lnTo>
                      <a:pt x="2396" y="904"/>
                    </a:lnTo>
                    <a:lnTo>
                      <a:pt x="2382" y="920"/>
                    </a:lnTo>
                    <a:lnTo>
                      <a:pt x="2382" y="920"/>
                    </a:lnTo>
                    <a:lnTo>
                      <a:pt x="2370" y="932"/>
                    </a:lnTo>
                    <a:lnTo>
                      <a:pt x="2370" y="932"/>
                    </a:lnTo>
                    <a:lnTo>
                      <a:pt x="2360" y="942"/>
                    </a:lnTo>
                    <a:lnTo>
                      <a:pt x="2360" y="942"/>
                    </a:lnTo>
                    <a:lnTo>
                      <a:pt x="2344" y="952"/>
                    </a:lnTo>
                    <a:lnTo>
                      <a:pt x="2328" y="962"/>
                    </a:lnTo>
                    <a:lnTo>
                      <a:pt x="2328" y="962"/>
                    </a:lnTo>
                    <a:lnTo>
                      <a:pt x="2290" y="982"/>
                    </a:lnTo>
                    <a:lnTo>
                      <a:pt x="2246" y="998"/>
                    </a:lnTo>
                    <a:lnTo>
                      <a:pt x="2198" y="1014"/>
                    </a:lnTo>
                    <a:lnTo>
                      <a:pt x="2144" y="1026"/>
                    </a:lnTo>
                    <a:lnTo>
                      <a:pt x="2086" y="1036"/>
                    </a:lnTo>
                    <a:lnTo>
                      <a:pt x="2026" y="1044"/>
                    </a:lnTo>
                    <a:lnTo>
                      <a:pt x="1960" y="1050"/>
                    </a:lnTo>
                    <a:lnTo>
                      <a:pt x="1894" y="1050"/>
                    </a:lnTo>
                    <a:lnTo>
                      <a:pt x="1894" y="1050"/>
                    </a:lnTo>
                    <a:lnTo>
                      <a:pt x="1834" y="1050"/>
                    </a:lnTo>
                    <a:lnTo>
                      <a:pt x="1776" y="1046"/>
                    </a:lnTo>
                    <a:lnTo>
                      <a:pt x="1720" y="1040"/>
                    </a:lnTo>
                    <a:lnTo>
                      <a:pt x="1666" y="1032"/>
                    </a:lnTo>
                    <a:lnTo>
                      <a:pt x="1616" y="1020"/>
                    </a:lnTo>
                    <a:lnTo>
                      <a:pt x="1570" y="1008"/>
                    </a:lnTo>
                    <a:lnTo>
                      <a:pt x="1528" y="994"/>
                    </a:lnTo>
                    <a:lnTo>
                      <a:pt x="1490" y="978"/>
                    </a:lnTo>
                    <a:lnTo>
                      <a:pt x="1490" y="978"/>
                    </a:lnTo>
                    <a:lnTo>
                      <a:pt x="1490" y="978"/>
                    </a:lnTo>
                    <a:lnTo>
                      <a:pt x="1458" y="962"/>
                    </a:lnTo>
                    <a:lnTo>
                      <a:pt x="1458" y="962"/>
                    </a:lnTo>
                    <a:lnTo>
                      <a:pt x="1440" y="950"/>
                    </a:lnTo>
                    <a:lnTo>
                      <a:pt x="1422" y="938"/>
                    </a:lnTo>
                    <a:lnTo>
                      <a:pt x="1408" y="924"/>
                    </a:lnTo>
                    <a:lnTo>
                      <a:pt x="1396" y="912"/>
                    </a:lnTo>
                    <a:lnTo>
                      <a:pt x="1386" y="898"/>
                    </a:lnTo>
                    <a:lnTo>
                      <a:pt x="1378" y="884"/>
                    </a:lnTo>
                    <a:lnTo>
                      <a:pt x="1374" y="868"/>
                    </a:lnTo>
                    <a:lnTo>
                      <a:pt x="1372" y="854"/>
                    </a:lnTo>
                    <a:lnTo>
                      <a:pt x="1372" y="854"/>
                    </a:lnTo>
                    <a:lnTo>
                      <a:pt x="1374" y="844"/>
                    </a:lnTo>
                    <a:lnTo>
                      <a:pt x="1376" y="834"/>
                    </a:lnTo>
                    <a:lnTo>
                      <a:pt x="1382" y="816"/>
                    </a:lnTo>
                    <a:lnTo>
                      <a:pt x="1394" y="798"/>
                    </a:lnTo>
                    <a:lnTo>
                      <a:pt x="1410" y="782"/>
                    </a:lnTo>
                    <a:lnTo>
                      <a:pt x="1410" y="782"/>
                    </a:lnTo>
                    <a:close/>
                    <a:moveTo>
                      <a:pt x="1134" y="1002"/>
                    </a:moveTo>
                    <a:lnTo>
                      <a:pt x="1134" y="1002"/>
                    </a:lnTo>
                    <a:lnTo>
                      <a:pt x="1116" y="1012"/>
                    </a:lnTo>
                    <a:lnTo>
                      <a:pt x="1096" y="1020"/>
                    </a:lnTo>
                    <a:lnTo>
                      <a:pt x="1074" y="1026"/>
                    </a:lnTo>
                    <a:lnTo>
                      <a:pt x="1050" y="1032"/>
                    </a:lnTo>
                    <a:lnTo>
                      <a:pt x="1022" y="1036"/>
                    </a:lnTo>
                    <a:lnTo>
                      <a:pt x="994" y="1040"/>
                    </a:lnTo>
                    <a:lnTo>
                      <a:pt x="964" y="1042"/>
                    </a:lnTo>
                    <a:lnTo>
                      <a:pt x="934" y="1044"/>
                    </a:lnTo>
                    <a:lnTo>
                      <a:pt x="934" y="1044"/>
                    </a:lnTo>
                    <a:lnTo>
                      <a:pt x="902" y="1042"/>
                    </a:lnTo>
                    <a:lnTo>
                      <a:pt x="872" y="1040"/>
                    </a:lnTo>
                    <a:lnTo>
                      <a:pt x="844" y="1036"/>
                    </a:lnTo>
                    <a:lnTo>
                      <a:pt x="818" y="1032"/>
                    </a:lnTo>
                    <a:lnTo>
                      <a:pt x="792" y="1026"/>
                    </a:lnTo>
                    <a:lnTo>
                      <a:pt x="770" y="1020"/>
                    </a:lnTo>
                    <a:lnTo>
                      <a:pt x="750" y="1012"/>
                    </a:lnTo>
                    <a:lnTo>
                      <a:pt x="732" y="1002"/>
                    </a:lnTo>
                    <a:lnTo>
                      <a:pt x="732" y="1002"/>
                    </a:lnTo>
                    <a:lnTo>
                      <a:pt x="716" y="992"/>
                    </a:lnTo>
                    <a:lnTo>
                      <a:pt x="702" y="978"/>
                    </a:lnTo>
                    <a:lnTo>
                      <a:pt x="696" y="966"/>
                    </a:lnTo>
                    <a:lnTo>
                      <a:pt x="694" y="960"/>
                    </a:lnTo>
                    <a:lnTo>
                      <a:pt x="692" y="952"/>
                    </a:lnTo>
                    <a:lnTo>
                      <a:pt x="692" y="952"/>
                    </a:lnTo>
                    <a:lnTo>
                      <a:pt x="694" y="942"/>
                    </a:lnTo>
                    <a:lnTo>
                      <a:pt x="698" y="934"/>
                    </a:lnTo>
                    <a:lnTo>
                      <a:pt x="704" y="926"/>
                    </a:lnTo>
                    <a:lnTo>
                      <a:pt x="712" y="916"/>
                    </a:lnTo>
                    <a:lnTo>
                      <a:pt x="722" y="908"/>
                    </a:lnTo>
                    <a:lnTo>
                      <a:pt x="734" y="902"/>
                    </a:lnTo>
                    <a:lnTo>
                      <a:pt x="762" y="888"/>
                    </a:lnTo>
                    <a:lnTo>
                      <a:pt x="798" y="876"/>
                    </a:lnTo>
                    <a:lnTo>
                      <a:pt x="840" y="868"/>
                    </a:lnTo>
                    <a:lnTo>
                      <a:pt x="884" y="864"/>
                    </a:lnTo>
                    <a:lnTo>
                      <a:pt x="934" y="862"/>
                    </a:lnTo>
                    <a:lnTo>
                      <a:pt x="934" y="862"/>
                    </a:lnTo>
                    <a:lnTo>
                      <a:pt x="982" y="864"/>
                    </a:lnTo>
                    <a:lnTo>
                      <a:pt x="1028" y="868"/>
                    </a:lnTo>
                    <a:lnTo>
                      <a:pt x="1068" y="876"/>
                    </a:lnTo>
                    <a:lnTo>
                      <a:pt x="1104" y="888"/>
                    </a:lnTo>
                    <a:lnTo>
                      <a:pt x="1132" y="902"/>
                    </a:lnTo>
                    <a:lnTo>
                      <a:pt x="1144" y="908"/>
                    </a:lnTo>
                    <a:lnTo>
                      <a:pt x="1156" y="916"/>
                    </a:lnTo>
                    <a:lnTo>
                      <a:pt x="1164" y="926"/>
                    </a:lnTo>
                    <a:lnTo>
                      <a:pt x="1170" y="934"/>
                    </a:lnTo>
                    <a:lnTo>
                      <a:pt x="1172" y="942"/>
                    </a:lnTo>
                    <a:lnTo>
                      <a:pt x="1174" y="952"/>
                    </a:lnTo>
                    <a:lnTo>
                      <a:pt x="1174" y="952"/>
                    </a:lnTo>
                    <a:lnTo>
                      <a:pt x="1174" y="960"/>
                    </a:lnTo>
                    <a:lnTo>
                      <a:pt x="1172" y="966"/>
                    </a:lnTo>
                    <a:lnTo>
                      <a:pt x="1164" y="978"/>
                    </a:lnTo>
                    <a:lnTo>
                      <a:pt x="1152" y="992"/>
                    </a:lnTo>
                    <a:lnTo>
                      <a:pt x="1134" y="1002"/>
                    </a:lnTo>
                    <a:lnTo>
                      <a:pt x="1134" y="1002"/>
                    </a:lnTo>
                    <a:close/>
                    <a:moveTo>
                      <a:pt x="2414" y="1102"/>
                    </a:moveTo>
                    <a:lnTo>
                      <a:pt x="2414" y="1102"/>
                    </a:lnTo>
                    <a:lnTo>
                      <a:pt x="2412" y="1114"/>
                    </a:lnTo>
                    <a:lnTo>
                      <a:pt x="2410" y="1126"/>
                    </a:lnTo>
                    <a:lnTo>
                      <a:pt x="2410" y="1126"/>
                    </a:lnTo>
                    <a:lnTo>
                      <a:pt x="2410" y="1126"/>
                    </a:lnTo>
                    <a:lnTo>
                      <a:pt x="2410" y="1126"/>
                    </a:lnTo>
                    <a:lnTo>
                      <a:pt x="2410" y="1126"/>
                    </a:lnTo>
                    <a:lnTo>
                      <a:pt x="2410" y="1126"/>
                    </a:lnTo>
                    <a:lnTo>
                      <a:pt x="2402" y="1144"/>
                    </a:lnTo>
                    <a:lnTo>
                      <a:pt x="2402" y="1144"/>
                    </a:lnTo>
                    <a:lnTo>
                      <a:pt x="2396" y="1152"/>
                    </a:lnTo>
                    <a:lnTo>
                      <a:pt x="2396" y="1152"/>
                    </a:lnTo>
                    <a:lnTo>
                      <a:pt x="2384" y="1166"/>
                    </a:lnTo>
                    <a:lnTo>
                      <a:pt x="2384" y="1166"/>
                    </a:lnTo>
                    <a:lnTo>
                      <a:pt x="2372" y="1178"/>
                    </a:lnTo>
                    <a:lnTo>
                      <a:pt x="2372" y="1178"/>
                    </a:lnTo>
                    <a:lnTo>
                      <a:pt x="2360" y="1190"/>
                    </a:lnTo>
                    <a:lnTo>
                      <a:pt x="2360" y="1190"/>
                    </a:lnTo>
                    <a:lnTo>
                      <a:pt x="2346" y="1200"/>
                    </a:lnTo>
                    <a:lnTo>
                      <a:pt x="2328" y="1210"/>
                    </a:lnTo>
                    <a:lnTo>
                      <a:pt x="2328" y="1210"/>
                    </a:lnTo>
                    <a:lnTo>
                      <a:pt x="2290" y="1230"/>
                    </a:lnTo>
                    <a:lnTo>
                      <a:pt x="2246" y="1248"/>
                    </a:lnTo>
                    <a:lnTo>
                      <a:pt x="2198" y="1262"/>
                    </a:lnTo>
                    <a:lnTo>
                      <a:pt x="2144" y="1276"/>
                    </a:lnTo>
                    <a:lnTo>
                      <a:pt x="2086" y="1286"/>
                    </a:lnTo>
                    <a:lnTo>
                      <a:pt x="2026" y="1294"/>
                    </a:lnTo>
                    <a:lnTo>
                      <a:pt x="1960" y="1298"/>
                    </a:lnTo>
                    <a:lnTo>
                      <a:pt x="1894" y="1300"/>
                    </a:lnTo>
                    <a:lnTo>
                      <a:pt x="1894" y="1300"/>
                    </a:lnTo>
                    <a:lnTo>
                      <a:pt x="1826" y="1298"/>
                    </a:lnTo>
                    <a:lnTo>
                      <a:pt x="1762" y="1294"/>
                    </a:lnTo>
                    <a:lnTo>
                      <a:pt x="1700" y="1286"/>
                    </a:lnTo>
                    <a:lnTo>
                      <a:pt x="1642" y="1276"/>
                    </a:lnTo>
                    <a:lnTo>
                      <a:pt x="1590" y="1262"/>
                    </a:lnTo>
                    <a:lnTo>
                      <a:pt x="1540" y="1248"/>
                    </a:lnTo>
                    <a:lnTo>
                      <a:pt x="1496" y="1230"/>
                    </a:lnTo>
                    <a:lnTo>
                      <a:pt x="1458" y="1210"/>
                    </a:lnTo>
                    <a:lnTo>
                      <a:pt x="1458" y="1210"/>
                    </a:lnTo>
                    <a:lnTo>
                      <a:pt x="1456" y="1208"/>
                    </a:lnTo>
                    <a:lnTo>
                      <a:pt x="1456" y="1208"/>
                    </a:lnTo>
                    <a:lnTo>
                      <a:pt x="1456" y="1208"/>
                    </a:lnTo>
                    <a:lnTo>
                      <a:pt x="1438" y="1198"/>
                    </a:lnTo>
                    <a:lnTo>
                      <a:pt x="1420" y="1184"/>
                    </a:lnTo>
                    <a:lnTo>
                      <a:pt x="1406" y="1172"/>
                    </a:lnTo>
                    <a:lnTo>
                      <a:pt x="1394" y="1160"/>
                    </a:lnTo>
                    <a:lnTo>
                      <a:pt x="1394" y="1160"/>
                    </a:lnTo>
                    <a:lnTo>
                      <a:pt x="1392" y="1154"/>
                    </a:lnTo>
                    <a:lnTo>
                      <a:pt x="1392" y="1154"/>
                    </a:lnTo>
                    <a:lnTo>
                      <a:pt x="1384" y="1144"/>
                    </a:lnTo>
                    <a:lnTo>
                      <a:pt x="1378" y="1132"/>
                    </a:lnTo>
                    <a:lnTo>
                      <a:pt x="1378" y="1132"/>
                    </a:lnTo>
                    <a:lnTo>
                      <a:pt x="1374" y="1118"/>
                    </a:lnTo>
                    <a:lnTo>
                      <a:pt x="1372" y="1102"/>
                    </a:lnTo>
                    <a:lnTo>
                      <a:pt x="1372" y="1102"/>
                    </a:lnTo>
                    <a:lnTo>
                      <a:pt x="1374" y="1094"/>
                    </a:lnTo>
                    <a:lnTo>
                      <a:pt x="1376" y="1084"/>
                    </a:lnTo>
                    <a:lnTo>
                      <a:pt x="1382" y="1066"/>
                    </a:lnTo>
                    <a:lnTo>
                      <a:pt x="1394" y="1048"/>
                    </a:lnTo>
                    <a:lnTo>
                      <a:pt x="1410" y="1030"/>
                    </a:lnTo>
                    <a:lnTo>
                      <a:pt x="1410" y="1030"/>
                    </a:lnTo>
                    <a:lnTo>
                      <a:pt x="1426" y="1044"/>
                    </a:lnTo>
                    <a:lnTo>
                      <a:pt x="1444" y="1056"/>
                    </a:lnTo>
                    <a:lnTo>
                      <a:pt x="1464" y="1068"/>
                    </a:lnTo>
                    <a:lnTo>
                      <a:pt x="1486" y="1080"/>
                    </a:lnTo>
                    <a:lnTo>
                      <a:pt x="1512" y="1092"/>
                    </a:lnTo>
                    <a:lnTo>
                      <a:pt x="1538" y="1102"/>
                    </a:lnTo>
                    <a:lnTo>
                      <a:pt x="1568" y="1110"/>
                    </a:lnTo>
                    <a:lnTo>
                      <a:pt x="1598" y="1120"/>
                    </a:lnTo>
                    <a:lnTo>
                      <a:pt x="1630" y="1128"/>
                    </a:lnTo>
                    <a:lnTo>
                      <a:pt x="1664" y="1134"/>
                    </a:lnTo>
                    <a:lnTo>
                      <a:pt x="1736" y="1146"/>
                    </a:lnTo>
                    <a:lnTo>
                      <a:pt x="1812" y="1152"/>
                    </a:lnTo>
                    <a:lnTo>
                      <a:pt x="1852" y="1154"/>
                    </a:lnTo>
                    <a:lnTo>
                      <a:pt x="1894" y="1154"/>
                    </a:lnTo>
                    <a:lnTo>
                      <a:pt x="1894" y="1154"/>
                    </a:lnTo>
                    <a:lnTo>
                      <a:pt x="1934" y="1154"/>
                    </a:lnTo>
                    <a:lnTo>
                      <a:pt x="1974" y="1152"/>
                    </a:lnTo>
                    <a:lnTo>
                      <a:pt x="2050" y="1146"/>
                    </a:lnTo>
                    <a:lnTo>
                      <a:pt x="2122" y="1134"/>
                    </a:lnTo>
                    <a:lnTo>
                      <a:pt x="2156" y="1128"/>
                    </a:lnTo>
                    <a:lnTo>
                      <a:pt x="2190" y="1120"/>
                    </a:lnTo>
                    <a:lnTo>
                      <a:pt x="2220" y="1110"/>
                    </a:lnTo>
                    <a:lnTo>
                      <a:pt x="2248" y="1102"/>
                    </a:lnTo>
                    <a:lnTo>
                      <a:pt x="2276" y="1092"/>
                    </a:lnTo>
                    <a:lnTo>
                      <a:pt x="2300" y="1080"/>
                    </a:lnTo>
                    <a:lnTo>
                      <a:pt x="2322" y="1068"/>
                    </a:lnTo>
                    <a:lnTo>
                      <a:pt x="2344" y="1056"/>
                    </a:lnTo>
                    <a:lnTo>
                      <a:pt x="2362" y="1044"/>
                    </a:lnTo>
                    <a:lnTo>
                      <a:pt x="2378" y="1030"/>
                    </a:lnTo>
                    <a:lnTo>
                      <a:pt x="2378" y="1030"/>
                    </a:lnTo>
                    <a:lnTo>
                      <a:pt x="2392" y="1048"/>
                    </a:lnTo>
                    <a:lnTo>
                      <a:pt x="2404" y="1066"/>
                    </a:lnTo>
                    <a:lnTo>
                      <a:pt x="2412" y="1084"/>
                    </a:lnTo>
                    <a:lnTo>
                      <a:pt x="2414" y="1094"/>
                    </a:lnTo>
                    <a:lnTo>
                      <a:pt x="2414" y="1102"/>
                    </a:lnTo>
                    <a:lnTo>
                      <a:pt x="2414" y="1102"/>
                    </a:lnTo>
                    <a:close/>
                    <a:moveTo>
                      <a:pt x="2414" y="884"/>
                    </a:moveTo>
                    <a:lnTo>
                      <a:pt x="2414" y="882"/>
                    </a:lnTo>
                    <a:lnTo>
                      <a:pt x="2418" y="882"/>
                    </a:lnTo>
                    <a:lnTo>
                      <a:pt x="2414" y="884"/>
                    </a:lnTo>
                    <a:close/>
                    <a:moveTo>
                      <a:pt x="1372" y="196"/>
                    </a:moveTo>
                    <a:lnTo>
                      <a:pt x="1372" y="196"/>
                    </a:lnTo>
                    <a:lnTo>
                      <a:pt x="1374" y="186"/>
                    </a:lnTo>
                    <a:lnTo>
                      <a:pt x="1376" y="176"/>
                    </a:lnTo>
                    <a:lnTo>
                      <a:pt x="1378" y="166"/>
                    </a:lnTo>
                    <a:lnTo>
                      <a:pt x="1384" y="156"/>
                    </a:lnTo>
                    <a:lnTo>
                      <a:pt x="1396" y="138"/>
                    </a:lnTo>
                    <a:lnTo>
                      <a:pt x="1414" y="120"/>
                    </a:lnTo>
                    <a:lnTo>
                      <a:pt x="1436" y="102"/>
                    </a:lnTo>
                    <a:lnTo>
                      <a:pt x="1462" y="86"/>
                    </a:lnTo>
                    <a:lnTo>
                      <a:pt x="1492" y="72"/>
                    </a:lnTo>
                    <a:lnTo>
                      <a:pt x="1526" y="58"/>
                    </a:lnTo>
                    <a:lnTo>
                      <a:pt x="1562" y="44"/>
                    </a:lnTo>
                    <a:lnTo>
                      <a:pt x="1602" y="32"/>
                    </a:lnTo>
                    <a:lnTo>
                      <a:pt x="1646" y="24"/>
                    </a:lnTo>
                    <a:lnTo>
                      <a:pt x="1690" y="14"/>
                    </a:lnTo>
                    <a:lnTo>
                      <a:pt x="1738" y="8"/>
                    </a:lnTo>
                    <a:lnTo>
                      <a:pt x="1788" y="4"/>
                    </a:lnTo>
                    <a:lnTo>
                      <a:pt x="1840" y="0"/>
                    </a:lnTo>
                    <a:lnTo>
                      <a:pt x="1894" y="0"/>
                    </a:lnTo>
                    <a:lnTo>
                      <a:pt x="1894" y="0"/>
                    </a:lnTo>
                    <a:lnTo>
                      <a:pt x="1946" y="0"/>
                    </a:lnTo>
                    <a:lnTo>
                      <a:pt x="1998" y="4"/>
                    </a:lnTo>
                    <a:lnTo>
                      <a:pt x="2048" y="8"/>
                    </a:lnTo>
                    <a:lnTo>
                      <a:pt x="2096" y="14"/>
                    </a:lnTo>
                    <a:lnTo>
                      <a:pt x="2142" y="24"/>
                    </a:lnTo>
                    <a:lnTo>
                      <a:pt x="2184" y="32"/>
                    </a:lnTo>
                    <a:lnTo>
                      <a:pt x="2224" y="44"/>
                    </a:lnTo>
                    <a:lnTo>
                      <a:pt x="2262" y="58"/>
                    </a:lnTo>
                    <a:lnTo>
                      <a:pt x="2296" y="72"/>
                    </a:lnTo>
                    <a:lnTo>
                      <a:pt x="2326" y="86"/>
                    </a:lnTo>
                    <a:lnTo>
                      <a:pt x="2352" y="102"/>
                    </a:lnTo>
                    <a:lnTo>
                      <a:pt x="2374" y="120"/>
                    </a:lnTo>
                    <a:lnTo>
                      <a:pt x="2390" y="138"/>
                    </a:lnTo>
                    <a:lnTo>
                      <a:pt x="2404" y="156"/>
                    </a:lnTo>
                    <a:lnTo>
                      <a:pt x="2408" y="166"/>
                    </a:lnTo>
                    <a:lnTo>
                      <a:pt x="2412" y="176"/>
                    </a:lnTo>
                    <a:lnTo>
                      <a:pt x="2414" y="186"/>
                    </a:lnTo>
                    <a:lnTo>
                      <a:pt x="2414" y="196"/>
                    </a:lnTo>
                    <a:lnTo>
                      <a:pt x="2414" y="196"/>
                    </a:lnTo>
                    <a:lnTo>
                      <a:pt x="2412" y="212"/>
                    </a:lnTo>
                    <a:lnTo>
                      <a:pt x="2408" y="226"/>
                    </a:lnTo>
                    <a:lnTo>
                      <a:pt x="2402" y="240"/>
                    </a:lnTo>
                    <a:lnTo>
                      <a:pt x="2392" y="254"/>
                    </a:lnTo>
                    <a:lnTo>
                      <a:pt x="2380" y="268"/>
                    </a:lnTo>
                    <a:lnTo>
                      <a:pt x="2364" y="280"/>
                    </a:lnTo>
                    <a:lnTo>
                      <a:pt x="2348" y="292"/>
                    </a:lnTo>
                    <a:lnTo>
                      <a:pt x="2328" y="304"/>
                    </a:lnTo>
                    <a:lnTo>
                      <a:pt x="2328" y="304"/>
                    </a:lnTo>
                    <a:lnTo>
                      <a:pt x="2290" y="324"/>
                    </a:lnTo>
                    <a:lnTo>
                      <a:pt x="2246" y="340"/>
                    </a:lnTo>
                    <a:lnTo>
                      <a:pt x="2198" y="356"/>
                    </a:lnTo>
                    <a:lnTo>
                      <a:pt x="2144" y="368"/>
                    </a:lnTo>
                    <a:lnTo>
                      <a:pt x="2086" y="380"/>
                    </a:lnTo>
                    <a:lnTo>
                      <a:pt x="2026" y="386"/>
                    </a:lnTo>
                    <a:lnTo>
                      <a:pt x="1960" y="392"/>
                    </a:lnTo>
                    <a:lnTo>
                      <a:pt x="1894" y="394"/>
                    </a:lnTo>
                    <a:lnTo>
                      <a:pt x="1894" y="394"/>
                    </a:lnTo>
                    <a:lnTo>
                      <a:pt x="1826" y="392"/>
                    </a:lnTo>
                    <a:lnTo>
                      <a:pt x="1762" y="386"/>
                    </a:lnTo>
                    <a:lnTo>
                      <a:pt x="1700" y="380"/>
                    </a:lnTo>
                    <a:lnTo>
                      <a:pt x="1642" y="368"/>
                    </a:lnTo>
                    <a:lnTo>
                      <a:pt x="1590" y="356"/>
                    </a:lnTo>
                    <a:lnTo>
                      <a:pt x="1540" y="340"/>
                    </a:lnTo>
                    <a:lnTo>
                      <a:pt x="1496" y="324"/>
                    </a:lnTo>
                    <a:lnTo>
                      <a:pt x="1458" y="304"/>
                    </a:lnTo>
                    <a:lnTo>
                      <a:pt x="1458" y="304"/>
                    </a:lnTo>
                    <a:lnTo>
                      <a:pt x="1440" y="292"/>
                    </a:lnTo>
                    <a:lnTo>
                      <a:pt x="1422" y="280"/>
                    </a:lnTo>
                    <a:lnTo>
                      <a:pt x="1408" y="268"/>
                    </a:lnTo>
                    <a:lnTo>
                      <a:pt x="1396" y="254"/>
                    </a:lnTo>
                    <a:lnTo>
                      <a:pt x="1386" y="240"/>
                    </a:lnTo>
                    <a:lnTo>
                      <a:pt x="1378" y="226"/>
                    </a:lnTo>
                    <a:lnTo>
                      <a:pt x="1374" y="212"/>
                    </a:lnTo>
                    <a:lnTo>
                      <a:pt x="1372" y="196"/>
                    </a:lnTo>
                    <a:lnTo>
                      <a:pt x="1372" y="1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55" name="Freeform 13">
                <a:extLst>
                  <a:ext uri="{FF2B5EF4-FFF2-40B4-BE49-F238E27FC236}">
                    <a16:creationId xmlns:a16="http://schemas.microsoft.com/office/drawing/2014/main" id="{10044402-BF59-42B3-862B-8219E5900492}"/>
                  </a:ext>
                </a:extLst>
              </p:cNvPr>
              <p:cNvSpPr>
                <a:spLocks noEditPoints="1"/>
              </p:cNvSpPr>
              <p:nvPr/>
            </p:nvSpPr>
            <p:spPr bwMode="auto">
              <a:xfrm>
                <a:off x="5286166" y="1517784"/>
                <a:ext cx="387611" cy="345027"/>
              </a:xfrm>
              <a:custGeom>
                <a:avLst/>
                <a:gdLst>
                  <a:gd name="T0" fmla="*/ 614 w 2312"/>
                  <a:gd name="T1" fmla="*/ 150 h 2058"/>
                  <a:gd name="T2" fmla="*/ 632 w 2312"/>
                  <a:gd name="T3" fmla="*/ 112 h 2058"/>
                  <a:gd name="T4" fmla="*/ 658 w 2312"/>
                  <a:gd name="T5" fmla="*/ 94 h 2058"/>
                  <a:gd name="T6" fmla="*/ 882 w 2312"/>
                  <a:gd name="T7" fmla="*/ 30 h 2058"/>
                  <a:gd name="T8" fmla="*/ 1056 w 2312"/>
                  <a:gd name="T9" fmla="*/ 4 h 2058"/>
                  <a:gd name="T10" fmla="*/ 1206 w 2312"/>
                  <a:gd name="T11" fmla="*/ 2 h 2058"/>
                  <a:gd name="T12" fmla="*/ 1390 w 2312"/>
                  <a:gd name="T13" fmla="*/ 22 h 2058"/>
                  <a:gd name="T14" fmla="*/ 1610 w 2312"/>
                  <a:gd name="T15" fmla="*/ 78 h 2058"/>
                  <a:gd name="T16" fmla="*/ 1672 w 2312"/>
                  <a:gd name="T17" fmla="*/ 104 h 2058"/>
                  <a:gd name="T18" fmla="*/ 1696 w 2312"/>
                  <a:gd name="T19" fmla="*/ 140 h 2058"/>
                  <a:gd name="T20" fmla="*/ 1554 w 2312"/>
                  <a:gd name="T21" fmla="*/ 298 h 2058"/>
                  <a:gd name="T22" fmla="*/ 1442 w 2312"/>
                  <a:gd name="T23" fmla="*/ 180 h 2058"/>
                  <a:gd name="T24" fmla="*/ 1220 w 2312"/>
                  <a:gd name="T25" fmla="*/ 148 h 2058"/>
                  <a:gd name="T26" fmla="*/ 1030 w 2312"/>
                  <a:gd name="T27" fmla="*/ 152 h 2058"/>
                  <a:gd name="T28" fmla="*/ 826 w 2312"/>
                  <a:gd name="T29" fmla="*/ 190 h 2058"/>
                  <a:gd name="T30" fmla="*/ 952 w 2312"/>
                  <a:gd name="T31" fmla="*/ 1150 h 2058"/>
                  <a:gd name="T32" fmla="*/ 1360 w 2312"/>
                  <a:gd name="T33" fmla="*/ 1150 h 2058"/>
                  <a:gd name="T34" fmla="*/ 1694 w 2312"/>
                  <a:gd name="T35" fmla="*/ 1118 h 2058"/>
                  <a:gd name="T36" fmla="*/ 2092 w 2312"/>
                  <a:gd name="T37" fmla="*/ 1044 h 2058"/>
                  <a:gd name="T38" fmla="*/ 2312 w 2312"/>
                  <a:gd name="T39" fmla="*/ 514 h 2058"/>
                  <a:gd name="T40" fmla="*/ 2306 w 2312"/>
                  <a:gd name="T41" fmla="*/ 472 h 2058"/>
                  <a:gd name="T42" fmla="*/ 2280 w 2312"/>
                  <a:gd name="T43" fmla="*/ 422 h 2058"/>
                  <a:gd name="T44" fmla="*/ 2236 w 2312"/>
                  <a:gd name="T45" fmla="*/ 388 h 2058"/>
                  <a:gd name="T46" fmla="*/ 2182 w 2312"/>
                  <a:gd name="T47" fmla="*/ 370 h 2058"/>
                  <a:gd name="T48" fmla="*/ 130 w 2312"/>
                  <a:gd name="T49" fmla="*/ 370 h 2058"/>
                  <a:gd name="T50" fmla="*/ 76 w 2312"/>
                  <a:gd name="T51" fmla="*/ 388 h 2058"/>
                  <a:gd name="T52" fmla="*/ 34 w 2312"/>
                  <a:gd name="T53" fmla="*/ 422 h 2058"/>
                  <a:gd name="T54" fmla="*/ 6 w 2312"/>
                  <a:gd name="T55" fmla="*/ 472 h 2058"/>
                  <a:gd name="T56" fmla="*/ 0 w 2312"/>
                  <a:gd name="T57" fmla="*/ 986 h 2058"/>
                  <a:gd name="T58" fmla="*/ 220 w 2312"/>
                  <a:gd name="T59" fmla="*/ 1044 h 2058"/>
                  <a:gd name="T60" fmla="*/ 618 w 2312"/>
                  <a:gd name="T61" fmla="*/ 1118 h 2058"/>
                  <a:gd name="T62" fmla="*/ 952 w 2312"/>
                  <a:gd name="T63" fmla="*/ 1150 h 2058"/>
                  <a:gd name="T64" fmla="*/ 1054 w 2312"/>
                  <a:gd name="T65" fmla="*/ 1154 h 2058"/>
                  <a:gd name="T66" fmla="*/ 2312 w 2312"/>
                  <a:gd name="T67" fmla="*/ 1914 h 2058"/>
                  <a:gd name="T68" fmla="*/ 2306 w 2312"/>
                  <a:gd name="T69" fmla="*/ 1956 h 2058"/>
                  <a:gd name="T70" fmla="*/ 2280 w 2312"/>
                  <a:gd name="T71" fmla="*/ 2006 h 2058"/>
                  <a:gd name="T72" fmla="*/ 2236 w 2312"/>
                  <a:gd name="T73" fmla="*/ 2040 h 2058"/>
                  <a:gd name="T74" fmla="*/ 2182 w 2312"/>
                  <a:gd name="T75" fmla="*/ 2058 h 2058"/>
                  <a:gd name="T76" fmla="*/ 130 w 2312"/>
                  <a:gd name="T77" fmla="*/ 2058 h 2058"/>
                  <a:gd name="T78" fmla="*/ 76 w 2312"/>
                  <a:gd name="T79" fmla="*/ 2040 h 2058"/>
                  <a:gd name="T80" fmla="*/ 34 w 2312"/>
                  <a:gd name="T81" fmla="*/ 2006 h 2058"/>
                  <a:gd name="T82" fmla="*/ 6 w 2312"/>
                  <a:gd name="T83" fmla="*/ 1956 h 2058"/>
                  <a:gd name="T84" fmla="*/ 0 w 2312"/>
                  <a:gd name="T85" fmla="*/ 1106 h 2058"/>
                  <a:gd name="T86" fmla="*/ 244 w 2312"/>
                  <a:gd name="T87" fmla="*/ 1168 h 2058"/>
                  <a:gd name="T88" fmla="*/ 634 w 2312"/>
                  <a:gd name="T89" fmla="*/ 1236 h 2058"/>
                  <a:gd name="T90" fmla="*/ 952 w 2312"/>
                  <a:gd name="T91" fmla="*/ 1266 h 2058"/>
                  <a:gd name="T92" fmla="*/ 1360 w 2312"/>
                  <a:gd name="T93" fmla="*/ 1266 h 2058"/>
                  <a:gd name="T94" fmla="*/ 1678 w 2312"/>
                  <a:gd name="T95" fmla="*/ 1236 h 2058"/>
                  <a:gd name="T96" fmla="*/ 2068 w 2312"/>
                  <a:gd name="T97" fmla="*/ 1168 h 2058"/>
                  <a:gd name="T98" fmla="*/ 2312 w 2312"/>
                  <a:gd name="T99" fmla="*/ 1106 h 2058"/>
                  <a:gd name="T100" fmla="*/ 398 w 2312"/>
                  <a:gd name="T101" fmla="*/ 1862 h 2058"/>
                  <a:gd name="T102" fmla="*/ 358 w 2312"/>
                  <a:gd name="T103" fmla="*/ 1770 h 2058"/>
                  <a:gd name="T104" fmla="*/ 288 w 2312"/>
                  <a:gd name="T105" fmla="*/ 1700 h 2058"/>
                  <a:gd name="T106" fmla="*/ 196 w 2312"/>
                  <a:gd name="T107" fmla="*/ 1660 h 2058"/>
                  <a:gd name="T108" fmla="*/ 402 w 2312"/>
                  <a:gd name="T109" fmla="*/ 1914 h 2058"/>
                  <a:gd name="T110" fmla="*/ 2116 w 2312"/>
                  <a:gd name="T111" fmla="*/ 1660 h 2058"/>
                  <a:gd name="T112" fmla="*/ 2024 w 2312"/>
                  <a:gd name="T113" fmla="*/ 1700 h 2058"/>
                  <a:gd name="T114" fmla="*/ 1954 w 2312"/>
                  <a:gd name="T115" fmla="*/ 1770 h 2058"/>
                  <a:gd name="T116" fmla="*/ 1914 w 2312"/>
                  <a:gd name="T117" fmla="*/ 1862 h 2058"/>
                  <a:gd name="T118" fmla="*/ 2168 w 2312"/>
                  <a:gd name="T119" fmla="*/ 1656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2" h="2058">
                    <a:moveTo>
                      <a:pt x="614" y="298"/>
                    </a:moveTo>
                    <a:lnTo>
                      <a:pt x="614" y="160"/>
                    </a:lnTo>
                    <a:lnTo>
                      <a:pt x="614" y="160"/>
                    </a:lnTo>
                    <a:lnTo>
                      <a:pt x="614" y="150"/>
                    </a:lnTo>
                    <a:lnTo>
                      <a:pt x="616" y="140"/>
                    </a:lnTo>
                    <a:lnTo>
                      <a:pt x="620" y="130"/>
                    </a:lnTo>
                    <a:lnTo>
                      <a:pt x="626" y="120"/>
                    </a:lnTo>
                    <a:lnTo>
                      <a:pt x="632" y="112"/>
                    </a:lnTo>
                    <a:lnTo>
                      <a:pt x="640" y="104"/>
                    </a:lnTo>
                    <a:lnTo>
                      <a:pt x="648" y="98"/>
                    </a:lnTo>
                    <a:lnTo>
                      <a:pt x="658" y="94"/>
                    </a:lnTo>
                    <a:lnTo>
                      <a:pt x="658" y="94"/>
                    </a:lnTo>
                    <a:lnTo>
                      <a:pt x="702" y="78"/>
                    </a:lnTo>
                    <a:lnTo>
                      <a:pt x="748" y="62"/>
                    </a:lnTo>
                    <a:lnTo>
                      <a:pt x="808" y="46"/>
                    </a:lnTo>
                    <a:lnTo>
                      <a:pt x="882" y="30"/>
                    </a:lnTo>
                    <a:lnTo>
                      <a:pt x="922" y="22"/>
                    </a:lnTo>
                    <a:lnTo>
                      <a:pt x="964" y="14"/>
                    </a:lnTo>
                    <a:lnTo>
                      <a:pt x="1010" y="10"/>
                    </a:lnTo>
                    <a:lnTo>
                      <a:pt x="1056" y="4"/>
                    </a:lnTo>
                    <a:lnTo>
                      <a:pt x="1106" y="2"/>
                    </a:lnTo>
                    <a:lnTo>
                      <a:pt x="1156" y="0"/>
                    </a:lnTo>
                    <a:lnTo>
                      <a:pt x="1156" y="0"/>
                    </a:lnTo>
                    <a:lnTo>
                      <a:pt x="1206" y="2"/>
                    </a:lnTo>
                    <a:lnTo>
                      <a:pt x="1256" y="4"/>
                    </a:lnTo>
                    <a:lnTo>
                      <a:pt x="1302" y="10"/>
                    </a:lnTo>
                    <a:lnTo>
                      <a:pt x="1348" y="14"/>
                    </a:lnTo>
                    <a:lnTo>
                      <a:pt x="1390" y="22"/>
                    </a:lnTo>
                    <a:lnTo>
                      <a:pt x="1430" y="30"/>
                    </a:lnTo>
                    <a:lnTo>
                      <a:pt x="1504" y="46"/>
                    </a:lnTo>
                    <a:lnTo>
                      <a:pt x="1564" y="62"/>
                    </a:lnTo>
                    <a:lnTo>
                      <a:pt x="1610" y="78"/>
                    </a:lnTo>
                    <a:lnTo>
                      <a:pt x="1654" y="94"/>
                    </a:lnTo>
                    <a:lnTo>
                      <a:pt x="1654" y="94"/>
                    </a:lnTo>
                    <a:lnTo>
                      <a:pt x="1664" y="98"/>
                    </a:lnTo>
                    <a:lnTo>
                      <a:pt x="1672" y="104"/>
                    </a:lnTo>
                    <a:lnTo>
                      <a:pt x="1680" y="112"/>
                    </a:lnTo>
                    <a:lnTo>
                      <a:pt x="1686" y="120"/>
                    </a:lnTo>
                    <a:lnTo>
                      <a:pt x="1692" y="130"/>
                    </a:lnTo>
                    <a:lnTo>
                      <a:pt x="1696" y="140"/>
                    </a:lnTo>
                    <a:lnTo>
                      <a:pt x="1698" y="150"/>
                    </a:lnTo>
                    <a:lnTo>
                      <a:pt x="1698" y="160"/>
                    </a:lnTo>
                    <a:lnTo>
                      <a:pt x="1698" y="298"/>
                    </a:lnTo>
                    <a:lnTo>
                      <a:pt x="1554" y="298"/>
                    </a:lnTo>
                    <a:lnTo>
                      <a:pt x="1554" y="212"/>
                    </a:lnTo>
                    <a:lnTo>
                      <a:pt x="1554" y="212"/>
                    </a:lnTo>
                    <a:lnTo>
                      <a:pt x="1486" y="190"/>
                    </a:lnTo>
                    <a:lnTo>
                      <a:pt x="1442" y="180"/>
                    </a:lnTo>
                    <a:lnTo>
                      <a:pt x="1394" y="170"/>
                    </a:lnTo>
                    <a:lnTo>
                      <a:pt x="1340" y="160"/>
                    </a:lnTo>
                    <a:lnTo>
                      <a:pt x="1282" y="152"/>
                    </a:lnTo>
                    <a:lnTo>
                      <a:pt x="1220" y="148"/>
                    </a:lnTo>
                    <a:lnTo>
                      <a:pt x="1156" y="146"/>
                    </a:lnTo>
                    <a:lnTo>
                      <a:pt x="1156" y="146"/>
                    </a:lnTo>
                    <a:lnTo>
                      <a:pt x="1092" y="148"/>
                    </a:lnTo>
                    <a:lnTo>
                      <a:pt x="1030" y="152"/>
                    </a:lnTo>
                    <a:lnTo>
                      <a:pt x="972" y="160"/>
                    </a:lnTo>
                    <a:lnTo>
                      <a:pt x="918" y="170"/>
                    </a:lnTo>
                    <a:lnTo>
                      <a:pt x="870" y="180"/>
                    </a:lnTo>
                    <a:lnTo>
                      <a:pt x="826" y="190"/>
                    </a:lnTo>
                    <a:lnTo>
                      <a:pt x="758" y="212"/>
                    </a:lnTo>
                    <a:lnTo>
                      <a:pt x="758" y="298"/>
                    </a:lnTo>
                    <a:lnTo>
                      <a:pt x="614" y="298"/>
                    </a:lnTo>
                    <a:close/>
                    <a:moveTo>
                      <a:pt x="952" y="1150"/>
                    </a:moveTo>
                    <a:lnTo>
                      <a:pt x="952" y="1052"/>
                    </a:lnTo>
                    <a:lnTo>
                      <a:pt x="1360" y="1052"/>
                    </a:lnTo>
                    <a:lnTo>
                      <a:pt x="1360" y="1150"/>
                    </a:lnTo>
                    <a:lnTo>
                      <a:pt x="1360" y="1150"/>
                    </a:lnTo>
                    <a:lnTo>
                      <a:pt x="1448" y="1144"/>
                    </a:lnTo>
                    <a:lnTo>
                      <a:pt x="1532" y="1136"/>
                    </a:lnTo>
                    <a:lnTo>
                      <a:pt x="1614" y="1128"/>
                    </a:lnTo>
                    <a:lnTo>
                      <a:pt x="1694" y="1118"/>
                    </a:lnTo>
                    <a:lnTo>
                      <a:pt x="1770" y="1106"/>
                    </a:lnTo>
                    <a:lnTo>
                      <a:pt x="1842" y="1094"/>
                    </a:lnTo>
                    <a:lnTo>
                      <a:pt x="1976" y="1070"/>
                    </a:lnTo>
                    <a:lnTo>
                      <a:pt x="2092" y="1044"/>
                    </a:lnTo>
                    <a:lnTo>
                      <a:pt x="2188" y="1020"/>
                    </a:lnTo>
                    <a:lnTo>
                      <a:pt x="2262" y="1000"/>
                    </a:lnTo>
                    <a:lnTo>
                      <a:pt x="2312" y="986"/>
                    </a:lnTo>
                    <a:lnTo>
                      <a:pt x="2312" y="514"/>
                    </a:lnTo>
                    <a:lnTo>
                      <a:pt x="2312" y="514"/>
                    </a:lnTo>
                    <a:lnTo>
                      <a:pt x="2312" y="500"/>
                    </a:lnTo>
                    <a:lnTo>
                      <a:pt x="2310" y="484"/>
                    </a:lnTo>
                    <a:lnTo>
                      <a:pt x="2306" y="472"/>
                    </a:lnTo>
                    <a:lnTo>
                      <a:pt x="2300" y="458"/>
                    </a:lnTo>
                    <a:lnTo>
                      <a:pt x="2294" y="446"/>
                    </a:lnTo>
                    <a:lnTo>
                      <a:pt x="2288" y="434"/>
                    </a:lnTo>
                    <a:lnTo>
                      <a:pt x="2280" y="422"/>
                    </a:lnTo>
                    <a:lnTo>
                      <a:pt x="2270" y="412"/>
                    </a:lnTo>
                    <a:lnTo>
                      <a:pt x="2260" y="402"/>
                    </a:lnTo>
                    <a:lnTo>
                      <a:pt x="2248" y="394"/>
                    </a:lnTo>
                    <a:lnTo>
                      <a:pt x="2236" y="388"/>
                    </a:lnTo>
                    <a:lnTo>
                      <a:pt x="2224" y="380"/>
                    </a:lnTo>
                    <a:lnTo>
                      <a:pt x="2210" y="376"/>
                    </a:lnTo>
                    <a:lnTo>
                      <a:pt x="2196" y="372"/>
                    </a:lnTo>
                    <a:lnTo>
                      <a:pt x="2182" y="370"/>
                    </a:lnTo>
                    <a:lnTo>
                      <a:pt x="2168" y="370"/>
                    </a:lnTo>
                    <a:lnTo>
                      <a:pt x="144" y="370"/>
                    </a:lnTo>
                    <a:lnTo>
                      <a:pt x="144" y="370"/>
                    </a:lnTo>
                    <a:lnTo>
                      <a:pt x="130" y="370"/>
                    </a:lnTo>
                    <a:lnTo>
                      <a:pt x="116" y="372"/>
                    </a:lnTo>
                    <a:lnTo>
                      <a:pt x="102" y="376"/>
                    </a:lnTo>
                    <a:lnTo>
                      <a:pt x="88" y="380"/>
                    </a:lnTo>
                    <a:lnTo>
                      <a:pt x="76" y="388"/>
                    </a:lnTo>
                    <a:lnTo>
                      <a:pt x="64" y="394"/>
                    </a:lnTo>
                    <a:lnTo>
                      <a:pt x="52" y="402"/>
                    </a:lnTo>
                    <a:lnTo>
                      <a:pt x="42" y="412"/>
                    </a:lnTo>
                    <a:lnTo>
                      <a:pt x="34" y="422"/>
                    </a:lnTo>
                    <a:lnTo>
                      <a:pt x="24" y="434"/>
                    </a:lnTo>
                    <a:lnTo>
                      <a:pt x="18" y="446"/>
                    </a:lnTo>
                    <a:lnTo>
                      <a:pt x="12" y="458"/>
                    </a:lnTo>
                    <a:lnTo>
                      <a:pt x="6" y="472"/>
                    </a:lnTo>
                    <a:lnTo>
                      <a:pt x="2" y="484"/>
                    </a:lnTo>
                    <a:lnTo>
                      <a:pt x="0" y="500"/>
                    </a:lnTo>
                    <a:lnTo>
                      <a:pt x="0" y="514"/>
                    </a:lnTo>
                    <a:lnTo>
                      <a:pt x="0" y="986"/>
                    </a:lnTo>
                    <a:lnTo>
                      <a:pt x="0" y="986"/>
                    </a:lnTo>
                    <a:lnTo>
                      <a:pt x="50" y="1000"/>
                    </a:lnTo>
                    <a:lnTo>
                      <a:pt x="124" y="1020"/>
                    </a:lnTo>
                    <a:lnTo>
                      <a:pt x="220" y="1044"/>
                    </a:lnTo>
                    <a:lnTo>
                      <a:pt x="336" y="1070"/>
                    </a:lnTo>
                    <a:lnTo>
                      <a:pt x="470" y="1094"/>
                    </a:lnTo>
                    <a:lnTo>
                      <a:pt x="542" y="1106"/>
                    </a:lnTo>
                    <a:lnTo>
                      <a:pt x="618" y="1118"/>
                    </a:lnTo>
                    <a:lnTo>
                      <a:pt x="698" y="1128"/>
                    </a:lnTo>
                    <a:lnTo>
                      <a:pt x="780" y="1136"/>
                    </a:lnTo>
                    <a:lnTo>
                      <a:pt x="866" y="1144"/>
                    </a:lnTo>
                    <a:lnTo>
                      <a:pt x="952" y="1150"/>
                    </a:lnTo>
                    <a:lnTo>
                      <a:pt x="952" y="1150"/>
                    </a:lnTo>
                    <a:close/>
                    <a:moveTo>
                      <a:pt x="1258" y="1272"/>
                    </a:moveTo>
                    <a:lnTo>
                      <a:pt x="1258" y="1154"/>
                    </a:lnTo>
                    <a:lnTo>
                      <a:pt x="1054" y="1154"/>
                    </a:lnTo>
                    <a:lnTo>
                      <a:pt x="1054" y="1272"/>
                    </a:lnTo>
                    <a:lnTo>
                      <a:pt x="1258" y="1272"/>
                    </a:lnTo>
                    <a:close/>
                    <a:moveTo>
                      <a:pt x="2312" y="1106"/>
                    </a:moveTo>
                    <a:lnTo>
                      <a:pt x="2312" y="1914"/>
                    </a:lnTo>
                    <a:lnTo>
                      <a:pt x="2312" y="1914"/>
                    </a:lnTo>
                    <a:lnTo>
                      <a:pt x="2312" y="1928"/>
                    </a:lnTo>
                    <a:lnTo>
                      <a:pt x="2310" y="1942"/>
                    </a:lnTo>
                    <a:lnTo>
                      <a:pt x="2306" y="1956"/>
                    </a:lnTo>
                    <a:lnTo>
                      <a:pt x="2300" y="1970"/>
                    </a:lnTo>
                    <a:lnTo>
                      <a:pt x="2294" y="1982"/>
                    </a:lnTo>
                    <a:lnTo>
                      <a:pt x="2288" y="1994"/>
                    </a:lnTo>
                    <a:lnTo>
                      <a:pt x="2280" y="2006"/>
                    </a:lnTo>
                    <a:lnTo>
                      <a:pt x="2270" y="2016"/>
                    </a:lnTo>
                    <a:lnTo>
                      <a:pt x="2260" y="2026"/>
                    </a:lnTo>
                    <a:lnTo>
                      <a:pt x="2248" y="2034"/>
                    </a:lnTo>
                    <a:lnTo>
                      <a:pt x="2236" y="2040"/>
                    </a:lnTo>
                    <a:lnTo>
                      <a:pt x="2224" y="2046"/>
                    </a:lnTo>
                    <a:lnTo>
                      <a:pt x="2210" y="2052"/>
                    </a:lnTo>
                    <a:lnTo>
                      <a:pt x="2196" y="2056"/>
                    </a:lnTo>
                    <a:lnTo>
                      <a:pt x="2182" y="2058"/>
                    </a:lnTo>
                    <a:lnTo>
                      <a:pt x="2168" y="2058"/>
                    </a:lnTo>
                    <a:lnTo>
                      <a:pt x="144" y="2058"/>
                    </a:lnTo>
                    <a:lnTo>
                      <a:pt x="144" y="2058"/>
                    </a:lnTo>
                    <a:lnTo>
                      <a:pt x="130" y="2058"/>
                    </a:lnTo>
                    <a:lnTo>
                      <a:pt x="116" y="2056"/>
                    </a:lnTo>
                    <a:lnTo>
                      <a:pt x="102" y="2052"/>
                    </a:lnTo>
                    <a:lnTo>
                      <a:pt x="88" y="2046"/>
                    </a:lnTo>
                    <a:lnTo>
                      <a:pt x="76" y="2040"/>
                    </a:lnTo>
                    <a:lnTo>
                      <a:pt x="64" y="2034"/>
                    </a:lnTo>
                    <a:lnTo>
                      <a:pt x="52" y="2026"/>
                    </a:lnTo>
                    <a:lnTo>
                      <a:pt x="42" y="2016"/>
                    </a:lnTo>
                    <a:lnTo>
                      <a:pt x="34" y="2006"/>
                    </a:lnTo>
                    <a:lnTo>
                      <a:pt x="24" y="1994"/>
                    </a:lnTo>
                    <a:lnTo>
                      <a:pt x="18" y="1982"/>
                    </a:lnTo>
                    <a:lnTo>
                      <a:pt x="12" y="1970"/>
                    </a:lnTo>
                    <a:lnTo>
                      <a:pt x="6" y="1956"/>
                    </a:lnTo>
                    <a:lnTo>
                      <a:pt x="2" y="1942"/>
                    </a:lnTo>
                    <a:lnTo>
                      <a:pt x="0" y="1928"/>
                    </a:lnTo>
                    <a:lnTo>
                      <a:pt x="0" y="1914"/>
                    </a:lnTo>
                    <a:lnTo>
                      <a:pt x="0" y="1106"/>
                    </a:lnTo>
                    <a:lnTo>
                      <a:pt x="0" y="1106"/>
                    </a:lnTo>
                    <a:lnTo>
                      <a:pt x="64" y="1124"/>
                    </a:lnTo>
                    <a:lnTo>
                      <a:pt x="146" y="1146"/>
                    </a:lnTo>
                    <a:lnTo>
                      <a:pt x="244" y="1168"/>
                    </a:lnTo>
                    <a:lnTo>
                      <a:pt x="360" y="1192"/>
                    </a:lnTo>
                    <a:lnTo>
                      <a:pt x="490" y="1216"/>
                    </a:lnTo>
                    <a:lnTo>
                      <a:pt x="560" y="1226"/>
                    </a:lnTo>
                    <a:lnTo>
                      <a:pt x="634" y="1236"/>
                    </a:lnTo>
                    <a:lnTo>
                      <a:pt x="710" y="1246"/>
                    </a:lnTo>
                    <a:lnTo>
                      <a:pt x="788" y="1254"/>
                    </a:lnTo>
                    <a:lnTo>
                      <a:pt x="870" y="1260"/>
                    </a:lnTo>
                    <a:lnTo>
                      <a:pt x="952" y="1266"/>
                    </a:lnTo>
                    <a:lnTo>
                      <a:pt x="952" y="1374"/>
                    </a:lnTo>
                    <a:lnTo>
                      <a:pt x="1360" y="1374"/>
                    </a:lnTo>
                    <a:lnTo>
                      <a:pt x="1360" y="1266"/>
                    </a:lnTo>
                    <a:lnTo>
                      <a:pt x="1360" y="1266"/>
                    </a:lnTo>
                    <a:lnTo>
                      <a:pt x="1442" y="1260"/>
                    </a:lnTo>
                    <a:lnTo>
                      <a:pt x="1524" y="1254"/>
                    </a:lnTo>
                    <a:lnTo>
                      <a:pt x="1602" y="1246"/>
                    </a:lnTo>
                    <a:lnTo>
                      <a:pt x="1678" y="1236"/>
                    </a:lnTo>
                    <a:lnTo>
                      <a:pt x="1752" y="1226"/>
                    </a:lnTo>
                    <a:lnTo>
                      <a:pt x="1822" y="1216"/>
                    </a:lnTo>
                    <a:lnTo>
                      <a:pt x="1952" y="1192"/>
                    </a:lnTo>
                    <a:lnTo>
                      <a:pt x="2068" y="1168"/>
                    </a:lnTo>
                    <a:lnTo>
                      <a:pt x="2166" y="1146"/>
                    </a:lnTo>
                    <a:lnTo>
                      <a:pt x="2248" y="1124"/>
                    </a:lnTo>
                    <a:lnTo>
                      <a:pt x="2312" y="1106"/>
                    </a:lnTo>
                    <a:lnTo>
                      <a:pt x="2312" y="1106"/>
                    </a:lnTo>
                    <a:close/>
                    <a:moveTo>
                      <a:pt x="402" y="1914"/>
                    </a:moveTo>
                    <a:lnTo>
                      <a:pt x="402" y="1914"/>
                    </a:lnTo>
                    <a:lnTo>
                      <a:pt x="402" y="1888"/>
                    </a:lnTo>
                    <a:lnTo>
                      <a:pt x="398" y="1862"/>
                    </a:lnTo>
                    <a:lnTo>
                      <a:pt x="392" y="1838"/>
                    </a:lnTo>
                    <a:lnTo>
                      <a:pt x="382" y="1814"/>
                    </a:lnTo>
                    <a:lnTo>
                      <a:pt x="372" y="1790"/>
                    </a:lnTo>
                    <a:lnTo>
                      <a:pt x="358" y="1770"/>
                    </a:lnTo>
                    <a:lnTo>
                      <a:pt x="344" y="1750"/>
                    </a:lnTo>
                    <a:lnTo>
                      <a:pt x="328" y="1732"/>
                    </a:lnTo>
                    <a:lnTo>
                      <a:pt x="308" y="1714"/>
                    </a:lnTo>
                    <a:lnTo>
                      <a:pt x="288" y="1700"/>
                    </a:lnTo>
                    <a:lnTo>
                      <a:pt x="268" y="1686"/>
                    </a:lnTo>
                    <a:lnTo>
                      <a:pt x="244" y="1676"/>
                    </a:lnTo>
                    <a:lnTo>
                      <a:pt x="222" y="1668"/>
                    </a:lnTo>
                    <a:lnTo>
                      <a:pt x="196" y="1660"/>
                    </a:lnTo>
                    <a:lnTo>
                      <a:pt x="170" y="1658"/>
                    </a:lnTo>
                    <a:lnTo>
                      <a:pt x="144" y="1656"/>
                    </a:lnTo>
                    <a:lnTo>
                      <a:pt x="144" y="1914"/>
                    </a:lnTo>
                    <a:lnTo>
                      <a:pt x="402" y="1914"/>
                    </a:lnTo>
                    <a:close/>
                    <a:moveTo>
                      <a:pt x="2168" y="1656"/>
                    </a:moveTo>
                    <a:lnTo>
                      <a:pt x="2168" y="1656"/>
                    </a:lnTo>
                    <a:lnTo>
                      <a:pt x="2142" y="1658"/>
                    </a:lnTo>
                    <a:lnTo>
                      <a:pt x="2116" y="1660"/>
                    </a:lnTo>
                    <a:lnTo>
                      <a:pt x="2090" y="1668"/>
                    </a:lnTo>
                    <a:lnTo>
                      <a:pt x="2068" y="1676"/>
                    </a:lnTo>
                    <a:lnTo>
                      <a:pt x="2044" y="1686"/>
                    </a:lnTo>
                    <a:lnTo>
                      <a:pt x="2024" y="1700"/>
                    </a:lnTo>
                    <a:lnTo>
                      <a:pt x="2004" y="1714"/>
                    </a:lnTo>
                    <a:lnTo>
                      <a:pt x="1986" y="1732"/>
                    </a:lnTo>
                    <a:lnTo>
                      <a:pt x="1968" y="1750"/>
                    </a:lnTo>
                    <a:lnTo>
                      <a:pt x="1954" y="1770"/>
                    </a:lnTo>
                    <a:lnTo>
                      <a:pt x="1940" y="1790"/>
                    </a:lnTo>
                    <a:lnTo>
                      <a:pt x="1930" y="1814"/>
                    </a:lnTo>
                    <a:lnTo>
                      <a:pt x="1922" y="1838"/>
                    </a:lnTo>
                    <a:lnTo>
                      <a:pt x="1914" y="1862"/>
                    </a:lnTo>
                    <a:lnTo>
                      <a:pt x="1910" y="1888"/>
                    </a:lnTo>
                    <a:lnTo>
                      <a:pt x="1910" y="1914"/>
                    </a:lnTo>
                    <a:lnTo>
                      <a:pt x="2168" y="1914"/>
                    </a:lnTo>
                    <a:lnTo>
                      <a:pt x="2168" y="1656"/>
                    </a:lnTo>
                    <a:close/>
                  </a:path>
                </a:pathLst>
              </a:custGeom>
              <a:solidFill>
                <a:srgbClr val="968C6D"/>
              </a:solidFill>
              <a:ln w="9525">
                <a:noFill/>
                <a:round/>
                <a:headEnd/>
                <a:tailEnd/>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56" name="Freeform 57">
                <a:extLst>
                  <a:ext uri="{FF2B5EF4-FFF2-40B4-BE49-F238E27FC236}">
                    <a16:creationId xmlns:a16="http://schemas.microsoft.com/office/drawing/2014/main" id="{5EEAAA77-1C6A-41F0-B784-D40167F07D86}"/>
                  </a:ext>
                </a:extLst>
              </p:cNvPr>
              <p:cNvSpPr>
                <a:spLocks noEditPoints="1"/>
              </p:cNvSpPr>
              <p:nvPr/>
            </p:nvSpPr>
            <p:spPr bwMode="auto">
              <a:xfrm>
                <a:off x="7391358" y="1378726"/>
                <a:ext cx="163738" cy="161940"/>
              </a:xfrm>
              <a:custGeom>
                <a:avLst/>
                <a:gdLst>
                  <a:gd name="T0" fmla="*/ 329 w 363"/>
                  <a:gd name="T1" fmla="*/ 162 h 363"/>
                  <a:gd name="T2" fmla="*/ 325 w 363"/>
                  <a:gd name="T3" fmla="*/ 143 h 363"/>
                  <a:gd name="T4" fmla="*/ 329 w 363"/>
                  <a:gd name="T5" fmla="*/ 74 h 363"/>
                  <a:gd name="T6" fmla="*/ 287 w 363"/>
                  <a:gd name="T7" fmla="*/ 76 h 363"/>
                  <a:gd name="T8" fmla="*/ 256 w 363"/>
                  <a:gd name="T9" fmla="*/ 14 h 363"/>
                  <a:gd name="T10" fmla="*/ 230 w 363"/>
                  <a:gd name="T11" fmla="*/ 41 h 363"/>
                  <a:gd name="T12" fmla="*/ 201 w 363"/>
                  <a:gd name="T13" fmla="*/ 34 h 363"/>
                  <a:gd name="T14" fmla="*/ 163 w 363"/>
                  <a:gd name="T15" fmla="*/ 34 h 363"/>
                  <a:gd name="T16" fmla="*/ 143 w 363"/>
                  <a:gd name="T17" fmla="*/ 38 h 363"/>
                  <a:gd name="T18" fmla="*/ 107 w 363"/>
                  <a:gd name="T19" fmla="*/ 14 h 363"/>
                  <a:gd name="T20" fmla="*/ 92 w 363"/>
                  <a:gd name="T21" fmla="*/ 63 h 363"/>
                  <a:gd name="T22" fmla="*/ 64 w 363"/>
                  <a:gd name="T23" fmla="*/ 91 h 363"/>
                  <a:gd name="T24" fmla="*/ 45 w 363"/>
                  <a:gd name="T25" fmla="*/ 124 h 363"/>
                  <a:gd name="T26" fmla="*/ 36 w 363"/>
                  <a:gd name="T27" fmla="*/ 152 h 363"/>
                  <a:gd name="T28" fmla="*/ 0 w 363"/>
                  <a:gd name="T29" fmla="*/ 200 h 363"/>
                  <a:gd name="T30" fmla="*/ 36 w 363"/>
                  <a:gd name="T31" fmla="*/ 210 h 363"/>
                  <a:gd name="T32" fmla="*/ 15 w 363"/>
                  <a:gd name="T33" fmla="*/ 256 h 363"/>
                  <a:gd name="T34" fmla="*/ 64 w 363"/>
                  <a:gd name="T35" fmla="*/ 271 h 363"/>
                  <a:gd name="T36" fmla="*/ 84 w 363"/>
                  <a:gd name="T37" fmla="*/ 293 h 363"/>
                  <a:gd name="T38" fmla="*/ 107 w 363"/>
                  <a:gd name="T39" fmla="*/ 348 h 363"/>
                  <a:gd name="T40" fmla="*/ 133 w 363"/>
                  <a:gd name="T41" fmla="*/ 321 h 363"/>
                  <a:gd name="T42" fmla="*/ 163 w 363"/>
                  <a:gd name="T43" fmla="*/ 329 h 363"/>
                  <a:gd name="T44" fmla="*/ 201 w 363"/>
                  <a:gd name="T45" fmla="*/ 329 h 363"/>
                  <a:gd name="T46" fmla="*/ 221 w 363"/>
                  <a:gd name="T47" fmla="*/ 324 h 363"/>
                  <a:gd name="T48" fmla="*/ 256 w 363"/>
                  <a:gd name="T49" fmla="*/ 348 h 363"/>
                  <a:gd name="T50" fmla="*/ 272 w 363"/>
                  <a:gd name="T51" fmla="*/ 299 h 363"/>
                  <a:gd name="T52" fmla="*/ 300 w 363"/>
                  <a:gd name="T53" fmla="*/ 271 h 363"/>
                  <a:gd name="T54" fmla="*/ 319 w 363"/>
                  <a:gd name="T55" fmla="*/ 238 h 363"/>
                  <a:gd name="T56" fmla="*/ 325 w 363"/>
                  <a:gd name="T57" fmla="*/ 220 h 363"/>
                  <a:gd name="T58" fmla="*/ 363 w 363"/>
                  <a:gd name="T59" fmla="*/ 200 h 363"/>
                  <a:gd name="T60" fmla="*/ 171 w 363"/>
                  <a:gd name="T61" fmla="*/ 231 h 363"/>
                  <a:gd name="T62" fmla="*/ 146 w 363"/>
                  <a:gd name="T63" fmla="*/ 217 h 363"/>
                  <a:gd name="T64" fmla="*/ 132 w 363"/>
                  <a:gd name="T65" fmla="*/ 192 h 363"/>
                  <a:gd name="T66" fmla="*/ 132 w 363"/>
                  <a:gd name="T67" fmla="*/ 171 h 363"/>
                  <a:gd name="T68" fmla="*/ 146 w 363"/>
                  <a:gd name="T69" fmla="*/ 146 h 363"/>
                  <a:gd name="T70" fmla="*/ 171 w 363"/>
                  <a:gd name="T71" fmla="*/ 132 h 363"/>
                  <a:gd name="T72" fmla="*/ 192 w 363"/>
                  <a:gd name="T73" fmla="*/ 132 h 363"/>
                  <a:gd name="T74" fmla="*/ 217 w 363"/>
                  <a:gd name="T75" fmla="*/ 146 h 363"/>
                  <a:gd name="T76" fmla="*/ 231 w 363"/>
                  <a:gd name="T77" fmla="*/ 171 h 363"/>
                  <a:gd name="T78" fmla="*/ 231 w 363"/>
                  <a:gd name="T79" fmla="*/ 192 h 363"/>
                  <a:gd name="T80" fmla="*/ 217 w 363"/>
                  <a:gd name="T81" fmla="*/ 217 h 363"/>
                  <a:gd name="T82" fmla="*/ 192 w 363"/>
                  <a:gd name="T83" fmla="*/ 23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363">
                    <a:moveTo>
                      <a:pt x="363" y="200"/>
                    </a:moveTo>
                    <a:lnTo>
                      <a:pt x="363" y="162"/>
                    </a:lnTo>
                    <a:lnTo>
                      <a:pt x="329" y="162"/>
                    </a:lnTo>
                    <a:lnTo>
                      <a:pt x="329" y="162"/>
                    </a:lnTo>
                    <a:lnTo>
                      <a:pt x="327" y="152"/>
                    </a:lnTo>
                    <a:lnTo>
                      <a:pt x="325" y="143"/>
                    </a:lnTo>
                    <a:lnTo>
                      <a:pt x="319" y="124"/>
                    </a:lnTo>
                    <a:lnTo>
                      <a:pt x="349" y="107"/>
                    </a:lnTo>
                    <a:lnTo>
                      <a:pt x="329" y="74"/>
                    </a:lnTo>
                    <a:lnTo>
                      <a:pt x="300" y="91"/>
                    </a:lnTo>
                    <a:lnTo>
                      <a:pt x="300" y="91"/>
                    </a:lnTo>
                    <a:lnTo>
                      <a:pt x="287" y="76"/>
                    </a:lnTo>
                    <a:lnTo>
                      <a:pt x="272" y="63"/>
                    </a:lnTo>
                    <a:lnTo>
                      <a:pt x="289" y="34"/>
                    </a:lnTo>
                    <a:lnTo>
                      <a:pt x="256" y="14"/>
                    </a:lnTo>
                    <a:lnTo>
                      <a:pt x="239" y="45"/>
                    </a:lnTo>
                    <a:lnTo>
                      <a:pt x="239" y="45"/>
                    </a:lnTo>
                    <a:lnTo>
                      <a:pt x="230" y="41"/>
                    </a:lnTo>
                    <a:lnTo>
                      <a:pt x="221" y="38"/>
                    </a:lnTo>
                    <a:lnTo>
                      <a:pt x="211" y="36"/>
                    </a:lnTo>
                    <a:lnTo>
                      <a:pt x="201" y="34"/>
                    </a:lnTo>
                    <a:lnTo>
                      <a:pt x="201" y="0"/>
                    </a:lnTo>
                    <a:lnTo>
                      <a:pt x="163" y="0"/>
                    </a:lnTo>
                    <a:lnTo>
                      <a:pt x="163" y="34"/>
                    </a:lnTo>
                    <a:lnTo>
                      <a:pt x="163" y="34"/>
                    </a:lnTo>
                    <a:lnTo>
                      <a:pt x="153" y="36"/>
                    </a:lnTo>
                    <a:lnTo>
                      <a:pt x="143" y="38"/>
                    </a:lnTo>
                    <a:lnTo>
                      <a:pt x="133" y="41"/>
                    </a:lnTo>
                    <a:lnTo>
                      <a:pt x="125" y="45"/>
                    </a:lnTo>
                    <a:lnTo>
                      <a:pt x="107" y="14"/>
                    </a:lnTo>
                    <a:lnTo>
                      <a:pt x="75" y="34"/>
                    </a:lnTo>
                    <a:lnTo>
                      <a:pt x="92" y="63"/>
                    </a:lnTo>
                    <a:lnTo>
                      <a:pt x="92" y="63"/>
                    </a:lnTo>
                    <a:lnTo>
                      <a:pt x="84" y="70"/>
                    </a:lnTo>
                    <a:lnTo>
                      <a:pt x="77" y="76"/>
                    </a:lnTo>
                    <a:lnTo>
                      <a:pt x="64" y="91"/>
                    </a:lnTo>
                    <a:lnTo>
                      <a:pt x="34" y="74"/>
                    </a:lnTo>
                    <a:lnTo>
                      <a:pt x="15" y="107"/>
                    </a:lnTo>
                    <a:lnTo>
                      <a:pt x="45" y="124"/>
                    </a:lnTo>
                    <a:lnTo>
                      <a:pt x="45" y="124"/>
                    </a:lnTo>
                    <a:lnTo>
                      <a:pt x="39" y="143"/>
                    </a:lnTo>
                    <a:lnTo>
                      <a:pt x="36" y="152"/>
                    </a:lnTo>
                    <a:lnTo>
                      <a:pt x="34" y="162"/>
                    </a:lnTo>
                    <a:lnTo>
                      <a:pt x="0" y="162"/>
                    </a:lnTo>
                    <a:lnTo>
                      <a:pt x="0" y="200"/>
                    </a:lnTo>
                    <a:lnTo>
                      <a:pt x="34" y="200"/>
                    </a:lnTo>
                    <a:lnTo>
                      <a:pt x="34" y="200"/>
                    </a:lnTo>
                    <a:lnTo>
                      <a:pt x="36" y="210"/>
                    </a:lnTo>
                    <a:lnTo>
                      <a:pt x="39" y="220"/>
                    </a:lnTo>
                    <a:lnTo>
                      <a:pt x="45" y="238"/>
                    </a:lnTo>
                    <a:lnTo>
                      <a:pt x="15" y="256"/>
                    </a:lnTo>
                    <a:lnTo>
                      <a:pt x="34" y="289"/>
                    </a:lnTo>
                    <a:lnTo>
                      <a:pt x="64" y="271"/>
                    </a:lnTo>
                    <a:lnTo>
                      <a:pt x="64" y="271"/>
                    </a:lnTo>
                    <a:lnTo>
                      <a:pt x="70" y="279"/>
                    </a:lnTo>
                    <a:lnTo>
                      <a:pt x="77" y="286"/>
                    </a:lnTo>
                    <a:lnTo>
                      <a:pt x="84" y="293"/>
                    </a:lnTo>
                    <a:lnTo>
                      <a:pt x="92" y="299"/>
                    </a:lnTo>
                    <a:lnTo>
                      <a:pt x="75" y="329"/>
                    </a:lnTo>
                    <a:lnTo>
                      <a:pt x="107" y="348"/>
                    </a:lnTo>
                    <a:lnTo>
                      <a:pt x="125" y="318"/>
                    </a:lnTo>
                    <a:lnTo>
                      <a:pt x="125" y="318"/>
                    </a:lnTo>
                    <a:lnTo>
                      <a:pt x="133" y="321"/>
                    </a:lnTo>
                    <a:lnTo>
                      <a:pt x="143" y="324"/>
                    </a:lnTo>
                    <a:lnTo>
                      <a:pt x="153" y="327"/>
                    </a:lnTo>
                    <a:lnTo>
                      <a:pt x="163" y="329"/>
                    </a:lnTo>
                    <a:lnTo>
                      <a:pt x="163" y="363"/>
                    </a:lnTo>
                    <a:lnTo>
                      <a:pt x="201" y="363"/>
                    </a:lnTo>
                    <a:lnTo>
                      <a:pt x="201" y="329"/>
                    </a:lnTo>
                    <a:lnTo>
                      <a:pt x="201" y="329"/>
                    </a:lnTo>
                    <a:lnTo>
                      <a:pt x="211" y="327"/>
                    </a:lnTo>
                    <a:lnTo>
                      <a:pt x="221" y="324"/>
                    </a:lnTo>
                    <a:lnTo>
                      <a:pt x="230" y="321"/>
                    </a:lnTo>
                    <a:lnTo>
                      <a:pt x="239" y="318"/>
                    </a:lnTo>
                    <a:lnTo>
                      <a:pt x="256" y="348"/>
                    </a:lnTo>
                    <a:lnTo>
                      <a:pt x="289" y="329"/>
                    </a:lnTo>
                    <a:lnTo>
                      <a:pt x="272" y="299"/>
                    </a:lnTo>
                    <a:lnTo>
                      <a:pt x="272" y="299"/>
                    </a:lnTo>
                    <a:lnTo>
                      <a:pt x="279" y="293"/>
                    </a:lnTo>
                    <a:lnTo>
                      <a:pt x="287" y="286"/>
                    </a:lnTo>
                    <a:lnTo>
                      <a:pt x="300" y="271"/>
                    </a:lnTo>
                    <a:lnTo>
                      <a:pt x="329" y="289"/>
                    </a:lnTo>
                    <a:lnTo>
                      <a:pt x="349" y="256"/>
                    </a:lnTo>
                    <a:lnTo>
                      <a:pt x="319" y="238"/>
                    </a:lnTo>
                    <a:lnTo>
                      <a:pt x="319" y="238"/>
                    </a:lnTo>
                    <a:lnTo>
                      <a:pt x="322" y="230"/>
                    </a:lnTo>
                    <a:lnTo>
                      <a:pt x="325" y="220"/>
                    </a:lnTo>
                    <a:lnTo>
                      <a:pt x="327" y="210"/>
                    </a:lnTo>
                    <a:lnTo>
                      <a:pt x="329" y="200"/>
                    </a:lnTo>
                    <a:lnTo>
                      <a:pt x="363" y="200"/>
                    </a:lnTo>
                    <a:close/>
                    <a:moveTo>
                      <a:pt x="182" y="232"/>
                    </a:moveTo>
                    <a:lnTo>
                      <a:pt x="182" y="232"/>
                    </a:lnTo>
                    <a:lnTo>
                      <a:pt x="171" y="231"/>
                    </a:lnTo>
                    <a:lnTo>
                      <a:pt x="162" y="228"/>
                    </a:lnTo>
                    <a:lnTo>
                      <a:pt x="154" y="223"/>
                    </a:lnTo>
                    <a:lnTo>
                      <a:pt x="146" y="217"/>
                    </a:lnTo>
                    <a:lnTo>
                      <a:pt x="140" y="209"/>
                    </a:lnTo>
                    <a:lnTo>
                      <a:pt x="136" y="201"/>
                    </a:lnTo>
                    <a:lnTo>
                      <a:pt x="132" y="192"/>
                    </a:lnTo>
                    <a:lnTo>
                      <a:pt x="131" y="181"/>
                    </a:lnTo>
                    <a:lnTo>
                      <a:pt x="131" y="181"/>
                    </a:lnTo>
                    <a:lnTo>
                      <a:pt x="132" y="171"/>
                    </a:lnTo>
                    <a:lnTo>
                      <a:pt x="136" y="161"/>
                    </a:lnTo>
                    <a:lnTo>
                      <a:pt x="140" y="152"/>
                    </a:lnTo>
                    <a:lnTo>
                      <a:pt x="146" y="146"/>
                    </a:lnTo>
                    <a:lnTo>
                      <a:pt x="154" y="139"/>
                    </a:lnTo>
                    <a:lnTo>
                      <a:pt x="162" y="135"/>
                    </a:lnTo>
                    <a:lnTo>
                      <a:pt x="171" y="132"/>
                    </a:lnTo>
                    <a:lnTo>
                      <a:pt x="182" y="131"/>
                    </a:lnTo>
                    <a:lnTo>
                      <a:pt x="182" y="131"/>
                    </a:lnTo>
                    <a:lnTo>
                      <a:pt x="192" y="132"/>
                    </a:lnTo>
                    <a:lnTo>
                      <a:pt x="202" y="135"/>
                    </a:lnTo>
                    <a:lnTo>
                      <a:pt x="210" y="139"/>
                    </a:lnTo>
                    <a:lnTo>
                      <a:pt x="217" y="146"/>
                    </a:lnTo>
                    <a:lnTo>
                      <a:pt x="224" y="152"/>
                    </a:lnTo>
                    <a:lnTo>
                      <a:pt x="228" y="161"/>
                    </a:lnTo>
                    <a:lnTo>
                      <a:pt x="231" y="171"/>
                    </a:lnTo>
                    <a:lnTo>
                      <a:pt x="233" y="181"/>
                    </a:lnTo>
                    <a:lnTo>
                      <a:pt x="233" y="181"/>
                    </a:lnTo>
                    <a:lnTo>
                      <a:pt x="231" y="192"/>
                    </a:lnTo>
                    <a:lnTo>
                      <a:pt x="228" y="201"/>
                    </a:lnTo>
                    <a:lnTo>
                      <a:pt x="224" y="209"/>
                    </a:lnTo>
                    <a:lnTo>
                      <a:pt x="217" y="217"/>
                    </a:lnTo>
                    <a:lnTo>
                      <a:pt x="210" y="223"/>
                    </a:lnTo>
                    <a:lnTo>
                      <a:pt x="202" y="228"/>
                    </a:lnTo>
                    <a:lnTo>
                      <a:pt x="192" y="231"/>
                    </a:lnTo>
                    <a:lnTo>
                      <a:pt x="182" y="232"/>
                    </a:lnTo>
                    <a:lnTo>
                      <a:pt x="182" y="232"/>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57" name="Freeform 58">
                <a:extLst>
                  <a:ext uri="{FF2B5EF4-FFF2-40B4-BE49-F238E27FC236}">
                    <a16:creationId xmlns:a16="http://schemas.microsoft.com/office/drawing/2014/main" id="{AC2C11C7-2248-484F-820A-99021FB111E7}"/>
                  </a:ext>
                </a:extLst>
              </p:cNvPr>
              <p:cNvSpPr>
                <a:spLocks noEditPoints="1"/>
              </p:cNvSpPr>
              <p:nvPr/>
            </p:nvSpPr>
            <p:spPr bwMode="auto">
              <a:xfrm>
                <a:off x="7181354" y="1901387"/>
                <a:ext cx="202472" cy="200248"/>
              </a:xfrm>
              <a:custGeom>
                <a:avLst/>
                <a:gdLst>
                  <a:gd name="T0" fmla="*/ 329 w 363"/>
                  <a:gd name="T1" fmla="*/ 162 h 363"/>
                  <a:gd name="T2" fmla="*/ 325 w 363"/>
                  <a:gd name="T3" fmla="*/ 143 h 363"/>
                  <a:gd name="T4" fmla="*/ 329 w 363"/>
                  <a:gd name="T5" fmla="*/ 74 h 363"/>
                  <a:gd name="T6" fmla="*/ 287 w 363"/>
                  <a:gd name="T7" fmla="*/ 76 h 363"/>
                  <a:gd name="T8" fmla="*/ 256 w 363"/>
                  <a:gd name="T9" fmla="*/ 14 h 363"/>
                  <a:gd name="T10" fmla="*/ 230 w 363"/>
                  <a:gd name="T11" fmla="*/ 41 h 363"/>
                  <a:gd name="T12" fmla="*/ 201 w 363"/>
                  <a:gd name="T13" fmla="*/ 34 h 363"/>
                  <a:gd name="T14" fmla="*/ 163 w 363"/>
                  <a:gd name="T15" fmla="*/ 34 h 363"/>
                  <a:gd name="T16" fmla="*/ 143 w 363"/>
                  <a:gd name="T17" fmla="*/ 38 h 363"/>
                  <a:gd name="T18" fmla="*/ 107 w 363"/>
                  <a:gd name="T19" fmla="*/ 14 h 363"/>
                  <a:gd name="T20" fmla="*/ 92 w 363"/>
                  <a:gd name="T21" fmla="*/ 63 h 363"/>
                  <a:gd name="T22" fmla="*/ 64 w 363"/>
                  <a:gd name="T23" fmla="*/ 91 h 363"/>
                  <a:gd name="T24" fmla="*/ 45 w 363"/>
                  <a:gd name="T25" fmla="*/ 124 h 363"/>
                  <a:gd name="T26" fmla="*/ 36 w 363"/>
                  <a:gd name="T27" fmla="*/ 152 h 363"/>
                  <a:gd name="T28" fmla="*/ 0 w 363"/>
                  <a:gd name="T29" fmla="*/ 200 h 363"/>
                  <a:gd name="T30" fmla="*/ 36 w 363"/>
                  <a:gd name="T31" fmla="*/ 210 h 363"/>
                  <a:gd name="T32" fmla="*/ 15 w 363"/>
                  <a:gd name="T33" fmla="*/ 256 h 363"/>
                  <a:gd name="T34" fmla="*/ 64 w 363"/>
                  <a:gd name="T35" fmla="*/ 271 h 363"/>
                  <a:gd name="T36" fmla="*/ 84 w 363"/>
                  <a:gd name="T37" fmla="*/ 293 h 363"/>
                  <a:gd name="T38" fmla="*/ 107 w 363"/>
                  <a:gd name="T39" fmla="*/ 348 h 363"/>
                  <a:gd name="T40" fmla="*/ 133 w 363"/>
                  <a:gd name="T41" fmla="*/ 321 h 363"/>
                  <a:gd name="T42" fmla="*/ 163 w 363"/>
                  <a:gd name="T43" fmla="*/ 329 h 363"/>
                  <a:gd name="T44" fmla="*/ 201 w 363"/>
                  <a:gd name="T45" fmla="*/ 329 h 363"/>
                  <a:gd name="T46" fmla="*/ 221 w 363"/>
                  <a:gd name="T47" fmla="*/ 324 h 363"/>
                  <a:gd name="T48" fmla="*/ 256 w 363"/>
                  <a:gd name="T49" fmla="*/ 348 h 363"/>
                  <a:gd name="T50" fmla="*/ 272 w 363"/>
                  <a:gd name="T51" fmla="*/ 299 h 363"/>
                  <a:gd name="T52" fmla="*/ 300 w 363"/>
                  <a:gd name="T53" fmla="*/ 271 h 363"/>
                  <a:gd name="T54" fmla="*/ 319 w 363"/>
                  <a:gd name="T55" fmla="*/ 238 h 363"/>
                  <a:gd name="T56" fmla="*/ 325 w 363"/>
                  <a:gd name="T57" fmla="*/ 220 h 363"/>
                  <a:gd name="T58" fmla="*/ 363 w 363"/>
                  <a:gd name="T59" fmla="*/ 200 h 363"/>
                  <a:gd name="T60" fmla="*/ 171 w 363"/>
                  <a:gd name="T61" fmla="*/ 231 h 363"/>
                  <a:gd name="T62" fmla="*/ 146 w 363"/>
                  <a:gd name="T63" fmla="*/ 217 h 363"/>
                  <a:gd name="T64" fmla="*/ 132 w 363"/>
                  <a:gd name="T65" fmla="*/ 192 h 363"/>
                  <a:gd name="T66" fmla="*/ 132 w 363"/>
                  <a:gd name="T67" fmla="*/ 171 h 363"/>
                  <a:gd name="T68" fmla="*/ 146 w 363"/>
                  <a:gd name="T69" fmla="*/ 146 h 363"/>
                  <a:gd name="T70" fmla="*/ 171 w 363"/>
                  <a:gd name="T71" fmla="*/ 132 h 363"/>
                  <a:gd name="T72" fmla="*/ 192 w 363"/>
                  <a:gd name="T73" fmla="*/ 132 h 363"/>
                  <a:gd name="T74" fmla="*/ 217 w 363"/>
                  <a:gd name="T75" fmla="*/ 146 h 363"/>
                  <a:gd name="T76" fmla="*/ 231 w 363"/>
                  <a:gd name="T77" fmla="*/ 171 h 363"/>
                  <a:gd name="T78" fmla="*/ 231 w 363"/>
                  <a:gd name="T79" fmla="*/ 192 h 363"/>
                  <a:gd name="T80" fmla="*/ 217 w 363"/>
                  <a:gd name="T81" fmla="*/ 217 h 363"/>
                  <a:gd name="T82" fmla="*/ 192 w 363"/>
                  <a:gd name="T83" fmla="*/ 23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363">
                    <a:moveTo>
                      <a:pt x="363" y="200"/>
                    </a:moveTo>
                    <a:lnTo>
                      <a:pt x="363" y="162"/>
                    </a:lnTo>
                    <a:lnTo>
                      <a:pt x="329" y="162"/>
                    </a:lnTo>
                    <a:lnTo>
                      <a:pt x="329" y="162"/>
                    </a:lnTo>
                    <a:lnTo>
                      <a:pt x="327" y="152"/>
                    </a:lnTo>
                    <a:lnTo>
                      <a:pt x="325" y="143"/>
                    </a:lnTo>
                    <a:lnTo>
                      <a:pt x="319" y="124"/>
                    </a:lnTo>
                    <a:lnTo>
                      <a:pt x="349" y="107"/>
                    </a:lnTo>
                    <a:lnTo>
                      <a:pt x="329" y="74"/>
                    </a:lnTo>
                    <a:lnTo>
                      <a:pt x="300" y="91"/>
                    </a:lnTo>
                    <a:lnTo>
                      <a:pt x="300" y="91"/>
                    </a:lnTo>
                    <a:lnTo>
                      <a:pt x="287" y="76"/>
                    </a:lnTo>
                    <a:lnTo>
                      <a:pt x="272" y="63"/>
                    </a:lnTo>
                    <a:lnTo>
                      <a:pt x="289" y="34"/>
                    </a:lnTo>
                    <a:lnTo>
                      <a:pt x="256" y="14"/>
                    </a:lnTo>
                    <a:lnTo>
                      <a:pt x="239" y="45"/>
                    </a:lnTo>
                    <a:lnTo>
                      <a:pt x="239" y="45"/>
                    </a:lnTo>
                    <a:lnTo>
                      <a:pt x="230" y="41"/>
                    </a:lnTo>
                    <a:lnTo>
                      <a:pt x="221" y="38"/>
                    </a:lnTo>
                    <a:lnTo>
                      <a:pt x="211" y="36"/>
                    </a:lnTo>
                    <a:lnTo>
                      <a:pt x="201" y="34"/>
                    </a:lnTo>
                    <a:lnTo>
                      <a:pt x="201" y="0"/>
                    </a:lnTo>
                    <a:lnTo>
                      <a:pt x="163" y="0"/>
                    </a:lnTo>
                    <a:lnTo>
                      <a:pt x="163" y="34"/>
                    </a:lnTo>
                    <a:lnTo>
                      <a:pt x="163" y="34"/>
                    </a:lnTo>
                    <a:lnTo>
                      <a:pt x="153" y="36"/>
                    </a:lnTo>
                    <a:lnTo>
                      <a:pt x="143" y="38"/>
                    </a:lnTo>
                    <a:lnTo>
                      <a:pt x="133" y="41"/>
                    </a:lnTo>
                    <a:lnTo>
                      <a:pt x="125" y="45"/>
                    </a:lnTo>
                    <a:lnTo>
                      <a:pt x="107" y="14"/>
                    </a:lnTo>
                    <a:lnTo>
                      <a:pt x="75" y="34"/>
                    </a:lnTo>
                    <a:lnTo>
                      <a:pt x="92" y="63"/>
                    </a:lnTo>
                    <a:lnTo>
                      <a:pt x="92" y="63"/>
                    </a:lnTo>
                    <a:lnTo>
                      <a:pt x="84" y="70"/>
                    </a:lnTo>
                    <a:lnTo>
                      <a:pt x="77" y="76"/>
                    </a:lnTo>
                    <a:lnTo>
                      <a:pt x="64" y="91"/>
                    </a:lnTo>
                    <a:lnTo>
                      <a:pt x="34" y="74"/>
                    </a:lnTo>
                    <a:lnTo>
                      <a:pt x="15" y="107"/>
                    </a:lnTo>
                    <a:lnTo>
                      <a:pt x="45" y="124"/>
                    </a:lnTo>
                    <a:lnTo>
                      <a:pt x="45" y="124"/>
                    </a:lnTo>
                    <a:lnTo>
                      <a:pt x="39" y="143"/>
                    </a:lnTo>
                    <a:lnTo>
                      <a:pt x="36" y="152"/>
                    </a:lnTo>
                    <a:lnTo>
                      <a:pt x="34" y="162"/>
                    </a:lnTo>
                    <a:lnTo>
                      <a:pt x="0" y="162"/>
                    </a:lnTo>
                    <a:lnTo>
                      <a:pt x="0" y="200"/>
                    </a:lnTo>
                    <a:lnTo>
                      <a:pt x="34" y="200"/>
                    </a:lnTo>
                    <a:lnTo>
                      <a:pt x="34" y="200"/>
                    </a:lnTo>
                    <a:lnTo>
                      <a:pt x="36" y="210"/>
                    </a:lnTo>
                    <a:lnTo>
                      <a:pt x="39" y="220"/>
                    </a:lnTo>
                    <a:lnTo>
                      <a:pt x="45" y="238"/>
                    </a:lnTo>
                    <a:lnTo>
                      <a:pt x="15" y="256"/>
                    </a:lnTo>
                    <a:lnTo>
                      <a:pt x="34" y="289"/>
                    </a:lnTo>
                    <a:lnTo>
                      <a:pt x="64" y="271"/>
                    </a:lnTo>
                    <a:lnTo>
                      <a:pt x="64" y="271"/>
                    </a:lnTo>
                    <a:lnTo>
                      <a:pt x="70" y="279"/>
                    </a:lnTo>
                    <a:lnTo>
                      <a:pt x="77" y="286"/>
                    </a:lnTo>
                    <a:lnTo>
                      <a:pt x="84" y="293"/>
                    </a:lnTo>
                    <a:lnTo>
                      <a:pt x="92" y="299"/>
                    </a:lnTo>
                    <a:lnTo>
                      <a:pt x="75" y="329"/>
                    </a:lnTo>
                    <a:lnTo>
                      <a:pt x="107" y="348"/>
                    </a:lnTo>
                    <a:lnTo>
                      <a:pt x="125" y="318"/>
                    </a:lnTo>
                    <a:lnTo>
                      <a:pt x="125" y="318"/>
                    </a:lnTo>
                    <a:lnTo>
                      <a:pt x="133" y="321"/>
                    </a:lnTo>
                    <a:lnTo>
                      <a:pt x="143" y="324"/>
                    </a:lnTo>
                    <a:lnTo>
                      <a:pt x="153" y="327"/>
                    </a:lnTo>
                    <a:lnTo>
                      <a:pt x="163" y="329"/>
                    </a:lnTo>
                    <a:lnTo>
                      <a:pt x="163" y="363"/>
                    </a:lnTo>
                    <a:lnTo>
                      <a:pt x="201" y="363"/>
                    </a:lnTo>
                    <a:lnTo>
                      <a:pt x="201" y="329"/>
                    </a:lnTo>
                    <a:lnTo>
                      <a:pt x="201" y="329"/>
                    </a:lnTo>
                    <a:lnTo>
                      <a:pt x="211" y="327"/>
                    </a:lnTo>
                    <a:lnTo>
                      <a:pt x="221" y="324"/>
                    </a:lnTo>
                    <a:lnTo>
                      <a:pt x="230" y="321"/>
                    </a:lnTo>
                    <a:lnTo>
                      <a:pt x="239" y="318"/>
                    </a:lnTo>
                    <a:lnTo>
                      <a:pt x="256" y="348"/>
                    </a:lnTo>
                    <a:lnTo>
                      <a:pt x="289" y="329"/>
                    </a:lnTo>
                    <a:lnTo>
                      <a:pt x="272" y="299"/>
                    </a:lnTo>
                    <a:lnTo>
                      <a:pt x="272" y="299"/>
                    </a:lnTo>
                    <a:lnTo>
                      <a:pt x="279" y="293"/>
                    </a:lnTo>
                    <a:lnTo>
                      <a:pt x="287" y="286"/>
                    </a:lnTo>
                    <a:lnTo>
                      <a:pt x="300" y="271"/>
                    </a:lnTo>
                    <a:lnTo>
                      <a:pt x="329" y="289"/>
                    </a:lnTo>
                    <a:lnTo>
                      <a:pt x="349" y="256"/>
                    </a:lnTo>
                    <a:lnTo>
                      <a:pt x="319" y="238"/>
                    </a:lnTo>
                    <a:lnTo>
                      <a:pt x="319" y="238"/>
                    </a:lnTo>
                    <a:lnTo>
                      <a:pt x="322" y="230"/>
                    </a:lnTo>
                    <a:lnTo>
                      <a:pt x="325" y="220"/>
                    </a:lnTo>
                    <a:lnTo>
                      <a:pt x="327" y="210"/>
                    </a:lnTo>
                    <a:lnTo>
                      <a:pt x="329" y="200"/>
                    </a:lnTo>
                    <a:lnTo>
                      <a:pt x="363" y="200"/>
                    </a:lnTo>
                    <a:close/>
                    <a:moveTo>
                      <a:pt x="182" y="232"/>
                    </a:moveTo>
                    <a:lnTo>
                      <a:pt x="182" y="232"/>
                    </a:lnTo>
                    <a:lnTo>
                      <a:pt x="171" y="231"/>
                    </a:lnTo>
                    <a:lnTo>
                      <a:pt x="162" y="228"/>
                    </a:lnTo>
                    <a:lnTo>
                      <a:pt x="154" y="223"/>
                    </a:lnTo>
                    <a:lnTo>
                      <a:pt x="146" y="217"/>
                    </a:lnTo>
                    <a:lnTo>
                      <a:pt x="140" y="209"/>
                    </a:lnTo>
                    <a:lnTo>
                      <a:pt x="136" y="201"/>
                    </a:lnTo>
                    <a:lnTo>
                      <a:pt x="132" y="192"/>
                    </a:lnTo>
                    <a:lnTo>
                      <a:pt x="131" y="181"/>
                    </a:lnTo>
                    <a:lnTo>
                      <a:pt x="131" y="181"/>
                    </a:lnTo>
                    <a:lnTo>
                      <a:pt x="132" y="171"/>
                    </a:lnTo>
                    <a:lnTo>
                      <a:pt x="136" y="161"/>
                    </a:lnTo>
                    <a:lnTo>
                      <a:pt x="140" y="152"/>
                    </a:lnTo>
                    <a:lnTo>
                      <a:pt x="146" y="146"/>
                    </a:lnTo>
                    <a:lnTo>
                      <a:pt x="154" y="139"/>
                    </a:lnTo>
                    <a:lnTo>
                      <a:pt x="162" y="135"/>
                    </a:lnTo>
                    <a:lnTo>
                      <a:pt x="171" y="132"/>
                    </a:lnTo>
                    <a:lnTo>
                      <a:pt x="182" y="131"/>
                    </a:lnTo>
                    <a:lnTo>
                      <a:pt x="182" y="131"/>
                    </a:lnTo>
                    <a:lnTo>
                      <a:pt x="192" y="132"/>
                    </a:lnTo>
                    <a:lnTo>
                      <a:pt x="202" y="135"/>
                    </a:lnTo>
                    <a:lnTo>
                      <a:pt x="210" y="139"/>
                    </a:lnTo>
                    <a:lnTo>
                      <a:pt x="217" y="146"/>
                    </a:lnTo>
                    <a:lnTo>
                      <a:pt x="224" y="152"/>
                    </a:lnTo>
                    <a:lnTo>
                      <a:pt x="228" y="161"/>
                    </a:lnTo>
                    <a:lnTo>
                      <a:pt x="231" y="171"/>
                    </a:lnTo>
                    <a:lnTo>
                      <a:pt x="233" y="181"/>
                    </a:lnTo>
                    <a:lnTo>
                      <a:pt x="233" y="181"/>
                    </a:lnTo>
                    <a:lnTo>
                      <a:pt x="231" y="192"/>
                    </a:lnTo>
                    <a:lnTo>
                      <a:pt x="228" y="201"/>
                    </a:lnTo>
                    <a:lnTo>
                      <a:pt x="224" y="209"/>
                    </a:lnTo>
                    <a:lnTo>
                      <a:pt x="217" y="217"/>
                    </a:lnTo>
                    <a:lnTo>
                      <a:pt x="210" y="223"/>
                    </a:lnTo>
                    <a:lnTo>
                      <a:pt x="202" y="228"/>
                    </a:lnTo>
                    <a:lnTo>
                      <a:pt x="192" y="231"/>
                    </a:lnTo>
                    <a:lnTo>
                      <a:pt x="182" y="232"/>
                    </a:lnTo>
                    <a:lnTo>
                      <a:pt x="182" y="232"/>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58" name="Freeform 19">
                <a:extLst>
                  <a:ext uri="{FF2B5EF4-FFF2-40B4-BE49-F238E27FC236}">
                    <a16:creationId xmlns:a16="http://schemas.microsoft.com/office/drawing/2014/main" id="{5F6F32CC-0248-4F94-8A53-9A9AFE9B5A1B}"/>
                  </a:ext>
                </a:extLst>
              </p:cNvPr>
              <p:cNvSpPr>
                <a:spLocks noEditPoints="1"/>
              </p:cNvSpPr>
              <p:nvPr/>
            </p:nvSpPr>
            <p:spPr bwMode="auto">
              <a:xfrm>
                <a:off x="8906846" y="2511379"/>
                <a:ext cx="381242" cy="381242"/>
              </a:xfrm>
              <a:custGeom>
                <a:avLst/>
                <a:gdLst>
                  <a:gd name="T0" fmla="*/ 1202 w 2260"/>
                  <a:gd name="T1" fmla="*/ 26 h 2260"/>
                  <a:gd name="T2" fmla="*/ 942 w 2260"/>
                  <a:gd name="T3" fmla="*/ 144 h 2260"/>
                  <a:gd name="T4" fmla="*/ 736 w 2260"/>
                  <a:gd name="T5" fmla="*/ 340 h 2260"/>
                  <a:gd name="T6" fmla="*/ 606 w 2260"/>
                  <a:gd name="T7" fmla="*/ 594 h 2260"/>
                  <a:gd name="T8" fmla="*/ 568 w 2260"/>
                  <a:gd name="T9" fmla="*/ 846 h 2260"/>
                  <a:gd name="T10" fmla="*/ 620 w 2260"/>
                  <a:gd name="T11" fmla="*/ 1136 h 2260"/>
                  <a:gd name="T12" fmla="*/ 762 w 2260"/>
                  <a:gd name="T13" fmla="*/ 1382 h 2260"/>
                  <a:gd name="T14" fmla="*/ 976 w 2260"/>
                  <a:gd name="T15" fmla="*/ 1568 h 2260"/>
                  <a:gd name="T16" fmla="*/ 1244 w 2260"/>
                  <a:gd name="T17" fmla="*/ 1674 h 2260"/>
                  <a:gd name="T18" fmla="*/ 1500 w 2260"/>
                  <a:gd name="T19" fmla="*/ 1686 h 2260"/>
                  <a:gd name="T20" fmla="*/ 1780 w 2260"/>
                  <a:gd name="T21" fmla="*/ 1608 h 2260"/>
                  <a:gd name="T22" fmla="*/ 2012 w 2260"/>
                  <a:gd name="T23" fmla="*/ 1442 h 2260"/>
                  <a:gd name="T24" fmla="*/ 2176 w 2260"/>
                  <a:gd name="T25" fmla="*/ 1212 h 2260"/>
                  <a:gd name="T26" fmla="*/ 2256 w 2260"/>
                  <a:gd name="T27" fmla="*/ 932 h 2260"/>
                  <a:gd name="T28" fmla="*/ 2242 w 2260"/>
                  <a:gd name="T29" fmla="*/ 674 h 2260"/>
                  <a:gd name="T30" fmla="*/ 2138 w 2260"/>
                  <a:gd name="T31" fmla="*/ 406 h 2260"/>
                  <a:gd name="T32" fmla="*/ 1952 w 2260"/>
                  <a:gd name="T33" fmla="*/ 192 h 2260"/>
                  <a:gd name="T34" fmla="*/ 1706 w 2260"/>
                  <a:gd name="T35" fmla="*/ 50 h 2260"/>
                  <a:gd name="T36" fmla="*/ 1414 w 2260"/>
                  <a:gd name="T37" fmla="*/ 0 h 2260"/>
                  <a:gd name="T38" fmla="*/ 1286 w 2260"/>
                  <a:gd name="T39" fmla="*/ 1466 h 2260"/>
                  <a:gd name="T40" fmla="*/ 1086 w 2260"/>
                  <a:gd name="T41" fmla="*/ 1388 h 2260"/>
                  <a:gd name="T42" fmla="*/ 924 w 2260"/>
                  <a:gd name="T43" fmla="*/ 1248 h 2260"/>
                  <a:gd name="T44" fmla="*/ 818 w 2260"/>
                  <a:gd name="T45" fmla="*/ 1064 h 2260"/>
                  <a:gd name="T46" fmla="*/ 780 w 2260"/>
                  <a:gd name="T47" fmla="*/ 846 h 2260"/>
                  <a:gd name="T48" fmla="*/ 808 w 2260"/>
                  <a:gd name="T49" fmla="*/ 656 h 2260"/>
                  <a:gd name="T50" fmla="*/ 906 w 2260"/>
                  <a:gd name="T51" fmla="*/ 466 h 2260"/>
                  <a:gd name="T52" fmla="*/ 1060 w 2260"/>
                  <a:gd name="T53" fmla="*/ 320 h 2260"/>
                  <a:gd name="T54" fmla="*/ 1256 w 2260"/>
                  <a:gd name="T55" fmla="*/ 230 h 2260"/>
                  <a:gd name="T56" fmla="*/ 1446 w 2260"/>
                  <a:gd name="T57" fmla="*/ 212 h 2260"/>
                  <a:gd name="T58" fmla="*/ 1662 w 2260"/>
                  <a:gd name="T59" fmla="*/ 260 h 2260"/>
                  <a:gd name="T60" fmla="*/ 1840 w 2260"/>
                  <a:gd name="T61" fmla="*/ 376 h 2260"/>
                  <a:gd name="T62" fmla="*/ 1972 w 2260"/>
                  <a:gd name="T63" fmla="*/ 542 h 2260"/>
                  <a:gd name="T64" fmla="*/ 2042 w 2260"/>
                  <a:gd name="T65" fmla="*/ 748 h 2260"/>
                  <a:gd name="T66" fmla="*/ 2042 w 2260"/>
                  <a:gd name="T67" fmla="*/ 942 h 2260"/>
                  <a:gd name="T68" fmla="*/ 1972 w 2260"/>
                  <a:gd name="T69" fmla="*/ 1148 h 2260"/>
                  <a:gd name="T70" fmla="*/ 1840 w 2260"/>
                  <a:gd name="T71" fmla="*/ 1314 h 2260"/>
                  <a:gd name="T72" fmla="*/ 1662 w 2260"/>
                  <a:gd name="T73" fmla="*/ 1430 h 2260"/>
                  <a:gd name="T74" fmla="*/ 1446 w 2260"/>
                  <a:gd name="T75" fmla="*/ 1478 h 2260"/>
                  <a:gd name="T76" fmla="*/ 958 w 2260"/>
                  <a:gd name="T77" fmla="*/ 902 h 2260"/>
                  <a:gd name="T78" fmla="*/ 928 w 2260"/>
                  <a:gd name="T79" fmla="*/ 820 h 2260"/>
                  <a:gd name="T80" fmla="*/ 986 w 2260"/>
                  <a:gd name="T81" fmla="*/ 612 h 2260"/>
                  <a:gd name="T82" fmla="*/ 1224 w 2260"/>
                  <a:gd name="T83" fmla="*/ 396 h 2260"/>
                  <a:gd name="T84" fmla="*/ 1414 w 2260"/>
                  <a:gd name="T85" fmla="*/ 358 h 2260"/>
                  <a:gd name="T86" fmla="*/ 1478 w 2260"/>
                  <a:gd name="T87" fmla="*/ 400 h 2260"/>
                  <a:gd name="T88" fmla="*/ 1464 w 2260"/>
                  <a:gd name="T89" fmla="*/ 476 h 2260"/>
                  <a:gd name="T90" fmla="*/ 1344 w 2260"/>
                  <a:gd name="T91" fmla="*/ 504 h 2260"/>
                  <a:gd name="T92" fmla="*/ 1146 w 2260"/>
                  <a:gd name="T93" fmla="*/ 624 h 2260"/>
                  <a:gd name="T94" fmla="*/ 1066 w 2260"/>
                  <a:gd name="T95" fmla="*/ 846 h 2260"/>
                  <a:gd name="T96" fmla="*/ 1024 w 2260"/>
                  <a:gd name="T97" fmla="*/ 910 h 2260"/>
                  <a:gd name="T98" fmla="*/ 318 w 2260"/>
                  <a:gd name="T99" fmla="*/ 2216 h 2260"/>
                  <a:gd name="T100" fmla="*/ 194 w 2260"/>
                  <a:gd name="T101" fmla="*/ 2260 h 2260"/>
                  <a:gd name="T102" fmla="*/ 88 w 2260"/>
                  <a:gd name="T103" fmla="*/ 2228 h 2260"/>
                  <a:gd name="T104" fmla="*/ 14 w 2260"/>
                  <a:gd name="T105" fmla="*/ 2138 h 2260"/>
                  <a:gd name="T106" fmla="*/ 8 w 2260"/>
                  <a:gd name="T107" fmla="*/ 2010 h 2260"/>
                  <a:gd name="T108" fmla="*/ 594 w 2260"/>
                  <a:gd name="T109" fmla="*/ 1390 h 2260"/>
                  <a:gd name="T110" fmla="*/ 830 w 2260"/>
                  <a:gd name="T111" fmla="*/ 1636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60" h="2260">
                    <a:moveTo>
                      <a:pt x="1414" y="0"/>
                    </a:moveTo>
                    <a:lnTo>
                      <a:pt x="1414" y="0"/>
                    </a:lnTo>
                    <a:lnTo>
                      <a:pt x="1370" y="0"/>
                    </a:lnTo>
                    <a:lnTo>
                      <a:pt x="1328" y="4"/>
                    </a:lnTo>
                    <a:lnTo>
                      <a:pt x="1286" y="10"/>
                    </a:lnTo>
                    <a:lnTo>
                      <a:pt x="1244" y="16"/>
                    </a:lnTo>
                    <a:lnTo>
                      <a:pt x="1202" y="26"/>
                    </a:lnTo>
                    <a:lnTo>
                      <a:pt x="1162" y="38"/>
                    </a:lnTo>
                    <a:lnTo>
                      <a:pt x="1124" y="50"/>
                    </a:lnTo>
                    <a:lnTo>
                      <a:pt x="1086" y="66"/>
                    </a:lnTo>
                    <a:lnTo>
                      <a:pt x="1048" y="82"/>
                    </a:lnTo>
                    <a:lnTo>
                      <a:pt x="1012" y="102"/>
                    </a:lnTo>
                    <a:lnTo>
                      <a:pt x="976" y="122"/>
                    </a:lnTo>
                    <a:lnTo>
                      <a:pt x="942" y="144"/>
                    </a:lnTo>
                    <a:lnTo>
                      <a:pt x="908" y="168"/>
                    </a:lnTo>
                    <a:lnTo>
                      <a:pt x="876" y="192"/>
                    </a:lnTo>
                    <a:lnTo>
                      <a:pt x="846" y="220"/>
                    </a:lnTo>
                    <a:lnTo>
                      <a:pt x="816" y="248"/>
                    </a:lnTo>
                    <a:lnTo>
                      <a:pt x="788" y="276"/>
                    </a:lnTo>
                    <a:lnTo>
                      <a:pt x="762" y="308"/>
                    </a:lnTo>
                    <a:lnTo>
                      <a:pt x="736" y="340"/>
                    </a:lnTo>
                    <a:lnTo>
                      <a:pt x="712" y="372"/>
                    </a:lnTo>
                    <a:lnTo>
                      <a:pt x="690" y="406"/>
                    </a:lnTo>
                    <a:lnTo>
                      <a:pt x="670" y="442"/>
                    </a:lnTo>
                    <a:lnTo>
                      <a:pt x="652" y="478"/>
                    </a:lnTo>
                    <a:lnTo>
                      <a:pt x="636" y="516"/>
                    </a:lnTo>
                    <a:lnTo>
                      <a:pt x="620" y="554"/>
                    </a:lnTo>
                    <a:lnTo>
                      <a:pt x="606" y="594"/>
                    </a:lnTo>
                    <a:lnTo>
                      <a:pt x="596" y="634"/>
                    </a:lnTo>
                    <a:lnTo>
                      <a:pt x="586" y="674"/>
                    </a:lnTo>
                    <a:lnTo>
                      <a:pt x="578" y="716"/>
                    </a:lnTo>
                    <a:lnTo>
                      <a:pt x="572" y="758"/>
                    </a:lnTo>
                    <a:lnTo>
                      <a:pt x="570" y="802"/>
                    </a:lnTo>
                    <a:lnTo>
                      <a:pt x="568" y="846"/>
                    </a:lnTo>
                    <a:lnTo>
                      <a:pt x="568" y="846"/>
                    </a:lnTo>
                    <a:lnTo>
                      <a:pt x="570" y="888"/>
                    </a:lnTo>
                    <a:lnTo>
                      <a:pt x="572" y="932"/>
                    </a:lnTo>
                    <a:lnTo>
                      <a:pt x="578" y="974"/>
                    </a:lnTo>
                    <a:lnTo>
                      <a:pt x="586" y="1016"/>
                    </a:lnTo>
                    <a:lnTo>
                      <a:pt x="596" y="1056"/>
                    </a:lnTo>
                    <a:lnTo>
                      <a:pt x="606" y="1096"/>
                    </a:lnTo>
                    <a:lnTo>
                      <a:pt x="620" y="1136"/>
                    </a:lnTo>
                    <a:lnTo>
                      <a:pt x="636" y="1174"/>
                    </a:lnTo>
                    <a:lnTo>
                      <a:pt x="652" y="1212"/>
                    </a:lnTo>
                    <a:lnTo>
                      <a:pt x="670" y="1248"/>
                    </a:lnTo>
                    <a:lnTo>
                      <a:pt x="690" y="1284"/>
                    </a:lnTo>
                    <a:lnTo>
                      <a:pt x="712" y="1318"/>
                    </a:lnTo>
                    <a:lnTo>
                      <a:pt x="736" y="1350"/>
                    </a:lnTo>
                    <a:lnTo>
                      <a:pt x="762" y="1382"/>
                    </a:lnTo>
                    <a:lnTo>
                      <a:pt x="788" y="1414"/>
                    </a:lnTo>
                    <a:lnTo>
                      <a:pt x="816" y="1442"/>
                    </a:lnTo>
                    <a:lnTo>
                      <a:pt x="846" y="1470"/>
                    </a:lnTo>
                    <a:lnTo>
                      <a:pt x="876" y="1498"/>
                    </a:lnTo>
                    <a:lnTo>
                      <a:pt x="908" y="1522"/>
                    </a:lnTo>
                    <a:lnTo>
                      <a:pt x="942" y="1546"/>
                    </a:lnTo>
                    <a:lnTo>
                      <a:pt x="976" y="1568"/>
                    </a:lnTo>
                    <a:lnTo>
                      <a:pt x="1012" y="1588"/>
                    </a:lnTo>
                    <a:lnTo>
                      <a:pt x="1048" y="1608"/>
                    </a:lnTo>
                    <a:lnTo>
                      <a:pt x="1086" y="1624"/>
                    </a:lnTo>
                    <a:lnTo>
                      <a:pt x="1124" y="1640"/>
                    </a:lnTo>
                    <a:lnTo>
                      <a:pt x="1162" y="1652"/>
                    </a:lnTo>
                    <a:lnTo>
                      <a:pt x="1202" y="1664"/>
                    </a:lnTo>
                    <a:lnTo>
                      <a:pt x="1244" y="1674"/>
                    </a:lnTo>
                    <a:lnTo>
                      <a:pt x="1286" y="1680"/>
                    </a:lnTo>
                    <a:lnTo>
                      <a:pt x="1328" y="1686"/>
                    </a:lnTo>
                    <a:lnTo>
                      <a:pt x="1370" y="1690"/>
                    </a:lnTo>
                    <a:lnTo>
                      <a:pt x="1414" y="1690"/>
                    </a:lnTo>
                    <a:lnTo>
                      <a:pt x="1414" y="1690"/>
                    </a:lnTo>
                    <a:lnTo>
                      <a:pt x="1458" y="1690"/>
                    </a:lnTo>
                    <a:lnTo>
                      <a:pt x="1500" y="1686"/>
                    </a:lnTo>
                    <a:lnTo>
                      <a:pt x="1544" y="1680"/>
                    </a:lnTo>
                    <a:lnTo>
                      <a:pt x="1584" y="1674"/>
                    </a:lnTo>
                    <a:lnTo>
                      <a:pt x="1626" y="1664"/>
                    </a:lnTo>
                    <a:lnTo>
                      <a:pt x="1666" y="1652"/>
                    </a:lnTo>
                    <a:lnTo>
                      <a:pt x="1706" y="1640"/>
                    </a:lnTo>
                    <a:lnTo>
                      <a:pt x="1744" y="1624"/>
                    </a:lnTo>
                    <a:lnTo>
                      <a:pt x="1780" y="1608"/>
                    </a:lnTo>
                    <a:lnTo>
                      <a:pt x="1818" y="1588"/>
                    </a:lnTo>
                    <a:lnTo>
                      <a:pt x="1852" y="1568"/>
                    </a:lnTo>
                    <a:lnTo>
                      <a:pt x="1888" y="1546"/>
                    </a:lnTo>
                    <a:lnTo>
                      <a:pt x="1920" y="1522"/>
                    </a:lnTo>
                    <a:lnTo>
                      <a:pt x="1952" y="1498"/>
                    </a:lnTo>
                    <a:lnTo>
                      <a:pt x="1982" y="1470"/>
                    </a:lnTo>
                    <a:lnTo>
                      <a:pt x="2012" y="1442"/>
                    </a:lnTo>
                    <a:lnTo>
                      <a:pt x="2040" y="1414"/>
                    </a:lnTo>
                    <a:lnTo>
                      <a:pt x="2066" y="1382"/>
                    </a:lnTo>
                    <a:lnTo>
                      <a:pt x="2092" y="1350"/>
                    </a:lnTo>
                    <a:lnTo>
                      <a:pt x="2116" y="1318"/>
                    </a:lnTo>
                    <a:lnTo>
                      <a:pt x="2138" y="1284"/>
                    </a:lnTo>
                    <a:lnTo>
                      <a:pt x="2158" y="1248"/>
                    </a:lnTo>
                    <a:lnTo>
                      <a:pt x="2176" y="1212"/>
                    </a:lnTo>
                    <a:lnTo>
                      <a:pt x="2194" y="1174"/>
                    </a:lnTo>
                    <a:lnTo>
                      <a:pt x="2208" y="1136"/>
                    </a:lnTo>
                    <a:lnTo>
                      <a:pt x="2222" y="1096"/>
                    </a:lnTo>
                    <a:lnTo>
                      <a:pt x="2234" y="1056"/>
                    </a:lnTo>
                    <a:lnTo>
                      <a:pt x="2242" y="1016"/>
                    </a:lnTo>
                    <a:lnTo>
                      <a:pt x="2250" y="974"/>
                    </a:lnTo>
                    <a:lnTo>
                      <a:pt x="2256" y="932"/>
                    </a:lnTo>
                    <a:lnTo>
                      <a:pt x="2258" y="888"/>
                    </a:lnTo>
                    <a:lnTo>
                      <a:pt x="2260" y="846"/>
                    </a:lnTo>
                    <a:lnTo>
                      <a:pt x="2260" y="846"/>
                    </a:lnTo>
                    <a:lnTo>
                      <a:pt x="2258" y="802"/>
                    </a:lnTo>
                    <a:lnTo>
                      <a:pt x="2256" y="758"/>
                    </a:lnTo>
                    <a:lnTo>
                      <a:pt x="2250" y="716"/>
                    </a:lnTo>
                    <a:lnTo>
                      <a:pt x="2242" y="674"/>
                    </a:lnTo>
                    <a:lnTo>
                      <a:pt x="2234" y="634"/>
                    </a:lnTo>
                    <a:lnTo>
                      <a:pt x="2222" y="594"/>
                    </a:lnTo>
                    <a:lnTo>
                      <a:pt x="2208" y="554"/>
                    </a:lnTo>
                    <a:lnTo>
                      <a:pt x="2194" y="516"/>
                    </a:lnTo>
                    <a:lnTo>
                      <a:pt x="2176" y="478"/>
                    </a:lnTo>
                    <a:lnTo>
                      <a:pt x="2158" y="442"/>
                    </a:lnTo>
                    <a:lnTo>
                      <a:pt x="2138" y="406"/>
                    </a:lnTo>
                    <a:lnTo>
                      <a:pt x="2116" y="372"/>
                    </a:lnTo>
                    <a:lnTo>
                      <a:pt x="2092" y="340"/>
                    </a:lnTo>
                    <a:lnTo>
                      <a:pt x="2066" y="308"/>
                    </a:lnTo>
                    <a:lnTo>
                      <a:pt x="2040" y="276"/>
                    </a:lnTo>
                    <a:lnTo>
                      <a:pt x="2012" y="248"/>
                    </a:lnTo>
                    <a:lnTo>
                      <a:pt x="1982" y="220"/>
                    </a:lnTo>
                    <a:lnTo>
                      <a:pt x="1952" y="192"/>
                    </a:lnTo>
                    <a:lnTo>
                      <a:pt x="1920" y="168"/>
                    </a:lnTo>
                    <a:lnTo>
                      <a:pt x="1888" y="144"/>
                    </a:lnTo>
                    <a:lnTo>
                      <a:pt x="1852" y="122"/>
                    </a:lnTo>
                    <a:lnTo>
                      <a:pt x="1818" y="102"/>
                    </a:lnTo>
                    <a:lnTo>
                      <a:pt x="1780" y="82"/>
                    </a:lnTo>
                    <a:lnTo>
                      <a:pt x="1744" y="66"/>
                    </a:lnTo>
                    <a:lnTo>
                      <a:pt x="1706" y="50"/>
                    </a:lnTo>
                    <a:lnTo>
                      <a:pt x="1666" y="38"/>
                    </a:lnTo>
                    <a:lnTo>
                      <a:pt x="1626" y="26"/>
                    </a:lnTo>
                    <a:lnTo>
                      <a:pt x="1584" y="16"/>
                    </a:lnTo>
                    <a:lnTo>
                      <a:pt x="1544" y="10"/>
                    </a:lnTo>
                    <a:lnTo>
                      <a:pt x="1500" y="4"/>
                    </a:lnTo>
                    <a:lnTo>
                      <a:pt x="1458" y="0"/>
                    </a:lnTo>
                    <a:lnTo>
                      <a:pt x="1414" y="0"/>
                    </a:lnTo>
                    <a:lnTo>
                      <a:pt x="1414" y="0"/>
                    </a:lnTo>
                    <a:close/>
                    <a:moveTo>
                      <a:pt x="1414" y="1480"/>
                    </a:moveTo>
                    <a:lnTo>
                      <a:pt x="1414" y="1480"/>
                    </a:lnTo>
                    <a:lnTo>
                      <a:pt x="1382" y="1478"/>
                    </a:lnTo>
                    <a:lnTo>
                      <a:pt x="1350" y="1476"/>
                    </a:lnTo>
                    <a:lnTo>
                      <a:pt x="1318" y="1472"/>
                    </a:lnTo>
                    <a:lnTo>
                      <a:pt x="1286" y="1466"/>
                    </a:lnTo>
                    <a:lnTo>
                      <a:pt x="1256" y="1460"/>
                    </a:lnTo>
                    <a:lnTo>
                      <a:pt x="1226" y="1450"/>
                    </a:lnTo>
                    <a:lnTo>
                      <a:pt x="1196" y="1440"/>
                    </a:lnTo>
                    <a:lnTo>
                      <a:pt x="1168" y="1430"/>
                    </a:lnTo>
                    <a:lnTo>
                      <a:pt x="1140" y="1416"/>
                    </a:lnTo>
                    <a:lnTo>
                      <a:pt x="1112" y="1402"/>
                    </a:lnTo>
                    <a:lnTo>
                      <a:pt x="1086" y="1388"/>
                    </a:lnTo>
                    <a:lnTo>
                      <a:pt x="1060" y="1370"/>
                    </a:lnTo>
                    <a:lnTo>
                      <a:pt x="1034" y="1354"/>
                    </a:lnTo>
                    <a:lnTo>
                      <a:pt x="1010" y="1334"/>
                    </a:lnTo>
                    <a:lnTo>
                      <a:pt x="988" y="1314"/>
                    </a:lnTo>
                    <a:lnTo>
                      <a:pt x="966" y="1294"/>
                    </a:lnTo>
                    <a:lnTo>
                      <a:pt x="944" y="1272"/>
                    </a:lnTo>
                    <a:lnTo>
                      <a:pt x="924" y="1248"/>
                    </a:lnTo>
                    <a:lnTo>
                      <a:pt x="906" y="1224"/>
                    </a:lnTo>
                    <a:lnTo>
                      <a:pt x="888" y="1200"/>
                    </a:lnTo>
                    <a:lnTo>
                      <a:pt x="872" y="1174"/>
                    </a:lnTo>
                    <a:lnTo>
                      <a:pt x="856" y="1148"/>
                    </a:lnTo>
                    <a:lnTo>
                      <a:pt x="842" y="1120"/>
                    </a:lnTo>
                    <a:lnTo>
                      <a:pt x="830" y="1092"/>
                    </a:lnTo>
                    <a:lnTo>
                      <a:pt x="818" y="1064"/>
                    </a:lnTo>
                    <a:lnTo>
                      <a:pt x="808" y="1034"/>
                    </a:lnTo>
                    <a:lnTo>
                      <a:pt x="800" y="1004"/>
                    </a:lnTo>
                    <a:lnTo>
                      <a:pt x="792" y="972"/>
                    </a:lnTo>
                    <a:lnTo>
                      <a:pt x="788" y="942"/>
                    </a:lnTo>
                    <a:lnTo>
                      <a:pt x="784" y="910"/>
                    </a:lnTo>
                    <a:lnTo>
                      <a:pt x="780" y="878"/>
                    </a:lnTo>
                    <a:lnTo>
                      <a:pt x="780" y="846"/>
                    </a:lnTo>
                    <a:lnTo>
                      <a:pt x="780" y="846"/>
                    </a:lnTo>
                    <a:lnTo>
                      <a:pt x="780" y="812"/>
                    </a:lnTo>
                    <a:lnTo>
                      <a:pt x="784" y="780"/>
                    </a:lnTo>
                    <a:lnTo>
                      <a:pt x="788" y="748"/>
                    </a:lnTo>
                    <a:lnTo>
                      <a:pt x="792" y="718"/>
                    </a:lnTo>
                    <a:lnTo>
                      <a:pt x="800" y="686"/>
                    </a:lnTo>
                    <a:lnTo>
                      <a:pt x="808" y="656"/>
                    </a:lnTo>
                    <a:lnTo>
                      <a:pt x="818" y="626"/>
                    </a:lnTo>
                    <a:lnTo>
                      <a:pt x="830" y="598"/>
                    </a:lnTo>
                    <a:lnTo>
                      <a:pt x="842" y="570"/>
                    </a:lnTo>
                    <a:lnTo>
                      <a:pt x="856" y="542"/>
                    </a:lnTo>
                    <a:lnTo>
                      <a:pt x="872" y="516"/>
                    </a:lnTo>
                    <a:lnTo>
                      <a:pt x="888" y="490"/>
                    </a:lnTo>
                    <a:lnTo>
                      <a:pt x="906" y="466"/>
                    </a:lnTo>
                    <a:lnTo>
                      <a:pt x="924" y="442"/>
                    </a:lnTo>
                    <a:lnTo>
                      <a:pt x="944" y="418"/>
                    </a:lnTo>
                    <a:lnTo>
                      <a:pt x="966" y="396"/>
                    </a:lnTo>
                    <a:lnTo>
                      <a:pt x="988" y="376"/>
                    </a:lnTo>
                    <a:lnTo>
                      <a:pt x="1010" y="356"/>
                    </a:lnTo>
                    <a:lnTo>
                      <a:pt x="1034" y="336"/>
                    </a:lnTo>
                    <a:lnTo>
                      <a:pt x="1060" y="320"/>
                    </a:lnTo>
                    <a:lnTo>
                      <a:pt x="1086" y="302"/>
                    </a:lnTo>
                    <a:lnTo>
                      <a:pt x="1112" y="288"/>
                    </a:lnTo>
                    <a:lnTo>
                      <a:pt x="1140" y="274"/>
                    </a:lnTo>
                    <a:lnTo>
                      <a:pt x="1168" y="260"/>
                    </a:lnTo>
                    <a:lnTo>
                      <a:pt x="1196" y="250"/>
                    </a:lnTo>
                    <a:lnTo>
                      <a:pt x="1226" y="240"/>
                    </a:lnTo>
                    <a:lnTo>
                      <a:pt x="1256" y="230"/>
                    </a:lnTo>
                    <a:lnTo>
                      <a:pt x="1286" y="224"/>
                    </a:lnTo>
                    <a:lnTo>
                      <a:pt x="1318" y="218"/>
                    </a:lnTo>
                    <a:lnTo>
                      <a:pt x="1350" y="214"/>
                    </a:lnTo>
                    <a:lnTo>
                      <a:pt x="1382" y="212"/>
                    </a:lnTo>
                    <a:lnTo>
                      <a:pt x="1414" y="210"/>
                    </a:lnTo>
                    <a:lnTo>
                      <a:pt x="1414" y="210"/>
                    </a:lnTo>
                    <a:lnTo>
                      <a:pt x="1446" y="212"/>
                    </a:lnTo>
                    <a:lnTo>
                      <a:pt x="1480" y="214"/>
                    </a:lnTo>
                    <a:lnTo>
                      <a:pt x="1510" y="218"/>
                    </a:lnTo>
                    <a:lnTo>
                      <a:pt x="1542" y="224"/>
                    </a:lnTo>
                    <a:lnTo>
                      <a:pt x="1572" y="230"/>
                    </a:lnTo>
                    <a:lnTo>
                      <a:pt x="1602" y="240"/>
                    </a:lnTo>
                    <a:lnTo>
                      <a:pt x="1632" y="250"/>
                    </a:lnTo>
                    <a:lnTo>
                      <a:pt x="1662" y="260"/>
                    </a:lnTo>
                    <a:lnTo>
                      <a:pt x="1690" y="274"/>
                    </a:lnTo>
                    <a:lnTo>
                      <a:pt x="1716" y="288"/>
                    </a:lnTo>
                    <a:lnTo>
                      <a:pt x="1744" y="302"/>
                    </a:lnTo>
                    <a:lnTo>
                      <a:pt x="1768" y="320"/>
                    </a:lnTo>
                    <a:lnTo>
                      <a:pt x="1794" y="336"/>
                    </a:lnTo>
                    <a:lnTo>
                      <a:pt x="1818" y="356"/>
                    </a:lnTo>
                    <a:lnTo>
                      <a:pt x="1840" y="376"/>
                    </a:lnTo>
                    <a:lnTo>
                      <a:pt x="1862" y="396"/>
                    </a:lnTo>
                    <a:lnTo>
                      <a:pt x="1884" y="418"/>
                    </a:lnTo>
                    <a:lnTo>
                      <a:pt x="1904" y="442"/>
                    </a:lnTo>
                    <a:lnTo>
                      <a:pt x="1922" y="466"/>
                    </a:lnTo>
                    <a:lnTo>
                      <a:pt x="1940" y="490"/>
                    </a:lnTo>
                    <a:lnTo>
                      <a:pt x="1956" y="516"/>
                    </a:lnTo>
                    <a:lnTo>
                      <a:pt x="1972" y="542"/>
                    </a:lnTo>
                    <a:lnTo>
                      <a:pt x="1986" y="570"/>
                    </a:lnTo>
                    <a:lnTo>
                      <a:pt x="1998" y="598"/>
                    </a:lnTo>
                    <a:lnTo>
                      <a:pt x="2010" y="626"/>
                    </a:lnTo>
                    <a:lnTo>
                      <a:pt x="2020" y="656"/>
                    </a:lnTo>
                    <a:lnTo>
                      <a:pt x="2028" y="686"/>
                    </a:lnTo>
                    <a:lnTo>
                      <a:pt x="2036" y="718"/>
                    </a:lnTo>
                    <a:lnTo>
                      <a:pt x="2042" y="748"/>
                    </a:lnTo>
                    <a:lnTo>
                      <a:pt x="2046" y="780"/>
                    </a:lnTo>
                    <a:lnTo>
                      <a:pt x="2048" y="812"/>
                    </a:lnTo>
                    <a:lnTo>
                      <a:pt x="2048" y="846"/>
                    </a:lnTo>
                    <a:lnTo>
                      <a:pt x="2048" y="846"/>
                    </a:lnTo>
                    <a:lnTo>
                      <a:pt x="2048" y="878"/>
                    </a:lnTo>
                    <a:lnTo>
                      <a:pt x="2046" y="910"/>
                    </a:lnTo>
                    <a:lnTo>
                      <a:pt x="2042" y="942"/>
                    </a:lnTo>
                    <a:lnTo>
                      <a:pt x="2036" y="972"/>
                    </a:lnTo>
                    <a:lnTo>
                      <a:pt x="2028" y="1004"/>
                    </a:lnTo>
                    <a:lnTo>
                      <a:pt x="2020" y="1034"/>
                    </a:lnTo>
                    <a:lnTo>
                      <a:pt x="2010" y="1064"/>
                    </a:lnTo>
                    <a:lnTo>
                      <a:pt x="1998" y="1092"/>
                    </a:lnTo>
                    <a:lnTo>
                      <a:pt x="1986" y="1120"/>
                    </a:lnTo>
                    <a:lnTo>
                      <a:pt x="1972" y="1148"/>
                    </a:lnTo>
                    <a:lnTo>
                      <a:pt x="1956" y="1174"/>
                    </a:lnTo>
                    <a:lnTo>
                      <a:pt x="1940" y="1200"/>
                    </a:lnTo>
                    <a:lnTo>
                      <a:pt x="1922" y="1224"/>
                    </a:lnTo>
                    <a:lnTo>
                      <a:pt x="1904" y="1248"/>
                    </a:lnTo>
                    <a:lnTo>
                      <a:pt x="1884" y="1272"/>
                    </a:lnTo>
                    <a:lnTo>
                      <a:pt x="1862" y="1294"/>
                    </a:lnTo>
                    <a:lnTo>
                      <a:pt x="1840" y="1314"/>
                    </a:lnTo>
                    <a:lnTo>
                      <a:pt x="1818" y="1334"/>
                    </a:lnTo>
                    <a:lnTo>
                      <a:pt x="1794" y="1354"/>
                    </a:lnTo>
                    <a:lnTo>
                      <a:pt x="1768" y="1370"/>
                    </a:lnTo>
                    <a:lnTo>
                      <a:pt x="1744" y="1388"/>
                    </a:lnTo>
                    <a:lnTo>
                      <a:pt x="1716" y="1402"/>
                    </a:lnTo>
                    <a:lnTo>
                      <a:pt x="1690" y="1416"/>
                    </a:lnTo>
                    <a:lnTo>
                      <a:pt x="1662" y="1430"/>
                    </a:lnTo>
                    <a:lnTo>
                      <a:pt x="1632" y="1440"/>
                    </a:lnTo>
                    <a:lnTo>
                      <a:pt x="1602" y="1450"/>
                    </a:lnTo>
                    <a:lnTo>
                      <a:pt x="1572" y="1460"/>
                    </a:lnTo>
                    <a:lnTo>
                      <a:pt x="1542" y="1466"/>
                    </a:lnTo>
                    <a:lnTo>
                      <a:pt x="1510" y="1472"/>
                    </a:lnTo>
                    <a:lnTo>
                      <a:pt x="1480" y="1476"/>
                    </a:lnTo>
                    <a:lnTo>
                      <a:pt x="1446" y="1478"/>
                    </a:lnTo>
                    <a:lnTo>
                      <a:pt x="1414" y="1480"/>
                    </a:lnTo>
                    <a:lnTo>
                      <a:pt x="1414" y="1480"/>
                    </a:lnTo>
                    <a:close/>
                    <a:moveTo>
                      <a:pt x="996" y="914"/>
                    </a:moveTo>
                    <a:lnTo>
                      <a:pt x="996" y="914"/>
                    </a:lnTo>
                    <a:lnTo>
                      <a:pt x="982" y="914"/>
                    </a:lnTo>
                    <a:lnTo>
                      <a:pt x="970" y="910"/>
                    </a:lnTo>
                    <a:lnTo>
                      <a:pt x="958" y="902"/>
                    </a:lnTo>
                    <a:lnTo>
                      <a:pt x="948" y="894"/>
                    </a:lnTo>
                    <a:lnTo>
                      <a:pt x="938" y="884"/>
                    </a:lnTo>
                    <a:lnTo>
                      <a:pt x="932" y="872"/>
                    </a:lnTo>
                    <a:lnTo>
                      <a:pt x="928" y="860"/>
                    </a:lnTo>
                    <a:lnTo>
                      <a:pt x="926" y="846"/>
                    </a:lnTo>
                    <a:lnTo>
                      <a:pt x="926" y="846"/>
                    </a:lnTo>
                    <a:lnTo>
                      <a:pt x="928" y="820"/>
                    </a:lnTo>
                    <a:lnTo>
                      <a:pt x="930" y="796"/>
                    </a:lnTo>
                    <a:lnTo>
                      <a:pt x="932" y="770"/>
                    </a:lnTo>
                    <a:lnTo>
                      <a:pt x="936" y="746"/>
                    </a:lnTo>
                    <a:lnTo>
                      <a:pt x="942" y="724"/>
                    </a:lnTo>
                    <a:lnTo>
                      <a:pt x="948" y="700"/>
                    </a:lnTo>
                    <a:lnTo>
                      <a:pt x="964" y="656"/>
                    </a:lnTo>
                    <a:lnTo>
                      <a:pt x="986" y="612"/>
                    </a:lnTo>
                    <a:lnTo>
                      <a:pt x="1010" y="572"/>
                    </a:lnTo>
                    <a:lnTo>
                      <a:pt x="1038" y="534"/>
                    </a:lnTo>
                    <a:lnTo>
                      <a:pt x="1070" y="500"/>
                    </a:lnTo>
                    <a:lnTo>
                      <a:pt x="1104" y="468"/>
                    </a:lnTo>
                    <a:lnTo>
                      <a:pt x="1142" y="440"/>
                    </a:lnTo>
                    <a:lnTo>
                      <a:pt x="1182" y="416"/>
                    </a:lnTo>
                    <a:lnTo>
                      <a:pt x="1224" y="396"/>
                    </a:lnTo>
                    <a:lnTo>
                      <a:pt x="1270" y="380"/>
                    </a:lnTo>
                    <a:lnTo>
                      <a:pt x="1292" y="372"/>
                    </a:lnTo>
                    <a:lnTo>
                      <a:pt x="1316" y="368"/>
                    </a:lnTo>
                    <a:lnTo>
                      <a:pt x="1340" y="362"/>
                    </a:lnTo>
                    <a:lnTo>
                      <a:pt x="1364" y="360"/>
                    </a:lnTo>
                    <a:lnTo>
                      <a:pt x="1390" y="358"/>
                    </a:lnTo>
                    <a:lnTo>
                      <a:pt x="1414" y="358"/>
                    </a:lnTo>
                    <a:lnTo>
                      <a:pt x="1414" y="358"/>
                    </a:lnTo>
                    <a:lnTo>
                      <a:pt x="1428" y="358"/>
                    </a:lnTo>
                    <a:lnTo>
                      <a:pt x="1442" y="362"/>
                    </a:lnTo>
                    <a:lnTo>
                      <a:pt x="1454" y="370"/>
                    </a:lnTo>
                    <a:lnTo>
                      <a:pt x="1464" y="378"/>
                    </a:lnTo>
                    <a:lnTo>
                      <a:pt x="1472" y="388"/>
                    </a:lnTo>
                    <a:lnTo>
                      <a:pt x="1478" y="400"/>
                    </a:lnTo>
                    <a:lnTo>
                      <a:pt x="1482" y="412"/>
                    </a:lnTo>
                    <a:lnTo>
                      <a:pt x="1484" y="428"/>
                    </a:lnTo>
                    <a:lnTo>
                      <a:pt x="1484" y="428"/>
                    </a:lnTo>
                    <a:lnTo>
                      <a:pt x="1482" y="442"/>
                    </a:lnTo>
                    <a:lnTo>
                      <a:pt x="1478" y="454"/>
                    </a:lnTo>
                    <a:lnTo>
                      <a:pt x="1472" y="466"/>
                    </a:lnTo>
                    <a:lnTo>
                      <a:pt x="1464" y="476"/>
                    </a:lnTo>
                    <a:lnTo>
                      <a:pt x="1454" y="484"/>
                    </a:lnTo>
                    <a:lnTo>
                      <a:pt x="1442" y="492"/>
                    </a:lnTo>
                    <a:lnTo>
                      <a:pt x="1428" y="496"/>
                    </a:lnTo>
                    <a:lnTo>
                      <a:pt x="1414" y="496"/>
                    </a:lnTo>
                    <a:lnTo>
                      <a:pt x="1414" y="496"/>
                    </a:lnTo>
                    <a:lnTo>
                      <a:pt x="1378" y="498"/>
                    </a:lnTo>
                    <a:lnTo>
                      <a:pt x="1344" y="504"/>
                    </a:lnTo>
                    <a:lnTo>
                      <a:pt x="1310" y="512"/>
                    </a:lnTo>
                    <a:lnTo>
                      <a:pt x="1278" y="524"/>
                    </a:lnTo>
                    <a:lnTo>
                      <a:pt x="1248" y="538"/>
                    </a:lnTo>
                    <a:lnTo>
                      <a:pt x="1220" y="556"/>
                    </a:lnTo>
                    <a:lnTo>
                      <a:pt x="1192" y="576"/>
                    </a:lnTo>
                    <a:lnTo>
                      <a:pt x="1168" y="598"/>
                    </a:lnTo>
                    <a:lnTo>
                      <a:pt x="1146" y="624"/>
                    </a:lnTo>
                    <a:lnTo>
                      <a:pt x="1126" y="650"/>
                    </a:lnTo>
                    <a:lnTo>
                      <a:pt x="1108" y="680"/>
                    </a:lnTo>
                    <a:lnTo>
                      <a:pt x="1094" y="710"/>
                    </a:lnTo>
                    <a:lnTo>
                      <a:pt x="1082" y="742"/>
                    </a:lnTo>
                    <a:lnTo>
                      <a:pt x="1074" y="774"/>
                    </a:lnTo>
                    <a:lnTo>
                      <a:pt x="1068" y="810"/>
                    </a:lnTo>
                    <a:lnTo>
                      <a:pt x="1066" y="846"/>
                    </a:lnTo>
                    <a:lnTo>
                      <a:pt x="1066" y="846"/>
                    </a:lnTo>
                    <a:lnTo>
                      <a:pt x="1064" y="860"/>
                    </a:lnTo>
                    <a:lnTo>
                      <a:pt x="1060" y="872"/>
                    </a:lnTo>
                    <a:lnTo>
                      <a:pt x="1054" y="884"/>
                    </a:lnTo>
                    <a:lnTo>
                      <a:pt x="1046" y="894"/>
                    </a:lnTo>
                    <a:lnTo>
                      <a:pt x="1036" y="902"/>
                    </a:lnTo>
                    <a:lnTo>
                      <a:pt x="1024" y="910"/>
                    </a:lnTo>
                    <a:lnTo>
                      <a:pt x="1010" y="914"/>
                    </a:lnTo>
                    <a:lnTo>
                      <a:pt x="996" y="914"/>
                    </a:lnTo>
                    <a:lnTo>
                      <a:pt x="996" y="914"/>
                    </a:lnTo>
                    <a:close/>
                    <a:moveTo>
                      <a:pt x="870" y="1666"/>
                    </a:moveTo>
                    <a:lnTo>
                      <a:pt x="332" y="2202"/>
                    </a:lnTo>
                    <a:lnTo>
                      <a:pt x="332" y="2202"/>
                    </a:lnTo>
                    <a:lnTo>
                      <a:pt x="318" y="2216"/>
                    </a:lnTo>
                    <a:lnTo>
                      <a:pt x="302" y="2228"/>
                    </a:lnTo>
                    <a:lnTo>
                      <a:pt x="286" y="2238"/>
                    </a:lnTo>
                    <a:lnTo>
                      <a:pt x="268" y="2246"/>
                    </a:lnTo>
                    <a:lnTo>
                      <a:pt x="250" y="2252"/>
                    </a:lnTo>
                    <a:lnTo>
                      <a:pt x="232" y="2256"/>
                    </a:lnTo>
                    <a:lnTo>
                      <a:pt x="214" y="2258"/>
                    </a:lnTo>
                    <a:lnTo>
                      <a:pt x="194" y="2260"/>
                    </a:lnTo>
                    <a:lnTo>
                      <a:pt x="194" y="2260"/>
                    </a:lnTo>
                    <a:lnTo>
                      <a:pt x="176" y="2258"/>
                    </a:lnTo>
                    <a:lnTo>
                      <a:pt x="158" y="2256"/>
                    </a:lnTo>
                    <a:lnTo>
                      <a:pt x="140" y="2252"/>
                    </a:lnTo>
                    <a:lnTo>
                      <a:pt x="122" y="2246"/>
                    </a:lnTo>
                    <a:lnTo>
                      <a:pt x="104" y="2238"/>
                    </a:lnTo>
                    <a:lnTo>
                      <a:pt x="88" y="2228"/>
                    </a:lnTo>
                    <a:lnTo>
                      <a:pt x="72" y="2216"/>
                    </a:lnTo>
                    <a:lnTo>
                      <a:pt x="56" y="2202"/>
                    </a:lnTo>
                    <a:lnTo>
                      <a:pt x="56" y="2202"/>
                    </a:lnTo>
                    <a:lnTo>
                      <a:pt x="44" y="2188"/>
                    </a:lnTo>
                    <a:lnTo>
                      <a:pt x="32" y="2172"/>
                    </a:lnTo>
                    <a:lnTo>
                      <a:pt x="22" y="2156"/>
                    </a:lnTo>
                    <a:lnTo>
                      <a:pt x="14" y="2138"/>
                    </a:lnTo>
                    <a:lnTo>
                      <a:pt x="8" y="2120"/>
                    </a:lnTo>
                    <a:lnTo>
                      <a:pt x="4" y="2102"/>
                    </a:lnTo>
                    <a:lnTo>
                      <a:pt x="0" y="2084"/>
                    </a:lnTo>
                    <a:lnTo>
                      <a:pt x="0" y="2064"/>
                    </a:lnTo>
                    <a:lnTo>
                      <a:pt x="0" y="2046"/>
                    </a:lnTo>
                    <a:lnTo>
                      <a:pt x="4" y="2028"/>
                    </a:lnTo>
                    <a:lnTo>
                      <a:pt x="8" y="2010"/>
                    </a:lnTo>
                    <a:lnTo>
                      <a:pt x="14" y="1992"/>
                    </a:lnTo>
                    <a:lnTo>
                      <a:pt x="22" y="1974"/>
                    </a:lnTo>
                    <a:lnTo>
                      <a:pt x="32" y="1958"/>
                    </a:lnTo>
                    <a:lnTo>
                      <a:pt x="44" y="1942"/>
                    </a:lnTo>
                    <a:lnTo>
                      <a:pt x="56" y="1926"/>
                    </a:lnTo>
                    <a:lnTo>
                      <a:pt x="594" y="1390"/>
                    </a:lnTo>
                    <a:lnTo>
                      <a:pt x="594" y="1390"/>
                    </a:lnTo>
                    <a:lnTo>
                      <a:pt x="622" y="1430"/>
                    </a:lnTo>
                    <a:lnTo>
                      <a:pt x="652" y="1468"/>
                    </a:lnTo>
                    <a:lnTo>
                      <a:pt x="684" y="1506"/>
                    </a:lnTo>
                    <a:lnTo>
                      <a:pt x="718" y="1540"/>
                    </a:lnTo>
                    <a:lnTo>
                      <a:pt x="754" y="1574"/>
                    </a:lnTo>
                    <a:lnTo>
                      <a:pt x="790" y="1606"/>
                    </a:lnTo>
                    <a:lnTo>
                      <a:pt x="830" y="1636"/>
                    </a:lnTo>
                    <a:lnTo>
                      <a:pt x="870" y="1666"/>
                    </a:lnTo>
                    <a:lnTo>
                      <a:pt x="870" y="1666"/>
                    </a:lnTo>
                    <a:close/>
                  </a:path>
                </a:pathLst>
              </a:custGeom>
              <a:solidFill>
                <a:srgbClr val="FFFFFF"/>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59" name="Freeform 174">
                <a:extLst>
                  <a:ext uri="{FF2B5EF4-FFF2-40B4-BE49-F238E27FC236}">
                    <a16:creationId xmlns:a16="http://schemas.microsoft.com/office/drawing/2014/main" id="{19BD5375-73DF-4CB0-8E1A-7CBBE90B63F8}"/>
                  </a:ext>
                </a:extLst>
              </p:cNvPr>
              <p:cNvSpPr>
                <a:spLocks noEditPoints="1"/>
              </p:cNvSpPr>
              <p:nvPr/>
            </p:nvSpPr>
            <p:spPr bwMode="auto">
              <a:xfrm>
                <a:off x="6067789" y="3277730"/>
                <a:ext cx="299494" cy="486460"/>
              </a:xfrm>
              <a:custGeom>
                <a:avLst/>
                <a:gdLst>
                  <a:gd name="T0" fmla="*/ 642 w 1714"/>
                  <a:gd name="T1" fmla="*/ 2762 h 2784"/>
                  <a:gd name="T2" fmla="*/ 626 w 1714"/>
                  <a:gd name="T3" fmla="*/ 2684 h 2784"/>
                  <a:gd name="T4" fmla="*/ 1022 w 1714"/>
                  <a:gd name="T5" fmla="*/ 2640 h 2784"/>
                  <a:gd name="T6" fmla="*/ 1088 w 1714"/>
                  <a:gd name="T7" fmla="*/ 2684 h 2784"/>
                  <a:gd name="T8" fmla="*/ 1072 w 1714"/>
                  <a:gd name="T9" fmla="*/ 2762 h 2784"/>
                  <a:gd name="T10" fmla="*/ 1192 w 1714"/>
                  <a:gd name="T11" fmla="*/ 2484 h 2784"/>
                  <a:gd name="T12" fmla="*/ 1136 w 1714"/>
                  <a:gd name="T13" fmla="*/ 2414 h 2784"/>
                  <a:gd name="T14" fmla="*/ 542 w 1714"/>
                  <a:gd name="T15" fmla="*/ 2434 h 2784"/>
                  <a:gd name="T16" fmla="*/ 526 w 1714"/>
                  <a:gd name="T17" fmla="*/ 2512 h 2784"/>
                  <a:gd name="T18" fmla="*/ 1122 w 1714"/>
                  <a:gd name="T19" fmla="*/ 2556 h 2784"/>
                  <a:gd name="T20" fmla="*/ 1186 w 1714"/>
                  <a:gd name="T21" fmla="*/ 2512 h 2784"/>
                  <a:gd name="T22" fmla="*/ 1256 w 1714"/>
                  <a:gd name="T23" fmla="*/ 2046 h 2784"/>
                  <a:gd name="T24" fmla="*/ 1348 w 1714"/>
                  <a:gd name="T25" fmla="*/ 1672 h 2784"/>
                  <a:gd name="T26" fmla="*/ 1500 w 1714"/>
                  <a:gd name="T27" fmla="*/ 1432 h 2784"/>
                  <a:gd name="T28" fmla="*/ 1660 w 1714"/>
                  <a:gd name="T29" fmla="*/ 1170 h 2784"/>
                  <a:gd name="T30" fmla="*/ 1714 w 1714"/>
                  <a:gd name="T31" fmla="*/ 878 h 2784"/>
                  <a:gd name="T32" fmla="*/ 1684 w 1714"/>
                  <a:gd name="T33" fmla="*/ 640 h 2784"/>
                  <a:gd name="T34" fmla="*/ 1576 w 1714"/>
                  <a:gd name="T35" fmla="*/ 378 h 2784"/>
                  <a:gd name="T36" fmla="*/ 1386 w 1714"/>
                  <a:gd name="T37" fmla="*/ 166 h 2784"/>
                  <a:gd name="T38" fmla="*/ 1110 w 1714"/>
                  <a:gd name="T39" fmla="*/ 30 h 2784"/>
                  <a:gd name="T40" fmla="*/ 802 w 1714"/>
                  <a:gd name="T41" fmla="*/ 0 h 2784"/>
                  <a:gd name="T42" fmla="*/ 474 w 1714"/>
                  <a:gd name="T43" fmla="*/ 76 h 2784"/>
                  <a:gd name="T44" fmla="*/ 236 w 1714"/>
                  <a:gd name="T45" fmla="*/ 248 h 2784"/>
                  <a:gd name="T46" fmla="*/ 80 w 1714"/>
                  <a:gd name="T47" fmla="*/ 486 h 2784"/>
                  <a:gd name="T48" fmla="*/ 8 w 1714"/>
                  <a:gd name="T49" fmla="*/ 758 h 2784"/>
                  <a:gd name="T50" fmla="*/ 12 w 1714"/>
                  <a:gd name="T51" fmla="*/ 1016 h 2784"/>
                  <a:gd name="T52" fmla="*/ 100 w 1714"/>
                  <a:gd name="T53" fmla="*/ 1266 h 2784"/>
                  <a:gd name="T54" fmla="*/ 282 w 1714"/>
                  <a:gd name="T55" fmla="*/ 1526 h 2784"/>
                  <a:gd name="T56" fmla="*/ 416 w 1714"/>
                  <a:gd name="T57" fmla="*/ 1808 h 2784"/>
                  <a:gd name="T58" fmla="*/ 464 w 1714"/>
                  <a:gd name="T59" fmla="*/ 2196 h 2784"/>
                  <a:gd name="T60" fmla="*/ 554 w 1714"/>
                  <a:gd name="T61" fmla="*/ 2308 h 2784"/>
                  <a:gd name="T62" fmla="*/ 1218 w 1714"/>
                  <a:gd name="T63" fmla="*/ 2276 h 2784"/>
                  <a:gd name="T64" fmla="*/ 398 w 1714"/>
                  <a:gd name="T65" fmla="*/ 1294 h 2784"/>
                  <a:gd name="T66" fmla="*/ 256 w 1714"/>
                  <a:gd name="T67" fmla="*/ 1060 h 2784"/>
                  <a:gd name="T68" fmla="*/ 230 w 1714"/>
                  <a:gd name="T69" fmla="*/ 878 h 2784"/>
                  <a:gd name="T70" fmla="*/ 274 w 1714"/>
                  <a:gd name="T71" fmla="*/ 606 h 2784"/>
                  <a:gd name="T72" fmla="*/ 392 w 1714"/>
                  <a:gd name="T73" fmla="*/ 414 h 2784"/>
                  <a:gd name="T74" fmla="*/ 556 w 1714"/>
                  <a:gd name="T75" fmla="*/ 294 h 2784"/>
                  <a:gd name="T76" fmla="*/ 802 w 1714"/>
                  <a:gd name="T77" fmla="*/ 230 h 2784"/>
                  <a:gd name="T78" fmla="*/ 1076 w 1714"/>
                  <a:gd name="T79" fmla="*/ 262 h 2784"/>
                  <a:gd name="T80" fmla="*/ 1256 w 1714"/>
                  <a:gd name="T81" fmla="*/ 354 h 2784"/>
                  <a:gd name="T82" fmla="*/ 1398 w 1714"/>
                  <a:gd name="T83" fmla="*/ 514 h 2784"/>
                  <a:gd name="T84" fmla="*/ 1476 w 1714"/>
                  <a:gd name="T85" fmla="*/ 750 h 2784"/>
                  <a:gd name="T86" fmla="*/ 1478 w 1714"/>
                  <a:gd name="T87" fmla="*/ 976 h 2784"/>
                  <a:gd name="T88" fmla="*/ 1412 w 1714"/>
                  <a:gd name="T89" fmla="*/ 1156 h 2784"/>
                  <a:gd name="T90" fmla="*/ 1200 w 1714"/>
                  <a:gd name="T91" fmla="*/ 1462 h 2784"/>
                  <a:gd name="T92" fmla="*/ 1062 w 1714"/>
                  <a:gd name="T93" fmla="*/ 1802 h 2784"/>
                  <a:gd name="T94" fmla="*/ 684 w 1714"/>
                  <a:gd name="T95" fmla="*/ 2004 h 2784"/>
                  <a:gd name="T96" fmla="*/ 580 w 1714"/>
                  <a:gd name="T97" fmla="*/ 1588 h 2784"/>
                  <a:gd name="T98" fmla="*/ 398 w 1714"/>
                  <a:gd name="T99" fmla="*/ 1294 h 2784"/>
                  <a:gd name="T100" fmla="*/ 572 w 1714"/>
                  <a:gd name="T101" fmla="*/ 678 h 2784"/>
                  <a:gd name="T102" fmla="*/ 726 w 1714"/>
                  <a:gd name="T103" fmla="*/ 556 h 2784"/>
                  <a:gd name="T104" fmla="*/ 860 w 1714"/>
                  <a:gd name="T105" fmla="*/ 534 h 2784"/>
                  <a:gd name="T106" fmla="*/ 904 w 1714"/>
                  <a:gd name="T107" fmla="*/ 468 h 2784"/>
                  <a:gd name="T108" fmla="*/ 846 w 1714"/>
                  <a:gd name="T109" fmla="*/ 398 h 2784"/>
                  <a:gd name="T110" fmla="*/ 634 w 1714"/>
                  <a:gd name="T111" fmla="*/ 440 h 2784"/>
                  <a:gd name="T112" fmla="*/ 448 w 1714"/>
                  <a:gd name="T113" fmla="*/ 608 h 2784"/>
                  <a:gd name="T114" fmla="*/ 394 w 1714"/>
                  <a:gd name="T115" fmla="*/ 768 h 2784"/>
                  <a:gd name="T116" fmla="*/ 400 w 1714"/>
                  <a:gd name="T117" fmla="*/ 892 h 2784"/>
                  <a:gd name="T118" fmla="*/ 474 w 1714"/>
                  <a:gd name="T119" fmla="*/ 922 h 2784"/>
                  <a:gd name="T120" fmla="*/ 530 w 1714"/>
                  <a:gd name="T121" fmla="*/ 852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14" h="2784">
                    <a:moveTo>
                      <a:pt x="1022" y="2784"/>
                    </a:moveTo>
                    <a:lnTo>
                      <a:pt x="692" y="2784"/>
                    </a:lnTo>
                    <a:lnTo>
                      <a:pt x="692" y="2784"/>
                    </a:lnTo>
                    <a:lnTo>
                      <a:pt x="678" y="2782"/>
                    </a:lnTo>
                    <a:lnTo>
                      <a:pt x="664" y="2778"/>
                    </a:lnTo>
                    <a:lnTo>
                      <a:pt x="652" y="2772"/>
                    </a:lnTo>
                    <a:lnTo>
                      <a:pt x="642" y="2762"/>
                    </a:lnTo>
                    <a:lnTo>
                      <a:pt x="634" y="2752"/>
                    </a:lnTo>
                    <a:lnTo>
                      <a:pt x="626" y="2740"/>
                    </a:lnTo>
                    <a:lnTo>
                      <a:pt x="622" y="2726"/>
                    </a:lnTo>
                    <a:lnTo>
                      <a:pt x="620" y="2712"/>
                    </a:lnTo>
                    <a:lnTo>
                      <a:pt x="620" y="2712"/>
                    </a:lnTo>
                    <a:lnTo>
                      <a:pt x="622" y="2698"/>
                    </a:lnTo>
                    <a:lnTo>
                      <a:pt x="626" y="2684"/>
                    </a:lnTo>
                    <a:lnTo>
                      <a:pt x="634" y="2672"/>
                    </a:lnTo>
                    <a:lnTo>
                      <a:pt x="642" y="2662"/>
                    </a:lnTo>
                    <a:lnTo>
                      <a:pt x="652" y="2652"/>
                    </a:lnTo>
                    <a:lnTo>
                      <a:pt x="664" y="2646"/>
                    </a:lnTo>
                    <a:lnTo>
                      <a:pt x="678" y="2642"/>
                    </a:lnTo>
                    <a:lnTo>
                      <a:pt x="692" y="2640"/>
                    </a:lnTo>
                    <a:lnTo>
                      <a:pt x="1022" y="2640"/>
                    </a:lnTo>
                    <a:lnTo>
                      <a:pt x="1022" y="2640"/>
                    </a:lnTo>
                    <a:lnTo>
                      <a:pt x="1036" y="2642"/>
                    </a:lnTo>
                    <a:lnTo>
                      <a:pt x="1050" y="2646"/>
                    </a:lnTo>
                    <a:lnTo>
                      <a:pt x="1062" y="2652"/>
                    </a:lnTo>
                    <a:lnTo>
                      <a:pt x="1072" y="2662"/>
                    </a:lnTo>
                    <a:lnTo>
                      <a:pt x="1080" y="2672"/>
                    </a:lnTo>
                    <a:lnTo>
                      <a:pt x="1088" y="2684"/>
                    </a:lnTo>
                    <a:lnTo>
                      <a:pt x="1092" y="2698"/>
                    </a:lnTo>
                    <a:lnTo>
                      <a:pt x="1092" y="2712"/>
                    </a:lnTo>
                    <a:lnTo>
                      <a:pt x="1092" y="2712"/>
                    </a:lnTo>
                    <a:lnTo>
                      <a:pt x="1092" y="2726"/>
                    </a:lnTo>
                    <a:lnTo>
                      <a:pt x="1088" y="2740"/>
                    </a:lnTo>
                    <a:lnTo>
                      <a:pt x="1080" y="2752"/>
                    </a:lnTo>
                    <a:lnTo>
                      <a:pt x="1072" y="2762"/>
                    </a:lnTo>
                    <a:lnTo>
                      <a:pt x="1062" y="2772"/>
                    </a:lnTo>
                    <a:lnTo>
                      <a:pt x="1050" y="2778"/>
                    </a:lnTo>
                    <a:lnTo>
                      <a:pt x="1036" y="2782"/>
                    </a:lnTo>
                    <a:lnTo>
                      <a:pt x="1022" y="2784"/>
                    </a:lnTo>
                    <a:lnTo>
                      <a:pt x="1022" y="2784"/>
                    </a:lnTo>
                    <a:close/>
                    <a:moveTo>
                      <a:pt x="1192" y="2484"/>
                    </a:moveTo>
                    <a:lnTo>
                      <a:pt x="1192" y="2484"/>
                    </a:lnTo>
                    <a:lnTo>
                      <a:pt x="1192" y="2470"/>
                    </a:lnTo>
                    <a:lnTo>
                      <a:pt x="1186" y="2456"/>
                    </a:lnTo>
                    <a:lnTo>
                      <a:pt x="1180" y="2444"/>
                    </a:lnTo>
                    <a:lnTo>
                      <a:pt x="1172" y="2434"/>
                    </a:lnTo>
                    <a:lnTo>
                      <a:pt x="1162" y="2426"/>
                    </a:lnTo>
                    <a:lnTo>
                      <a:pt x="1148" y="2418"/>
                    </a:lnTo>
                    <a:lnTo>
                      <a:pt x="1136" y="2414"/>
                    </a:lnTo>
                    <a:lnTo>
                      <a:pt x="1122" y="2414"/>
                    </a:lnTo>
                    <a:lnTo>
                      <a:pt x="592" y="2414"/>
                    </a:lnTo>
                    <a:lnTo>
                      <a:pt x="592" y="2414"/>
                    </a:lnTo>
                    <a:lnTo>
                      <a:pt x="578" y="2414"/>
                    </a:lnTo>
                    <a:lnTo>
                      <a:pt x="564" y="2418"/>
                    </a:lnTo>
                    <a:lnTo>
                      <a:pt x="552" y="2426"/>
                    </a:lnTo>
                    <a:lnTo>
                      <a:pt x="542" y="2434"/>
                    </a:lnTo>
                    <a:lnTo>
                      <a:pt x="534" y="2444"/>
                    </a:lnTo>
                    <a:lnTo>
                      <a:pt x="526" y="2456"/>
                    </a:lnTo>
                    <a:lnTo>
                      <a:pt x="522" y="2470"/>
                    </a:lnTo>
                    <a:lnTo>
                      <a:pt x="522" y="2484"/>
                    </a:lnTo>
                    <a:lnTo>
                      <a:pt x="522" y="2484"/>
                    </a:lnTo>
                    <a:lnTo>
                      <a:pt x="522" y="2500"/>
                    </a:lnTo>
                    <a:lnTo>
                      <a:pt x="526" y="2512"/>
                    </a:lnTo>
                    <a:lnTo>
                      <a:pt x="534" y="2524"/>
                    </a:lnTo>
                    <a:lnTo>
                      <a:pt x="542" y="2536"/>
                    </a:lnTo>
                    <a:lnTo>
                      <a:pt x="552" y="2544"/>
                    </a:lnTo>
                    <a:lnTo>
                      <a:pt x="564" y="2550"/>
                    </a:lnTo>
                    <a:lnTo>
                      <a:pt x="578" y="2554"/>
                    </a:lnTo>
                    <a:lnTo>
                      <a:pt x="592" y="2556"/>
                    </a:lnTo>
                    <a:lnTo>
                      <a:pt x="1122" y="2556"/>
                    </a:lnTo>
                    <a:lnTo>
                      <a:pt x="1122" y="2556"/>
                    </a:lnTo>
                    <a:lnTo>
                      <a:pt x="1136" y="2554"/>
                    </a:lnTo>
                    <a:lnTo>
                      <a:pt x="1148" y="2550"/>
                    </a:lnTo>
                    <a:lnTo>
                      <a:pt x="1162" y="2544"/>
                    </a:lnTo>
                    <a:lnTo>
                      <a:pt x="1172" y="2536"/>
                    </a:lnTo>
                    <a:lnTo>
                      <a:pt x="1180" y="2524"/>
                    </a:lnTo>
                    <a:lnTo>
                      <a:pt x="1186" y="2512"/>
                    </a:lnTo>
                    <a:lnTo>
                      <a:pt x="1192" y="2500"/>
                    </a:lnTo>
                    <a:lnTo>
                      <a:pt x="1192" y="2484"/>
                    </a:lnTo>
                    <a:lnTo>
                      <a:pt x="1192" y="2484"/>
                    </a:lnTo>
                    <a:close/>
                    <a:moveTo>
                      <a:pt x="1250" y="2196"/>
                    </a:moveTo>
                    <a:lnTo>
                      <a:pt x="1250" y="2196"/>
                    </a:lnTo>
                    <a:lnTo>
                      <a:pt x="1252" y="2118"/>
                    </a:lnTo>
                    <a:lnTo>
                      <a:pt x="1256" y="2046"/>
                    </a:lnTo>
                    <a:lnTo>
                      <a:pt x="1264" y="1980"/>
                    </a:lnTo>
                    <a:lnTo>
                      <a:pt x="1272" y="1918"/>
                    </a:lnTo>
                    <a:lnTo>
                      <a:pt x="1284" y="1860"/>
                    </a:lnTo>
                    <a:lnTo>
                      <a:pt x="1298" y="1808"/>
                    </a:lnTo>
                    <a:lnTo>
                      <a:pt x="1312" y="1758"/>
                    </a:lnTo>
                    <a:lnTo>
                      <a:pt x="1330" y="1714"/>
                    </a:lnTo>
                    <a:lnTo>
                      <a:pt x="1348" y="1672"/>
                    </a:lnTo>
                    <a:lnTo>
                      <a:pt x="1368" y="1632"/>
                    </a:lnTo>
                    <a:lnTo>
                      <a:pt x="1388" y="1594"/>
                    </a:lnTo>
                    <a:lnTo>
                      <a:pt x="1410" y="1560"/>
                    </a:lnTo>
                    <a:lnTo>
                      <a:pt x="1432" y="1526"/>
                    </a:lnTo>
                    <a:lnTo>
                      <a:pt x="1454" y="1494"/>
                    </a:lnTo>
                    <a:lnTo>
                      <a:pt x="1500" y="1432"/>
                    </a:lnTo>
                    <a:lnTo>
                      <a:pt x="1500" y="1432"/>
                    </a:lnTo>
                    <a:lnTo>
                      <a:pt x="1538" y="1378"/>
                    </a:lnTo>
                    <a:lnTo>
                      <a:pt x="1578" y="1324"/>
                    </a:lnTo>
                    <a:lnTo>
                      <a:pt x="1596" y="1296"/>
                    </a:lnTo>
                    <a:lnTo>
                      <a:pt x="1614" y="1266"/>
                    </a:lnTo>
                    <a:lnTo>
                      <a:pt x="1630" y="1234"/>
                    </a:lnTo>
                    <a:lnTo>
                      <a:pt x="1646" y="1202"/>
                    </a:lnTo>
                    <a:lnTo>
                      <a:pt x="1660" y="1170"/>
                    </a:lnTo>
                    <a:lnTo>
                      <a:pt x="1674" y="1134"/>
                    </a:lnTo>
                    <a:lnTo>
                      <a:pt x="1684" y="1096"/>
                    </a:lnTo>
                    <a:lnTo>
                      <a:pt x="1694" y="1058"/>
                    </a:lnTo>
                    <a:lnTo>
                      <a:pt x="1702" y="1016"/>
                    </a:lnTo>
                    <a:lnTo>
                      <a:pt x="1708" y="972"/>
                    </a:lnTo>
                    <a:lnTo>
                      <a:pt x="1712" y="926"/>
                    </a:lnTo>
                    <a:lnTo>
                      <a:pt x="1714" y="878"/>
                    </a:lnTo>
                    <a:lnTo>
                      <a:pt x="1714" y="878"/>
                    </a:lnTo>
                    <a:lnTo>
                      <a:pt x="1712" y="838"/>
                    </a:lnTo>
                    <a:lnTo>
                      <a:pt x="1710" y="798"/>
                    </a:lnTo>
                    <a:lnTo>
                      <a:pt x="1706" y="758"/>
                    </a:lnTo>
                    <a:lnTo>
                      <a:pt x="1700" y="718"/>
                    </a:lnTo>
                    <a:lnTo>
                      <a:pt x="1694" y="678"/>
                    </a:lnTo>
                    <a:lnTo>
                      <a:pt x="1684" y="640"/>
                    </a:lnTo>
                    <a:lnTo>
                      <a:pt x="1674" y="600"/>
                    </a:lnTo>
                    <a:lnTo>
                      <a:pt x="1662" y="562"/>
                    </a:lnTo>
                    <a:lnTo>
                      <a:pt x="1648" y="524"/>
                    </a:lnTo>
                    <a:lnTo>
                      <a:pt x="1632" y="486"/>
                    </a:lnTo>
                    <a:lnTo>
                      <a:pt x="1616" y="450"/>
                    </a:lnTo>
                    <a:lnTo>
                      <a:pt x="1598" y="414"/>
                    </a:lnTo>
                    <a:lnTo>
                      <a:pt x="1576" y="378"/>
                    </a:lnTo>
                    <a:lnTo>
                      <a:pt x="1554" y="344"/>
                    </a:lnTo>
                    <a:lnTo>
                      <a:pt x="1532" y="312"/>
                    </a:lnTo>
                    <a:lnTo>
                      <a:pt x="1506" y="280"/>
                    </a:lnTo>
                    <a:lnTo>
                      <a:pt x="1478" y="248"/>
                    </a:lnTo>
                    <a:lnTo>
                      <a:pt x="1450" y="220"/>
                    </a:lnTo>
                    <a:lnTo>
                      <a:pt x="1418" y="192"/>
                    </a:lnTo>
                    <a:lnTo>
                      <a:pt x="1386" y="166"/>
                    </a:lnTo>
                    <a:lnTo>
                      <a:pt x="1352" y="140"/>
                    </a:lnTo>
                    <a:lnTo>
                      <a:pt x="1316" y="118"/>
                    </a:lnTo>
                    <a:lnTo>
                      <a:pt x="1278" y="96"/>
                    </a:lnTo>
                    <a:lnTo>
                      <a:pt x="1238" y="76"/>
                    </a:lnTo>
                    <a:lnTo>
                      <a:pt x="1198" y="60"/>
                    </a:lnTo>
                    <a:lnTo>
                      <a:pt x="1154" y="44"/>
                    </a:lnTo>
                    <a:lnTo>
                      <a:pt x="1110" y="30"/>
                    </a:lnTo>
                    <a:lnTo>
                      <a:pt x="1062" y="20"/>
                    </a:lnTo>
                    <a:lnTo>
                      <a:pt x="1014" y="10"/>
                    </a:lnTo>
                    <a:lnTo>
                      <a:pt x="964" y="4"/>
                    </a:lnTo>
                    <a:lnTo>
                      <a:pt x="912" y="0"/>
                    </a:lnTo>
                    <a:lnTo>
                      <a:pt x="856" y="0"/>
                    </a:lnTo>
                    <a:lnTo>
                      <a:pt x="856" y="0"/>
                    </a:lnTo>
                    <a:lnTo>
                      <a:pt x="802" y="0"/>
                    </a:lnTo>
                    <a:lnTo>
                      <a:pt x="750" y="4"/>
                    </a:lnTo>
                    <a:lnTo>
                      <a:pt x="700" y="10"/>
                    </a:lnTo>
                    <a:lnTo>
                      <a:pt x="652" y="20"/>
                    </a:lnTo>
                    <a:lnTo>
                      <a:pt x="604" y="30"/>
                    </a:lnTo>
                    <a:lnTo>
                      <a:pt x="560" y="44"/>
                    </a:lnTo>
                    <a:lnTo>
                      <a:pt x="516" y="60"/>
                    </a:lnTo>
                    <a:lnTo>
                      <a:pt x="474" y="76"/>
                    </a:lnTo>
                    <a:lnTo>
                      <a:pt x="436" y="96"/>
                    </a:lnTo>
                    <a:lnTo>
                      <a:pt x="398" y="118"/>
                    </a:lnTo>
                    <a:lnTo>
                      <a:pt x="362" y="140"/>
                    </a:lnTo>
                    <a:lnTo>
                      <a:pt x="328" y="166"/>
                    </a:lnTo>
                    <a:lnTo>
                      <a:pt x="294" y="192"/>
                    </a:lnTo>
                    <a:lnTo>
                      <a:pt x="264" y="220"/>
                    </a:lnTo>
                    <a:lnTo>
                      <a:pt x="236" y="248"/>
                    </a:lnTo>
                    <a:lnTo>
                      <a:pt x="208" y="280"/>
                    </a:lnTo>
                    <a:lnTo>
                      <a:pt x="182" y="312"/>
                    </a:lnTo>
                    <a:lnTo>
                      <a:pt x="158" y="344"/>
                    </a:lnTo>
                    <a:lnTo>
                      <a:pt x="136" y="378"/>
                    </a:lnTo>
                    <a:lnTo>
                      <a:pt x="116" y="414"/>
                    </a:lnTo>
                    <a:lnTo>
                      <a:pt x="98" y="450"/>
                    </a:lnTo>
                    <a:lnTo>
                      <a:pt x="80" y="486"/>
                    </a:lnTo>
                    <a:lnTo>
                      <a:pt x="66" y="524"/>
                    </a:lnTo>
                    <a:lnTo>
                      <a:pt x="52" y="562"/>
                    </a:lnTo>
                    <a:lnTo>
                      <a:pt x="40" y="600"/>
                    </a:lnTo>
                    <a:lnTo>
                      <a:pt x="30" y="640"/>
                    </a:lnTo>
                    <a:lnTo>
                      <a:pt x="20" y="678"/>
                    </a:lnTo>
                    <a:lnTo>
                      <a:pt x="14" y="718"/>
                    </a:lnTo>
                    <a:lnTo>
                      <a:pt x="8" y="758"/>
                    </a:lnTo>
                    <a:lnTo>
                      <a:pt x="4" y="798"/>
                    </a:lnTo>
                    <a:lnTo>
                      <a:pt x="2" y="838"/>
                    </a:lnTo>
                    <a:lnTo>
                      <a:pt x="0" y="878"/>
                    </a:lnTo>
                    <a:lnTo>
                      <a:pt x="0" y="878"/>
                    </a:lnTo>
                    <a:lnTo>
                      <a:pt x="2" y="926"/>
                    </a:lnTo>
                    <a:lnTo>
                      <a:pt x="6" y="972"/>
                    </a:lnTo>
                    <a:lnTo>
                      <a:pt x="12" y="1016"/>
                    </a:lnTo>
                    <a:lnTo>
                      <a:pt x="20" y="1058"/>
                    </a:lnTo>
                    <a:lnTo>
                      <a:pt x="28" y="1096"/>
                    </a:lnTo>
                    <a:lnTo>
                      <a:pt x="40" y="1134"/>
                    </a:lnTo>
                    <a:lnTo>
                      <a:pt x="54" y="1170"/>
                    </a:lnTo>
                    <a:lnTo>
                      <a:pt x="68" y="1202"/>
                    </a:lnTo>
                    <a:lnTo>
                      <a:pt x="84" y="1234"/>
                    </a:lnTo>
                    <a:lnTo>
                      <a:pt x="100" y="1266"/>
                    </a:lnTo>
                    <a:lnTo>
                      <a:pt x="118" y="1296"/>
                    </a:lnTo>
                    <a:lnTo>
                      <a:pt x="136" y="1324"/>
                    </a:lnTo>
                    <a:lnTo>
                      <a:pt x="174" y="1378"/>
                    </a:lnTo>
                    <a:lnTo>
                      <a:pt x="214" y="1432"/>
                    </a:lnTo>
                    <a:lnTo>
                      <a:pt x="214" y="1432"/>
                    </a:lnTo>
                    <a:lnTo>
                      <a:pt x="260" y="1494"/>
                    </a:lnTo>
                    <a:lnTo>
                      <a:pt x="282" y="1526"/>
                    </a:lnTo>
                    <a:lnTo>
                      <a:pt x="304" y="1560"/>
                    </a:lnTo>
                    <a:lnTo>
                      <a:pt x="326" y="1594"/>
                    </a:lnTo>
                    <a:lnTo>
                      <a:pt x="346" y="1632"/>
                    </a:lnTo>
                    <a:lnTo>
                      <a:pt x="366" y="1672"/>
                    </a:lnTo>
                    <a:lnTo>
                      <a:pt x="384" y="1714"/>
                    </a:lnTo>
                    <a:lnTo>
                      <a:pt x="402" y="1758"/>
                    </a:lnTo>
                    <a:lnTo>
                      <a:pt x="416" y="1808"/>
                    </a:lnTo>
                    <a:lnTo>
                      <a:pt x="430" y="1860"/>
                    </a:lnTo>
                    <a:lnTo>
                      <a:pt x="442" y="1918"/>
                    </a:lnTo>
                    <a:lnTo>
                      <a:pt x="450" y="1980"/>
                    </a:lnTo>
                    <a:lnTo>
                      <a:pt x="458" y="2046"/>
                    </a:lnTo>
                    <a:lnTo>
                      <a:pt x="462" y="2118"/>
                    </a:lnTo>
                    <a:lnTo>
                      <a:pt x="464" y="2196"/>
                    </a:lnTo>
                    <a:lnTo>
                      <a:pt x="464" y="2196"/>
                    </a:lnTo>
                    <a:lnTo>
                      <a:pt x="466" y="2218"/>
                    </a:lnTo>
                    <a:lnTo>
                      <a:pt x="472" y="2240"/>
                    </a:lnTo>
                    <a:lnTo>
                      <a:pt x="482" y="2260"/>
                    </a:lnTo>
                    <a:lnTo>
                      <a:pt x="496" y="2276"/>
                    </a:lnTo>
                    <a:lnTo>
                      <a:pt x="514" y="2290"/>
                    </a:lnTo>
                    <a:lnTo>
                      <a:pt x="532" y="2300"/>
                    </a:lnTo>
                    <a:lnTo>
                      <a:pt x="554" y="2308"/>
                    </a:lnTo>
                    <a:lnTo>
                      <a:pt x="578" y="2310"/>
                    </a:lnTo>
                    <a:lnTo>
                      <a:pt x="1136" y="2310"/>
                    </a:lnTo>
                    <a:lnTo>
                      <a:pt x="1136" y="2310"/>
                    </a:lnTo>
                    <a:lnTo>
                      <a:pt x="1160" y="2308"/>
                    </a:lnTo>
                    <a:lnTo>
                      <a:pt x="1180" y="2300"/>
                    </a:lnTo>
                    <a:lnTo>
                      <a:pt x="1200" y="2290"/>
                    </a:lnTo>
                    <a:lnTo>
                      <a:pt x="1218" y="2276"/>
                    </a:lnTo>
                    <a:lnTo>
                      <a:pt x="1232" y="2260"/>
                    </a:lnTo>
                    <a:lnTo>
                      <a:pt x="1242" y="2240"/>
                    </a:lnTo>
                    <a:lnTo>
                      <a:pt x="1248" y="2218"/>
                    </a:lnTo>
                    <a:lnTo>
                      <a:pt x="1250" y="2196"/>
                    </a:lnTo>
                    <a:lnTo>
                      <a:pt x="1250" y="2196"/>
                    </a:lnTo>
                    <a:close/>
                    <a:moveTo>
                      <a:pt x="398" y="1294"/>
                    </a:moveTo>
                    <a:lnTo>
                      <a:pt x="398" y="1294"/>
                    </a:lnTo>
                    <a:lnTo>
                      <a:pt x="362" y="1248"/>
                    </a:lnTo>
                    <a:lnTo>
                      <a:pt x="330" y="1202"/>
                    </a:lnTo>
                    <a:lnTo>
                      <a:pt x="302" y="1156"/>
                    </a:lnTo>
                    <a:lnTo>
                      <a:pt x="288" y="1134"/>
                    </a:lnTo>
                    <a:lnTo>
                      <a:pt x="276" y="1110"/>
                    </a:lnTo>
                    <a:lnTo>
                      <a:pt x="266" y="1086"/>
                    </a:lnTo>
                    <a:lnTo>
                      <a:pt x="256" y="1060"/>
                    </a:lnTo>
                    <a:lnTo>
                      <a:pt x="248" y="1034"/>
                    </a:lnTo>
                    <a:lnTo>
                      <a:pt x="242" y="1006"/>
                    </a:lnTo>
                    <a:lnTo>
                      <a:pt x="236" y="976"/>
                    </a:lnTo>
                    <a:lnTo>
                      <a:pt x="232" y="946"/>
                    </a:lnTo>
                    <a:lnTo>
                      <a:pt x="230" y="912"/>
                    </a:lnTo>
                    <a:lnTo>
                      <a:pt x="230" y="878"/>
                    </a:lnTo>
                    <a:lnTo>
                      <a:pt x="230" y="878"/>
                    </a:lnTo>
                    <a:lnTo>
                      <a:pt x="230" y="834"/>
                    </a:lnTo>
                    <a:lnTo>
                      <a:pt x="234" y="792"/>
                    </a:lnTo>
                    <a:lnTo>
                      <a:pt x="238" y="750"/>
                    </a:lnTo>
                    <a:lnTo>
                      <a:pt x="244" y="712"/>
                    </a:lnTo>
                    <a:lnTo>
                      <a:pt x="252" y="674"/>
                    </a:lnTo>
                    <a:lnTo>
                      <a:pt x="262" y="640"/>
                    </a:lnTo>
                    <a:lnTo>
                      <a:pt x="274" y="606"/>
                    </a:lnTo>
                    <a:lnTo>
                      <a:pt x="286" y="574"/>
                    </a:lnTo>
                    <a:lnTo>
                      <a:pt x="300" y="544"/>
                    </a:lnTo>
                    <a:lnTo>
                      <a:pt x="316" y="514"/>
                    </a:lnTo>
                    <a:lnTo>
                      <a:pt x="334" y="486"/>
                    </a:lnTo>
                    <a:lnTo>
                      <a:pt x="352" y="462"/>
                    </a:lnTo>
                    <a:lnTo>
                      <a:pt x="370" y="436"/>
                    </a:lnTo>
                    <a:lnTo>
                      <a:pt x="392" y="414"/>
                    </a:lnTo>
                    <a:lnTo>
                      <a:pt x="412" y="392"/>
                    </a:lnTo>
                    <a:lnTo>
                      <a:pt x="434" y="372"/>
                    </a:lnTo>
                    <a:lnTo>
                      <a:pt x="458" y="354"/>
                    </a:lnTo>
                    <a:lnTo>
                      <a:pt x="482" y="338"/>
                    </a:lnTo>
                    <a:lnTo>
                      <a:pt x="506" y="322"/>
                    </a:lnTo>
                    <a:lnTo>
                      <a:pt x="532" y="306"/>
                    </a:lnTo>
                    <a:lnTo>
                      <a:pt x="556" y="294"/>
                    </a:lnTo>
                    <a:lnTo>
                      <a:pt x="584" y="282"/>
                    </a:lnTo>
                    <a:lnTo>
                      <a:pt x="610" y="272"/>
                    </a:lnTo>
                    <a:lnTo>
                      <a:pt x="636" y="262"/>
                    </a:lnTo>
                    <a:lnTo>
                      <a:pt x="664" y="254"/>
                    </a:lnTo>
                    <a:lnTo>
                      <a:pt x="692" y="246"/>
                    </a:lnTo>
                    <a:lnTo>
                      <a:pt x="746" y="236"/>
                    </a:lnTo>
                    <a:lnTo>
                      <a:pt x="802" y="230"/>
                    </a:lnTo>
                    <a:lnTo>
                      <a:pt x="856" y="228"/>
                    </a:lnTo>
                    <a:lnTo>
                      <a:pt x="856" y="228"/>
                    </a:lnTo>
                    <a:lnTo>
                      <a:pt x="912" y="230"/>
                    </a:lnTo>
                    <a:lnTo>
                      <a:pt x="966" y="236"/>
                    </a:lnTo>
                    <a:lnTo>
                      <a:pt x="1022" y="246"/>
                    </a:lnTo>
                    <a:lnTo>
                      <a:pt x="1050" y="254"/>
                    </a:lnTo>
                    <a:lnTo>
                      <a:pt x="1076" y="262"/>
                    </a:lnTo>
                    <a:lnTo>
                      <a:pt x="1104" y="272"/>
                    </a:lnTo>
                    <a:lnTo>
                      <a:pt x="1130" y="282"/>
                    </a:lnTo>
                    <a:lnTo>
                      <a:pt x="1156" y="294"/>
                    </a:lnTo>
                    <a:lnTo>
                      <a:pt x="1182" y="306"/>
                    </a:lnTo>
                    <a:lnTo>
                      <a:pt x="1208" y="322"/>
                    </a:lnTo>
                    <a:lnTo>
                      <a:pt x="1232" y="338"/>
                    </a:lnTo>
                    <a:lnTo>
                      <a:pt x="1256" y="354"/>
                    </a:lnTo>
                    <a:lnTo>
                      <a:pt x="1280" y="372"/>
                    </a:lnTo>
                    <a:lnTo>
                      <a:pt x="1302" y="392"/>
                    </a:lnTo>
                    <a:lnTo>
                      <a:pt x="1322" y="414"/>
                    </a:lnTo>
                    <a:lnTo>
                      <a:pt x="1342" y="436"/>
                    </a:lnTo>
                    <a:lnTo>
                      <a:pt x="1362" y="462"/>
                    </a:lnTo>
                    <a:lnTo>
                      <a:pt x="1380" y="486"/>
                    </a:lnTo>
                    <a:lnTo>
                      <a:pt x="1398" y="514"/>
                    </a:lnTo>
                    <a:lnTo>
                      <a:pt x="1412" y="544"/>
                    </a:lnTo>
                    <a:lnTo>
                      <a:pt x="1426" y="574"/>
                    </a:lnTo>
                    <a:lnTo>
                      <a:pt x="1440" y="606"/>
                    </a:lnTo>
                    <a:lnTo>
                      <a:pt x="1452" y="640"/>
                    </a:lnTo>
                    <a:lnTo>
                      <a:pt x="1462" y="674"/>
                    </a:lnTo>
                    <a:lnTo>
                      <a:pt x="1470" y="712"/>
                    </a:lnTo>
                    <a:lnTo>
                      <a:pt x="1476" y="750"/>
                    </a:lnTo>
                    <a:lnTo>
                      <a:pt x="1480" y="792"/>
                    </a:lnTo>
                    <a:lnTo>
                      <a:pt x="1484" y="834"/>
                    </a:lnTo>
                    <a:lnTo>
                      <a:pt x="1484" y="878"/>
                    </a:lnTo>
                    <a:lnTo>
                      <a:pt x="1484" y="878"/>
                    </a:lnTo>
                    <a:lnTo>
                      <a:pt x="1484" y="912"/>
                    </a:lnTo>
                    <a:lnTo>
                      <a:pt x="1482" y="946"/>
                    </a:lnTo>
                    <a:lnTo>
                      <a:pt x="1478" y="976"/>
                    </a:lnTo>
                    <a:lnTo>
                      <a:pt x="1472" y="1006"/>
                    </a:lnTo>
                    <a:lnTo>
                      <a:pt x="1466" y="1034"/>
                    </a:lnTo>
                    <a:lnTo>
                      <a:pt x="1456" y="1060"/>
                    </a:lnTo>
                    <a:lnTo>
                      <a:pt x="1448" y="1086"/>
                    </a:lnTo>
                    <a:lnTo>
                      <a:pt x="1436" y="1110"/>
                    </a:lnTo>
                    <a:lnTo>
                      <a:pt x="1426" y="1134"/>
                    </a:lnTo>
                    <a:lnTo>
                      <a:pt x="1412" y="1156"/>
                    </a:lnTo>
                    <a:lnTo>
                      <a:pt x="1384" y="1202"/>
                    </a:lnTo>
                    <a:lnTo>
                      <a:pt x="1352" y="1248"/>
                    </a:lnTo>
                    <a:lnTo>
                      <a:pt x="1316" y="1294"/>
                    </a:lnTo>
                    <a:lnTo>
                      <a:pt x="1316" y="1294"/>
                    </a:lnTo>
                    <a:lnTo>
                      <a:pt x="1270" y="1358"/>
                    </a:lnTo>
                    <a:lnTo>
                      <a:pt x="1224" y="1426"/>
                    </a:lnTo>
                    <a:lnTo>
                      <a:pt x="1200" y="1462"/>
                    </a:lnTo>
                    <a:lnTo>
                      <a:pt x="1178" y="1502"/>
                    </a:lnTo>
                    <a:lnTo>
                      <a:pt x="1154" y="1544"/>
                    </a:lnTo>
                    <a:lnTo>
                      <a:pt x="1134" y="1588"/>
                    </a:lnTo>
                    <a:lnTo>
                      <a:pt x="1114" y="1636"/>
                    </a:lnTo>
                    <a:lnTo>
                      <a:pt x="1096" y="1688"/>
                    </a:lnTo>
                    <a:lnTo>
                      <a:pt x="1078" y="1742"/>
                    </a:lnTo>
                    <a:lnTo>
                      <a:pt x="1062" y="1802"/>
                    </a:lnTo>
                    <a:lnTo>
                      <a:pt x="1050" y="1864"/>
                    </a:lnTo>
                    <a:lnTo>
                      <a:pt x="1038" y="1932"/>
                    </a:lnTo>
                    <a:lnTo>
                      <a:pt x="1030" y="2004"/>
                    </a:lnTo>
                    <a:lnTo>
                      <a:pt x="1024" y="2082"/>
                    </a:lnTo>
                    <a:lnTo>
                      <a:pt x="688" y="2082"/>
                    </a:lnTo>
                    <a:lnTo>
                      <a:pt x="688" y="2082"/>
                    </a:lnTo>
                    <a:lnTo>
                      <a:pt x="684" y="2004"/>
                    </a:lnTo>
                    <a:lnTo>
                      <a:pt x="674" y="1932"/>
                    </a:lnTo>
                    <a:lnTo>
                      <a:pt x="664" y="1864"/>
                    </a:lnTo>
                    <a:lnTo>
                      <a:pt x="650" y="1802"/>
                    </a:lnTo>
                    <a:lnTo>
                      <a:pt x="636" y="1742"/>
                    </a:lnTo>
                    <a:lnTo>
                      <a:pt x="618" y="1688"/>
                    </a:lnTo>
                    <a:lnTo>
                      <a:pt x="600" y="1636"/>
                    </a:lnTo>
                    <a:lnTo>
                      <a:pt x="580" y="1588"/>
                    </a:lnTo>
                    <a:lnTo>
                      <a:pt x="558" y="1544"/>
                    </a:lnTo>
                    <a:lnTo>
                      <a:pt x="536" y="1502"/>
                    </a:lnTo>
                    <a:lnTo>
                      <a:pt x="514" y="1462"/>
                    </a:lnTo>
                    <a:lnTo>
                      <a:pt x="490" y="1426"/>
                    </a:lnTo>
                    <a:lnTo>
                      <a:pt x="444" y="1358"/>
                    </a:lnTo>
                    <a:lnTo>
                      <a:pt x="398" y="1294"/>
                    </a:lnTo>
                    <a:lnTo>
                      <a:pt x="398" y="1294"/>
                    </a:lnTo>
                    <a:close/>
                    <a:moveTo>
                      <a:pt x="530" y="852"/>
                    </a:moveTo>
                    <a:lnTo>
                      <a:pt x="530" y="852"/>
                    </a:lnTo>
                    <a:lnTo>
                      <a:pt x="532" y="810"/>
                    </a:lnTo>
                    <a:lnTo>
                      <a:pt x="538" y="772"/>
                    </a:lnTo>
                    <a:lnTo>
                      <a:pt x="546" y="738"/>
                    </a:lnTo>
                    <a:lnTo>
                      <a:pt x="558" y="706"/>
                    </a:lnTo>
                    <a:lnTo>
                      <a:pt x="572" y="678"/>
                    </a:lnTo>
                    <a:lnTo>
                      <a:pt x="590" y="652"/>
                    </a:lnTo>
                    <a:lnTo>
                      <a:pt x="608" y="630"/>
                    </a:lnTo>
                    <a:lnTo>
                      <a:pt x="628" y="610"/>
                    </a:lnTo>
                    <a:lnTo>
                      <a:pt x="652" y="592"/>
                    </a:lnTo>
                    <a:lnTo>
                      <a:pt x="676" y="578"/>
                    </a:lnTo>
                    <a:lnTo>
                      <a:pt x="700" y="566"/>
                    </a:lnTo>
                    <a:lnTo>
                      <a:pt x="726" y="556"/>
                    </a:lnTo>
                    <a:lnTo>
                      <a:pt x="752" y="548"/>
                    </a:lnTo>
                    <a:lnTo>
                      <a:pt x="780" y="544"/>
                    </a:lnTo>
                    <a:lnTo>
                      <a:pt x="806" y="540"/>
                    </a:lnTo>
                    <a:lnTo>
                      <a:pt x="832" y="540"/>
                    </a:lnTo>
                    <a:lnTo>
                      <a:pt x="832" y="540"/>
                    </a:lnTo>
                    <a:lnTo>
                      <a:pt x="846" y="538"/>
                    </a:lnTo>
                    <a:lnTo>
                      <a:pt x="860" y="534"/>
                    </a:lnTo>
                    <a:lnTo>
                      <a:pt x="872" y="528"/>
                    </a:lnTo>
                    <a:lnTo>
                      <a:pt x="882" y="518"/>
                    </a:lnTo>
                    <a:lnTo>
                      <a:pt x="892" y="508"/>
                    </a:lnTo>
                    <a:lnTo>
                      <a:pt x="898" y="496"/>
                    </a:lnTo>
                    <a:lnTo>
                      <a:pt x="902" y="482"/>
                    </a:lnTo>
                    <a:lnTo>
                      <a:pt x="904" y="468"/>
                    </a:lnTo>
                    <a:lnTo>
                      <a:pt x="904" y="468"/>
                    </a:lnTo>
                    <a:lnTo>
                      <a:pt x="902" y="454"/>
                    </a:lnTo>
                    <a:lnTo>
                      <a:pt x="898" y="440"/>
                    </a:lnTo>
                    <a:lnTo>
                      <a:pt x="892" y="428"/>
                    </a:lnTo>
                    <a:lnTo>
                      <a:pt x="882" y="418"/>
                    </a:lnTo>
                    <a:lnTo>
                      <a:pt x="872" y="408"/>
                    </a:lnTo>
                    <a:lnTo>
                      <a:pt x="860" y="402"/>
                    </a:lnTo>
                    <a:lnTo>
                      <a:pt x="846" y="398"/>
                    </a:lnTo>
                    <a:lnTo>
                      <a:pt x="832" y="396"/>
                    </a:lnTo>
                    <a:lnTo>
                      <a:pt x="832" y="396"/>
                    </a:lnTo>
                    <a:lnTo>
                      <a:pt x="792" y="398"/>
                    </a:lnTo>
                    <a:lnTo>
                      <a:pt x="752" y="404"/>
                    </a:lnTo>
                    <a:lnTo>
                      <a:pt x="712" y="412"/>
                    </a:lnTo>
                    <a:lnTo>
                      <a:pt x="672" y="424"/>
                    </a:lnTo>
                    <a:lnTo>
                      <a:pt x="634" y="440"/>
                    </a:lnTo>
                    <a:lnTo>
                      <a:pt x="598" y="458"/>
                    </a:lnTo>
                    <a:lnTo>
                      <a:pt x="562" y="480"/>
                    </a:lnTo>
                    <a:lnTo>
                      <a:pt x="530" y="508"/>
                    </a:lnTo>
                    <a:lnTo>
                      <a:pt x="500" y="538"/>
                    </a:lnTo>
                    <a:lnTo>
                      <a:pt x="472" y="570"/>
                    </a:lnTo>
                    <a:lnTo>
                      <a:pt x="460" y="588"/>
                    </a:lnTo>
                    <a:lnTo>
                      <a:pt x="448" y="608"/>
                    </a:lnTo>
                    <a:lnTo>
                      <a:pt x="436" y="628"/>
                    </a:lnTo>
                    <a:lnTo>
                      <a:pt x="426" y="650"/>
                    </a:lnTo>
                    <a:lnTo>
                      <a:pt x="418" y="672"/>
                    </a:lnTo>
                    <a:lnTo>
                      <a:pt x="410" y="694"/>
                    </a:lnTo>
                    <a:lnTo>
                      <a:pt x="404" y="718"/>
                    </a:lnTo>
                    <a:lnTo>
                      <a:pt x="398" y="744"/>
                    </a:lnTo>
                    <a:lnTo>
                      <a:pt x="394" y="768"/>
                    </a:lnTo>
                    <a:lnTo>
                      <a:pt x="390" y="796"/>
                    </a:lnTo>
                    <a:lnTo>
                      <a:pt x="388" y="824"/>
                    </a:lnTo>
                    <a:lnTo>
                      <a:pt x="388" y="852"/>
                    </a:lnTo>
                    <a:lnTo>
                      <a:pt x="388" y="852"/>
                    </a:lnTo>
                    <a:lnTo>
                      <a:pt x="388" y="866"/>
                    </a:lnTo>
                    <a:lnTo>
                      <a:pt x="392" y="880"/>
                    </a:lnTo>
                    <a:lnTo>
                      <a:pt x="400" y="892"/>
                    </a:lnTo>
                    <a:lnTo>
                      <a:pt x="408" y="904"/>
                    </a:lnTo>
                    <a:lnTo>
                      <a:pt x="418" y="912"/>
                    </a:lnTo>
                    <a:lnTo>
                      <a:pt x="432" y="918"/>
                    </a:lnTo>
                    <a:lnTo>
                      <a:pt x="444" y="922"/>
                    </a:lnTo>
                    <a:lnTo>
                      <a:pt x="458" y="924"/>
                    </a:lnTo>
                    <a:lnTo>
                      <a:pt x="458" y="924"/>
                    </a:lnTo>
                    <a:lnTo>
                      <a:pt x="474" y="922"/>
                    </a:lnTo>
                    <a:lnTo>
                      <a:pt x="486" y="918"/>
                    </a:lnTo>
                    <a:lnTo>
                      <a:pt x="498" y="912"/>
                    </a:lnTo>
                    <a:lnTo>
                      <a:pt x="510" y="904"/>
                    </a:lnTo>
                    <a:lnTo>
                      <a:pt x="518" y="892"/>
                    </a:lnTo>
                    <a:lnTo>
                      <a:pt x="524" y="880"/>
                    </a:lnTo>
                    <a:lnTo>
                      <a:pt x="528" y="866"/>
                    </a:lnTo>
                    <a:lnTo>
                      <a:pt x="530" y="852"/>
                    </a:lnTo>
                    <a:lnTo>
                      <a:pt x="530" y="852"/>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60" name="Freeform 34">
                <a:extLst>
                  <a:ext uri="{FF2B5EF4-FFF2-40B4-BE49-F238E27FC236}">
                    <a16:creationId xmlns:a16="http://schemas.microsoft.com/office/drawing/2014/main" id="{ACC53100-5642-4C41-A0AE-75A179154F08}"/>
                  </a:ext>
                </a:extLst>
              </p:cNvPr>
              <p:cNvSpPr>
                <a:spLocks noEditPoints="1"/>
              </p:cNvSpPr>
              <p:nvPr/>
            </p:nvSpPr>
            <p:spPr bwMode="auto">
              <a:xfrm>
                <a:off x="6807671" y="1070221"/>
                <a:ext cx="205825" cy="205825"/>
              </a:xfrm>
              <a:custGeom>
                <a:avLst/>
                <a:gdLst>
                  <a:gd name="T0" fmla="*/ 702 w 974"/>
                  <a:gd name="T1" fmla="*/ 174 h 974"/>
                  <a:gd name="T2" fmla="*/ 706 w 974"/>
                  <a:gd name="T3" fmla="*/ 60 h 974"/>
                  <a:gd name="T4" fmla="*/ 652 w 974"/>
                  <a:gd name="T5" fmla="*/ 36 h 974"/>
                  <a:gd name="T6" fmla="*/ 570 w 974"/>
                  <a:gd name="T7" fmla="*/ 114 h 974"/>
                  <a:gd name="T8" fmla="*/ 532 w 974"/>
                  <a:gd name="T9" fmla="*/ 26 h 974"/>
                  <a:gd name="T10" fmla="*/ 476 w 974"/>
                  <a:gd name="T11" fmla="*/ 0 h 974"/>
                  <a:gd name="T12" fmla="*/ 432 w 974"/>
                  <a:gd name="T13" fmla="*/ 96 h 974"/>
                  <a:gd name="T14" fmla="*/ 358 w 974"/>
                  <a:gd name="T15" fmla="*/ 56 h 974"/>
                  <a:gd name="T16" fmla="*/ 294 w 974"/>
                  <a:gd name="T17" fmla="*/ 40 h 974"/>
                  <a:gd name="T18" fmla="*/ 286 w 974"/>
                  <a:gd name="T19" fmla="*/ 136 h 974"/>
                  <a:gd name="T20" fmla="*/ 220 w 974"/>
                  <a:gd name="T21" fmla="*/ 152 h 974"/>
                  <a:gd name="T22" fmla="*/ 144 w 974"/>
                  <a:gd name="T23" fmla="*/ 140 h 974"/>
                  <a:gd name="T24" fmla="*/ 142 w 974"/>
                  <a:gd name="T25" fmla="*/ 196 h 974"/>
                  <a:gd name="T26" fmla="*/ 94 w 974"/>
                  <a:gd name="T27" fmla="*/ 266 h 974"/>
                  <a:gd name="T28" fmla="*/ 42 w 974"/>
                  <a:gd name="T29" fmla="*/ 288 h 974"/>
                  <a:gd name="T30" fmla="*/ 80 w 974"/>
                  <a:gd name="T31" fmla="*/ 354 h 974"/>
                  <a:gd name="T32" fmla="*/ 64 w 974"/>
                  <a:gd name="T33" fmla="*/ 430 h 974"/>
                  <a:gd name="T34" fmla="*/ 0 w 974"/>
                  <a:gd name="T35" fmla="*/ 476 h 974"/>
                  <a:gd name="T36" fmla="*/ 38 w 974"/>
                  <a:gd name="T37" fmla="*/ 518 h 974"/>
                  <a:gd name="T38" fmla="*/ 102 w 974"/>
                  <a:gd name="T39" fmla="*/ 572 h 974"/>
                  <a:gd name="T40" fmla="*/ 28 w 974"/>
                  <a:gd name="T41" fmla="*/ 648 h 974"/>
                  <a:gd name="T42" fmla="*/ 70 w 974"/>
                  <a:gd name="T43" fmla="*/ 692 h 974"/>
                  <a:gd name="T44" fmla="*/ 166 w 974"/>
                  <a:gd name="T45" fmla="*/ 696 h 974"/>
                  <a:gd name="T46" fmla="*/ 122 w 974"/>
                  <a:gd name="T47" fmla="*/ 800 h 974"/>
                  <a:gd name="T48" fmla="*/ 164 w 974"/>
                  <a:gd name="T49" fmla="*/ 842 h 974"/>
                  <a:gd name="T50" fmla="*/ 268 w 974"/>
                  <a:gd name="T51" fmla="*/ 798 h 974"/>
                  <a:gd name="T52" fmla="*/ 270 w 974"/>
                  <a:gd name="T53" fmla="*/ 898 h 974"/>
                  <a:gd name="T54" fmla="*/ 314 w 974"/>
                  <a:gd name="T55" fmla="*/ 942 h 974"/>
                  <a:gd name="T56" fmla="*/ 392 w 974"/>
                  <a:gd name="T57" fmla="*/ 866 h 974"/>
                  <a:gd name="T58" fmla="*/ 444 w 974"/>
                  <a:gd name="T59" fmla="*/ 936 h 974"/>
                  <a:gd name="T60" fmla="*/ 496 w 974"/>
                  <a:gd name="T61" fmla="*/ 974 h 974"/>
                  <a:gd name="T62" fmla="*/ 536 w 974"/>
                  <a:gd name="T63" fmla="*/ 892 h 974"/>
                  <a:gd name="T64" fmla="*/ 606 w 974"/>
                  <a:gd name="T65" fmla="*/ 898 h 974"/>
                  <a:gd name="T66" fmla="*/ 674 w 974"/>
                  <a:gd name="T67" fmla="*/ 938 h 974"/>
                  <a:gd name="T68" fmla="*/ 696 w 974"/>
                  <a:gd name="T69" fmla="*/ 886 h 974"/>
                  <a:gd name="T70" fmla="*/ 720 w 974"/>
                  <a:gd name="T71" fmla="*/ 806 h 974"/>
                  <a:gd name="T72" fmla="*/ 820 w 974"/>
                  <a:gd name="T73" fmla="*/ 844 h 974"/>
                  <a:gd name="T74" fmla="*/ 842 w 974"/>
                  <a:gd name="T75" fmla="*/ 786 h 974"/>
                  <a:gd name="T76" fmla="*/ 836 w 974"/>
                  <a:gd name="T77" fmla="*/ 704 h 974"/>
                  <a:gd name="T78" fmla="*/ 924 w 974"/>
                  <a:gd name="T79" fmla="*/ 702 h 974"/>
                  <a:gd name="T80" fmla="*/ 912 w 974"/>
                  <a:gd name="T81" fmla="*/ 638 h 974"/>
                  <a:gd name="T82" fmla="*/ 870 w 974"/>
                  <a:gd name="T83" fmla="*/ 560 h 974"/>
                  <a:gd name="T84" fmla="*/ 972 w 974"/>
                  <a:gd name="T85" fmla="*/ 522 h 974"/>
                  <a:gd name="T86" fmla="*/ 952 w 974"/>
                  <a:gd name="T87" fmla="*/ 466 h 974"/>
                  <a:gd name="T88" fmla="*/ 862 w 974"/>
                  <a:gd name="T89" fmla="*/ 420 h 974"/>
                  <a:gd name="T90" fmla="*/ 948 w 974"/>
                  <a:gd name="T91" fmla="*/ 338 h 974"/>
                  <a:gd name="T92" fmla="*/ 918 w 974"/>
                  <a:gd name="T93" fmla="*/ 288 h 974"/>
                  <a:gd name="T94" fmla="*/ 806 w 974"/>
                  <a:gd name="T95" fmla="*/ 282 h 974"/>
                  <a:gd name="T96" fmla="*/ 852 w 974"/>
                  <a:gd name="T97" fmla="*/ 186 h 974"/>
                  <a:gd name="T98" fmla="*/ 822 w 974"/>
                  <a:gd name="T99" fmla="*/ 136 h 974"/>
                  <a:gd name="T100" fmla="*/ 652 w 974"/>
                  <a:gd name="T101" fmla="*/ 740 h 974"/>
                  <a:gd name="T102" fmla="*/ 400 w 974"/>
                  <a:gd name="T103" fmla="*/ 776 h 974"/>
                  <a:gd name="T104" fmla="*/ 220 w 974"/>
                  <a:gd name="T105" fmla="*/ 628 h 974"/>
                  <a:gd name="T106" fmla="*/ 208 w 974"/>
                  <a:gd name="T107" fmla="*/ 374 h 974"/>
                  <a:gd name="T108" fmla="*/ 374 w 974"/>
                  <a:gd name="T109" fmla="*/ 208 h 974"/>
                  <a:gd name="T110" fmla="*/ 628 w 974"/>
                  <a:gd name="T111" fmla="*/ 220 h 974"/>
                  <a:gd name="T112" fmla="*/ 776 w 974"/>
                  <a:gd name="T113" fmla="*/ 402 h 974"/>
                  <a:gd name="T114" fmla="*/ 740 w 974"/>
                  <a:gd name="T115" fmla="*/ 65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4" h="974">
                    <a:moveTo>
                      <a:pt x="784" y="148"/>
                    </a:moveTo>
                    <a:lnTo>
                      <a:pt x="784" y="148"/>
                    </a:lnTo>
                    <a:lnTo>
                      <a:pt x="762" y="162"/>
                    </a:lnTo>
                    <a:lnTo>
                      <a:pt x="738" y="170"/>
                    </a:lnTo>
                    <a:lnTo>
                      <a:pt x="728" y="174"/>
                    </a:lnTo>
                    <a:lnTo>
                      <a:pt x="718" y="176"/>
                    </a:lnTo>
                    <a:lnTo>
                      <a:pt x="708" y="176"/>
                    </a:lnTo>
                    <a:lnTo>
                      <a:pt x="702" y="174"/>
                    </a:lnTo>
                    <a:lnTo>
                      <a:pt x="702" y="174"/>
                    </a:lnTo>
                    <a:lnTo>
                      <a:pt x="698" y="166"/>
                    </a:lnTo>
                    <a:lnTo>
                      <a:pt x="698" y="158"/>
                    </a:lnTo>
                    <a:lnTo>
                      <a:pt x="696" y="138"/>
                    </a:lnTo>
                    <a:lnTo>
                      <a:pt x="700" y="116"/>
                    </a:lnTo>
                    <a:lnTo>
                      <a:pt x="704" y="94"/>
                    </a:lnTo>
                    <a:lnTo>
                      <a:pt x="704" y="94"/>
                    </a:lnTo>
                    <a:lnTo>
                      <a:pt x="708" y="80"/>
                    </a:lnTo>
                    <a:lnTo>
                      <a:pt x="708" y="68"/>
                    </a:lnTo>
                    <a:lnTo>
                      <a:pt x="706" y="60"/>
                    </a:lnTo>
                    <a:lnTo>
                      <a:pt x="704" y="54"/>
                    </a:lnTo>
                    <a:lnTo>
                      <a:pt x="700" y="50"/>
                    </a:lnTo>
                    <a:lnTo>
                      <a:pt x="694" y="46"/>
                    </a:lnTo>
                    <a:lnTo>
                      <a:pt x="684" y="40"/>
                    </a:lnTo>
                    <a:lnTo>
                      <a:pt x="684" y="40"/>
                    </a:lnTo>
                    <a:lnTo>
                      <a:pt x="672" y="36"/>
                    </a:lnTo>
                    <a:lnTo>
                      <a:pt x="666" y="34"/>
                    </a:lnTo>
                    <a:lnTo>
                      <a:pt x="660" y="34"/>
                    </a:lnTo>
                    <a:lnTo>
                      <a:pt x="652" y="36"/>
                    </a:lnTo>
                    <a:lnTo>
                      <a:pt x="646" y="40"/>
                    </a:lnTo>
                    <a:lnTo>
                      <a:pt x="638" y="48"/>
                    </a:lnTo>
                    <a:lnTo>
                      <a:pt x="630" y="60"/>
                    </a:lnTo>
                    <a:lnTo>
                      <a:pt x="630" y="60"/>
                    </a:lnTo>
                    <a:lnTo>
                      <a:pt x="614" y="80"/>
                    </a:lnTo>
                    <a:lnTo>
                      <a:pt x="596" y="98"/>
                    </a:lnTo>
                    <a:lnTo>
                      <a:pt x="588" y="106"/>
                    </a:lnTo>
                    <a:lnTo>
                      <a:pt x="578" y="110"/>
                    </a:lnTo>
                    <a:lnTo>
                      <a:pt x="570" y="114"/>
                    </a:lnTo>
                    <a:lnTo>
                      <a:pt x="564" y="116"/>
                    </a:lnTo>
                    <a:lnTo>
                      <a:pt x="564" y="116"/>
                    </a:lnTo>
                    <a:lnTo>
                      <a:pt x="558" y="110"/>
                    </a:lnTo>
                    <a:lnTo>
                      <a:pt x="554" y="102"/>
                    </a:lnTo>
                    <a:lnTo>
                      <a:pt x="546" y="84"/>
                    </a:lnTo>
                    <a:lnTo>
                      <a:pt x="538" y="62"/>
                    </a:lnTo>
                    <a:lnTo>
                      <a:pt x="534" y="40"/>
                    </a:lnTo>
                    <a:lnTo>
                      <a:pt x="534" y="40"/>
                    </a:lnTo>
                    <a:lnTo>
                      <a:pt x="532" y="26"/>
                    </a:lnTo>
                    <a:lnTo>
                      <a:pt x="528" y="16"/>
                    </a:lnTo>
                    <a:lnTo>
                      <a:pt x="524" y="8"/>
                    </a:lnTo>
                    <a:lnTo>
                      <a:pt x="520" y="4"/>
                    </a:lnTo>
                    <a:lnTo>
                      <a:pt x="514" y="2"/>
                    </a:lnTo>
                    <a:lnTo>
                      <a:pt x="508" y="0"/>
                    </a:lnTo>
                    <a:lnTo>
                      <a:pt x="494" y="0"/>
                    </a:lnTo>
                    <a:lnTo>
                      <a:pt x="494" y="0"/>
                    </a:lnTo>
                    <a:lnTo>
                      <a:pt x="482" y="0"/>
                    </a:lnTo>
                    <a:lnTo>
                      <a:pt x="476" y="0"/>
                    </a:lnTo>
                    <a:lnTo>
                      <a:pt x="470" y="2"/>
                    </a:lnTo>
                    <a:lnTo>
                      <a:pt x="466" y="6"/>
                    </a:lnTo>
                    <a:lnTo>
                      <a:pt x="460" y="14"/>
                    </a:lnTo>
                    <a:lnTo>
                      <a:pt x="456" y="24"/>
                    </a:lnTo>
                    <a:lnTo>
                      <a:pt x="454" y="38"/>
                    </a:lnTo>
                    <a:lnTo>
                      <a:pt x="454" y="38"/>
                    </a:lnTo>
                    <a:lnTo>
                      <a:pt x="446" y="62"/>
                    </a:lnTo>
                    <a:lnTo>
                      <a:pt x="438" y="86"/>
                    </a:lnTo>
                    <a:lnTo>
                      <a:pt x="432" y="96"/>
                    </a:lnTo>
                    <a:lnTo>
                      <a:pt x="426" y="104"/>
                    </a:lnTo>
                    <a:lnTo>
                      <a:pt x="420" y="112"/>
                    </a:lnTo>
                    <a:lnTo>
                      <a:pt x="414" y="114"/>
                    </a:lnTo>
                    <a:lnTo>
                      <a:pt x="414" y="114"/>
                    </a:lnTo>
                    <a:lnTo>
                      <a:pt x="400" y="106"/>
                    </a:lnTo>
                    <a:lnTo>
                      <a:pt x="384" y="92"/>
                    </a:lnTo>
                    <a:lnTo>
                      <a:pt x="370" y="76"/>
                    </a:lnTo>
                    <a:lnTo>
                      <a:pt x="358" y="56"/>
                    </a:lnTo>
                    <a:lnTo>
                      <a:pt x="358" y="56"/>
                    </a:lnTo>
                    <a:lnTo>
                      <a:pt x="350" y="44"/>
                    </a:lnTo>
                    <a:lnTo>
                      <a:pt x="344" y="36"/>
                    </a:lnTo>
                    <a:lnTo>
                      <a:pt x="336" y="32"/>
                    </a:lnTo>
                    <a:lnTo>
                      <a:pt x="330" y="30"/>
                    </a:lnTo>
                    <a:lnTo>
                      <a:pt x="324" y="30"/>
                    </a:lnTo>
                    <a:lnTo>
                      <a:pt x="318" y="30"/>
                    </a:lnTo>
                    <a:lnTo>
                      <a:pt x="306" y="34"/>
                    </a:lnTo>
                    <a:lnTo>
                      <a:pt x="306" y="34"/>
                    </a:lnTo>
                    <a:lnTo>
                      <a:pt x="294" y="40"/>
                    </a:lnTo>
                    <a:lnTo>
                      <a:pt x="290" y="42"/>
                    </a:lnTo>
                    <a:lnTo>
                      <a:pt x="284" y="46"/>
                    </a:lnTo>
                    <a:lnTo>
                      <a:pt x="282" y="52"/>
                    </a:lnTo>
                    <a:lnTo>
                      <a:pt x="280" y="60"/>
                    </a:lnTo>
                    <a:lnTo>
                      <a:pt x="280" y="72"/>
                    </a:lnTo>
                    <a:lnTo>
                      <a:pt x="282" y="86"/>
                    </a:lnTo>
                    <a:lnTo>
                      <a:pt x="282" y="86"/>
                    </a:lnTo>
                    <a:lnTo>
                      <a:pt x="286" y="112"/>
                    </a:lnTo>
                    <a:lnTo>
                      <a:pt x="286" y="136"/>
                    </a:lnTo>
                    <a:lnTo>
                      <a:pt x="284" y="148"/>
                    </a:lnTo>
                    <a:lnTo>
                      <a:pt x="282" y="158"/>
                    </a:lnTo>
                    <a:lnTo>
                      <a:pt x="280" y="166"/>
                    </a:lnTo>
                    <a:lnTo>
                      <a:pt x="276" y="172"/>
                    </a:lnTo>
                    <a:lnTo>
                      <a:pt x="276" y="172"/>
                    </a:lnTo>
                    <a:lnTo>
                      <a:pt x="268" y="172"/>
                    </a:lnTo>
                    <a:lnTo>
                      <a:pt x="260" y="170"/>
                    </a:lnTo>
                    <a:lnTo>
                      <a:pt x="240" y="164"/>
                    </a:lnTo>
                    <a:lnTo>
                      <a:pt x="220" y="152"/>
                    </a:lnTo>
                    <a:lnTo>
                      <a:pt x="202" y="140"/>
                    </a:lnTo>
                    <a:lnTo>
                      <a:pt x="202" y="140"/>
                    </a:lnTo>
                    <a:lnTo>
                      <a:pt x="190" y="132"/>
                    </a:lnTo>
                    <a:lnTo>
                      <a:pt x="180" y="128"/>
                    </a:lnTo>
                    <a:lnTo>
                      <a:pt x="172" y="126"/>
                    </a:lnTo>
                    <a:lnTo>
                      <a:pt x="164" y="126"/>
                    </a:lnTo>
                    <a:lnTo>
                      <a:pt x="158" y="128"/>
                    </a:lnTo>
                    <a:lnTo>
                      <a:pt x="154" y="132"/>
                    </a:lnTo>
                    <a:lnTo>
                      <a:pt x="144" y="140"/>
                    </a:lnTo>
                    <a:lnTo>
                      <a:pt x="144" y="140"/>
                    </a:lnTo>
                    <a:lnTo>
                      <a:pt x="136" y="148"/>
                    </a:lnTo>
                    <a:lnTo>
                      <a:pt x="132" y="154"/>
                    </a:lnTo>
                    <a:lnTo>
                      <a:pt x="130" y="160"/>
                    </a:lnTo>
                    <a:lnTo>
                      <a:pt x="130" y="166"/>
                    </a:lnTo>
                    <a:lnTo>
                      <a:pt x="130" y="174"/>
                    </a:lnTo>
                    <a:lnTo>
                      <a:pt x="136" y="184"/>
                    </a:lnTo>
                    <a:lnTo>
                      <a:pt x="142" y="196"/>
                    </a:lnTo>
                    <a:lnTo>
                      <a:pt x="142" y="196"/>
                    </a:lnTo>
                    <a:lnTo>
                      <a:pt x="154" y="214"/>
                    </a:lnTo>
                    <a:lnTo>
                      <a:pt x="164" y="234"/>
                    </a:lnTo>
                    <a:lnTo>
                      <a:pt x="170" y="252"/>
                    </a:lnTo>
                    <a:lnTo>
                      <a:pt x="172" y="268"/>
                    </a:lnTo>
                    <a:lnTo>
                      <a:pt x="172" y="268"/>
                    </a:lnTo>
                    <a:lnTo>
                      <a:pt x="156" y="272"/>
                    </a:lnTo>
                    <a:lnTo>
                      <a:pt x="136" y="272"/>
                    </a:lnTo>
                    <a:lnTo>
                      <a:pt x="114" y="270"/>
                    </a:lnTo>
                    <a:lnTo>
                      <a:pt x="94" y="266"/>
                    </a:lnTo>
                    <a:lnTo>
                      <a:pt x="94" y="266"/>
                    </a:lnTo>
                    <a:lnTo>
                      <a:pt x="80" y="264"/>
                    </a:lnTo>
                    <a:lnTo>
                      <a:pt x="70" y="264"/>
                    </a:lnTo>
                    <a:lnTo>
                      <a:pt x="60" y="264"/>
                    </a:lnTo>
                    <a:lnTo>
                      <a:pt x="54" y="268"/>
                    </a:lnTo>
                    <a:lnTo>
                      <a:pt x="50" y="272"/>
                    </a:lnTo>
                    <a:lnTo>
                      <a:pt x="46" y="278"/>
                    </a:lnTo>
                    <a:lnTo>
                      <a:pt x="42" y="288"/>
                    </a:lnTo>
                    <a:lnTo>
                      <a:pt x="42" y="288"/>
                    </a:lnTo>
                    <a:lnTo>
                      <a:pt x="38" y="300"/>
                    </a:lnTo>
                    <a:lnTo>
                      <a:pt x="36" y="306"/>
                    </a:lnTo>
                    <a:lnTo>
                      <a:pt x="36" y="312"/>
                    </a:lnTo>
                    <a:lnTo>
                      <a:pt x="38" y="318"/>
                    </a:lnTo>
                    <a:lnTo>
                      <a:pt x="42" y="326"/>
                    </a:lnTo>
                    <a:lnTo>
                      <a:pt x="50" y="334"/>
                    </a:lnTo>
                    <a:lnTo>
                      <a:pt x="62" y="342"/>
                    </a:lnTo>
                    <a:lnTo>
                      <a:pt x="62" y="342"/>
                    </a:lnTo>
                    <a:lnTo>
                      <a:pt x="80" y="354"/>
                    </a:lnTo>
                    <a:lnTo>
                      <a:pt x="96" y="370"/>
                    </a:lnTo>
                    <a:lnTo>
                      <a:pt x="110" y="384"/>
                    </a:lnTo>
                    <a:lnTo>
                      <a:pt x="118" y="398"/>
                    </a:lnTo>
                    <a:lnTo>
                      <a:pt x="118" y="398"/>
                    </a:lnTo>
                    <a:lnTo>
                      <a:pt x="114" y="404"/>
                    </a:lnTo>
                    <a:lnTo>
                      <a:pt x="108" y="410"/>
                    </a:lnTo>
                    <a:lnTo>
                      <a:pt x="98" y="416"/>
                    </a:lnTo>
                    <a:lnTo>
                      <a:pt x="88" y="422"/>
                    </a:lnTo>
                    <a:lnTo>
                      <a:pt x="64" y="430"/>
                    </a:lnTo>
                    <a:lnTo>
                      <a:pt x="38" y="436"/>
                    </a:lnTo>
                    <a:lnTo>
                      <a:pt x="38" y="436"/>
                    </a:lnTo>
                    <a:lnTo>
                      <a:pt x="26" y="438"/>
                    </a:lnTo>
                    <a:lnTo>
                      <a:pt x="16" y="442"/>
                    </a:lnTo>
                    <a:lnTo>
                      <a:pt x="8" y="446"/>
                    </a:lnTo>
                    <a:lnTo>
                      <a:pt x="4" y="452"/>
                    </a:lnTo>
                    <a:lnTo>
                      <a:pt x="0" y="458"/>
                    </a:lnTo>
                    <a:lnTo>
                      <a:pt x="0" y="464"/>
                    </a:lnTo>
                    <a:lnTo>
                      <a:pt x="0" y="476"/>
                    </a:lnTo>
                    <a:lnTo>
                      <a:pt x="0" y="476"/>
                    </a:lnTo>
                    <a:lnTo>
                      <a:pt x="0" y="488"/>
                    </a:lnTo>
                    <a:lnTo>
                      <a:pt x="0" y="494"/>
                    </a:lnTo>
                    <a:lnTo>
                      <a:pt x="4" y="500"/>
                    </a:lnTo>
                    <a:lnTo>
                      <a:pt x="8" y="506"/>
                    </a:lnTo>
                    <a:lnTo>
                      <a:pt x="14" y="510"/>
                    </a:lnTo>
                    <a:lnTo>
                      <a:pt x="24" y="514"/>
                    </a:lnTo>
                    <a:lnTo>
                      <a:pt x="38" y="518"/>
                    </a:lnTo>
                    <a:lnTo>
                      <a:pt x="38" y="518"/>
                    </a:lnTo>
                    <a:lnTo>
                      <a:pt x="60" y="522"/>
                    </a:lnTo>
                    <a:lnTo>
                      <a:pt x="82" y="530"/>
                    </a:lnTo>
                    <a:lnTo>
                      <a:pt x="100" y="538"/>
                    </a:lnTo>
                    <a:lnTo>
                      <a:pt x="106" y="544"/>
                    </a:lnTo>
                    <a:lnTo>
                      <a:pt x="112" y="550"/>
                    </a:lnTo>
                    <a:lnTo>
                      <a:pt x="112" y="550"/>
                    </a:lnTo>
                    <a:lnTo>
                      <a:pt x="110" y="556"/>
                    </a:lnTo>
                    <a:lnTo>
                      <a:pt x="108" y="564"/>
                    </a:lnTo>
                    <a:lnTo>
                      <a:pt x="102" y="572"/>
                    </a:lnTo>
                    <a:lnTo>
                      <a:pt x="94" y="582"/>
                    </a:lnTo>
                    <a:lnTo>
                      <a:pt x="76" y="598"/>
                    </a:lnTo>
                    <a:lnTo>
                      <a:pt x="54" y="614"/>
                    </a:lnTo>
                    <a:lnTo>
                      <a:pt x="54" y="614"/>
                    </a:lnTo>
                    <a:lnTo>
                      <a:pt x="42" y="622"/>
                    </a:lnTo>
                    <a:lnTo>
                      <a:pt x="34" y="628"/>
                    </a:lnTo>
                    <a:lnTo>
                      <a:pt x="30" y="636"/>
                    </a:lnTo>
                    <a:lnTo>
                      <a:pt x="28" y="642"/>
                    </a:lnTo>
                    <a:lnTo>
                      <a:pt x="28" y="648"/>
                    </a:lnTo>
                    <a:lnTo>
                      <a:pt x="28" y="654"/>
                    </a:lnTo>
                    <a:lnTo>
                      <a:pt x="34" y="666"/>
                    </a:lnTo>
                    <a:lnTo>
                      <a:pt x="34" y="666"/>
                    </a:lnTo>
                    <a:lnTo>
                      <a:pt x="38" y="676"/>
                    </a:lnTo>
                    <a:lnTo>
                      <a:pt x="42" y="682"/>
                    </a:lnTo>
                    <a:lnTo>
                      <a:pt x="46" y="686"/>
                    </a:lnTo>
                    <a:lnTo>
                      <a:pt x="52" y="690"/>
                    </a:lnTo>
                    <a:lnTo>
                      <a:pt x="60" y="692"/>
                    </a:lnTo>
                    <a:lnTo>
                      <a:pt x="70" y="692"/>
                    </a:lnTo>
                    <a:lnTo>
                      <a:pt x="84" y="688"/>
                    </a:lnTo>
                    <a:lnTo>
                      <a:pt x="84" y="688"/>
                    </a:lnTo>
                    <a:lnTo>
                      <a:pt x="108" y="684"/>
                    </a:lnTo>
                    <a:lnTo>
                      <a:pt x="130" y="684"/>
                    </a:lnTo>
                    <a:lnTo>
                      <a:pt x="150" y="684"/>
                    </a:lnTo>
                    <a:lnTo>
                      <a:pt x="158" y="686"/>
                    </a:lnTo>
                    <a:lnTo>
                      <a:pt x="166" y="688"/>
                    </a:lnTo>
                    <a:lnTo>
                      <a:pt x="166" y="688"/>
                    </a:lnTo>
                    <a:lnTo>
                      <a:pt x="166" y="696"/>
                    </a:lnTo>
                    <a:lnTo>
                      <a:pt x="166" y="704"/>
                    </a:lnTo>
                    <a:lnTo>
                      <a:pt x="164" y="714"/>
                    </a:lnTo>
                    <a:lnTo>
                      <a:pt x="160" y="726"/>
                    </a:lnTo>
                    <a:lnTo>
                      <a:pt x="150" y="750"/>
                    </a:lnTo>
                    <a:lnTo>
                      <a:pt x="136" y="772"/>
                    </a:lnTo>
                    <a:lnTo>
                      <a:pt x="136" y="772"/>
                    </a:lnTo>
                    <a:lnTo>
                      <a:pt x="128" y="782"/>
                    </a:lnTo>
                    <a:lnTo>
                      <a:pt x="124" y="792"/>
                    </a:lnTo>
                    <a:lnTo>
                      <a:pt x="122" y="800"/>
                    </a:lnTo>
                    <a:lnTo>
                      <a:pt x="124" y="808"/>
                    </a:lnTo>
                    <a:lnTo>
                      <a:pt x="126" y="814"/>
                    </a:lnTo>
                    <a:lnTo>
                      <a:pt x="128" y="818"/>
                    </a:lnTo>
                    <a:lnTo>
                      <a:pt x="138" y="828"/>
                    </a:lnTo>
                    <a:lnTo>
                      <a:pt x="138" y="828"/>
                    </a:lnTo>
                    <a:lnTo>
                      <a:pt x="146" y="836"/>
                    </a:lnTo>
                    <a:lnTo>
                      <a:pt x="152" y="840"/>
                    </a:lnTo>
                    <a:lnTo>
                      <a:pt x="158" y="842"/>
                    </a:lnTo>
                    <a:lnTo>
                      <a:pt x="164" y="842"/>
                    </a:lnTo>
                    <a:lnTo>
                      <a:pt x="172" y="840"/>
                    </a:lnTo>
                    <a:lnTo>
                      <a:pt x="182" y="836"/>
                    </a:lnTo>
                    <a:lnTo>
                      <a:pt x="194" y="828"/>
                    </a:lnTo>
                    <a:lnTo>
                      <a:pt x="194" y="828"/>
                    </a:lnTo>
                    <a:lnTo>
                      <a:pt x="212" y="816"/>
                    </a:lnTo>
                    <a:lnTo>
                      <a:pt x="234" y="806"/>
                    </a:lnTo>
                    <a:lnTo>
                      <a:pt x="252" y="800"/>
                    </a:lnTo>
                    <a:lnTo>
                      <a:pt x="260" y="798"/>
                    </a:lnTo>
                    <a:lnTo>
                      <a:pt x="268" y="798"/>
                    </a:lnTo>
                    <a:lnTo>
                      <a:pt x="268" y="798"/>
                    </a:lnTo>
                    <a:lnTo>
                      <a:pt x="272" y="804"/>
                    </a:lnTo>
                    <a:lnTo>
                      <a:pt x="276" y="812"/>
                    </a:lnTo>
                    <a:lnTo>
                      <a:pt x="278" y="822"/>
                    </a:lnTo>
                    <a:lnTo>
                      <a:pt x="278" y="834"/>
                    </a:lnTo>
                    <a:lnTo>
                      <a:pt x="278" y="858"/>
                    </a:lnTo>
                    <a:lnTo>
                      <a:pt x="274" y="884"/>
                    </a:lnTo>
                    <a:lnTo>
                      <a:pt x="274" y="884"/>
                    </a:lnTo>
                    <a:lnTo>
                      <a:pt x="270" y="898"/>
                    </a:lnTo>
                    <a:lnTo>
                      <a:pt x="270" y="910"/>
                    </a:lnTo>
                    <a:lnTo>
                      <a:pt x="272" y="918"/>
                    </a:lnTo>
                    <a:lnTo>
                      <a:pt x="276" y="924"/>
                    </a:lnTo>
                    <a:lnTo>
                      <a:pt x="280" y="928"/>
                    </a:lnTo>
                    <a:lnTo>
                      <a:pt x="284" y="932"/>
                    </a:lnTo>
                    <a:lnTo>
                      <a:pt x="296" y="936"/>
                    </a:lnTo>
                    <a:lnTo>
                      <a:pt x="296" y="936"/>
                    </a:lnTo>
                    <a:lnTo>
                      <a:pt x="308" y="940"/>
                    </a:lnTo>
                    <a:lnTo>
                      <a:pt x="314" y="942"/>
                    </a:lnTo>
                    <a:lnTo>
                      <a:pt x="320" y="942"/>
                    </a:lnTo>
                    <a:lnTo>
                      <a:pt x="326" y="940"/>
                    </a:lnTo>
                    <a:lnTo>
                      <a:pt x="334" y="934"/>
                    </a:lnTo>
                    <a:lnTo>
                      <a:pt x="340" y="926"/>
                    </a:lnTo>
                    <a:lnTo>
                      <a:pt x="348" y="916"/>
                    </a:lnTo>
                    <a:lnTo>
                      <a:pt x="348" y="916"/>
                    </a:lnTo>
                    <a:lnTo>
                      <a:pt x="362" y="896"/>
                    </a:lnTo>
                    <a:lnTo>
                      <a:pt x="376" y="880"/>
                    </a:lnTo>
                    <a:lnTo>
                      <a:pt x="392" y="866"/>
                    </a:lnTo>
                    <a:lnTo>
                      <a:pt x="406" y="858"/>
                    </a:lnTo>
                    <a:lnTo>
                      <a:pt x="406" y="858"/>
                    </a:lnTo>
                    <a:lnTo>
                      <a:pt x="412" y="862"/>
                    </a:lnTo>
                    <a:lnTo>
                      <a:pt x="418" y="868"/>
                    </a:lnTo>
                    <a:lnTo>
                      <a:pt x="424" y="876"/>
                    </a:lnTo>
                    <a:lnTo>
                      <a:pt x="428" y="886"/>
                    </a:lnTo>
                    <a:lnTo>
                      <a:pt x="438" y="910"/>
                    </a:lnTo>
                    <a:lnTo>
                      <a:pt x="444" y="936"/>
                    </a:lnTo>
                    <a:lnTo>
                      <a:pt x="444" y="936"/>
                    </a:lnTo>
                    <a:lnTo>
                      <a:pt x="446" y="950"/>
                    </a:lnTo>
                    <a:lnTo>
                      <a:pt x="450" y="960"/>
                    </a:lnTo>
                    <a:lnTo>
                      <a:pt x="456" y="968"/>
                    </a:lnTo>
                    <a:lnTo>
                      <a:pt x="460" y="972"/>
                    </a:lnTo>
                    <a:lnTo>
                      <a:pt x="466" y="974"/>
                    </a:lnTo>
                    <a:lnTo>
                      <a:pt x="472" y="974"/>
                    </a:lnTo>
                    <a:lnTo>
                      <a:pt x="484" y="974"/>
                    </a:lnTo>
                    <a:lnTo>
                      <a:pt x="484" y="974"/>
                    </a:lnTo>
                    <a:lnTo>
                      <a:pt x="496" y="974"/>
                    </a:lnTo>
                    <a:lnTo>
                      <a:pt x="502" y="974"/>
                    </a:lnTo>
                    <a:lnTo>
                      <a:pt x="508" y="970"/>
                    </a:lnTo>
                    <a:lnTo>
                      <a:pt x="514" y="966"/>
                    </a:lnTo>
                    <a:lnTo>
                      <a:pt x="518" y="960"/>
                    </a:lnTo>
                    <a:lnTo>
                      <a:pt x="522" y="950"/>
                    </a:lnTo>
                    <a:lnTo>
                      <a:pt x="524" y="936"/>
                    </a:lnTo>
                    <a:lnTo>
                      <a:pt x="524" y="936"/>
                    </a:lnTo>
                    <a:lnTo>
                      <a:pt x="530" y="914"/>
                    </a:lnTo>
                    <a:lnTo>
                      <a:pt x="536" y="892"/>
                    </a:lnTo>
                    <a:lnTo>
                      <a:pt x="546" y="874"/>
                    </a:lnTo>
                    <a:lnTo>
                      <a:pt x="550" y="866"/>
                    </a:lnTo>
                    <a:lnTo>
                      <a:pt x="556" y="860"/>
                    </a:lnTo>
                    <a:lnTo>
                      <a:pt x="556" y="860"/>
                    </a:lnTo>
                    <a:lnTo>
                      <a:pt x="562" y="862"/>
                    </a:lnTo>
                    <a:lnTo>
                      <a:pt x="570" y="866"/>
                    </a:lnTo>
                    <a:lnTo>
                      <a:pt x="580" y="872"/>
                    </a:lnTo>
                    <a:lnTo>
                      <a:pt x="588" y="878"/>
                    </a:lnTo>
                    <a:lnTo>
                      <a:pt x="606" y="898"/>
                    </a:lnTo>
                    <a:lnTo>
                      <a:pt x="622" y="918"/>
                    </a:lnTo>
                    <a:lnTo>
                      <a:pt x="622" y="918"/>
                    </a:lnTo>
                    <a:lnTo>
                      <a:pt x="628" y="930"/>
                    </a:lnTo>
                    <a:lnTo>
                      <a:pt x="636" y="938"/>
                    </a:lnTo>
                    <a:lnTo>
                      <a:pt x="644" y="942"/>
                    </a:lnTo>
                    <a:lnTo>
                      <a:pt x="650" y="944"/>
                    </a:lnTo>
                    <a:lnTo>
                      <a:pt x="656" y="944"/>
                    </a:lnTo>
                    <a:lnTo>
                      <a:pt x="662" y="942"/>
                    </a:lnTo>
                    <a:lnTo>
                      <a:pt x="674" y="938"/>
                    </a:lnTo>
                    <a:lnTo>
                      <a:pt x="674" y="938"/>
                    </a:lnTo>
                    <a:lnTo>
                      <a:pt x="684" y="934"/>
                    </a:lnTo>
                    <a:lnTo>
                      <a:pt x="690" y="930"/>
                    </a:lnTo>
                    <a:lnTo>
                      <a:pt x="694" y="924"/>
                    </a:lnTo>
                    <a:lnTo>
                      <a:pt x="698" y="918"/>
                    </a:lnTo>
                    <a:lnTo>
                      <a:pt x="698" y="910"/>
                    </a:lnTo>
                    <a:lnTo>
                      <a:pt x="698" y="900"/>
                    </a:lnTo>
                    <a:lnTo>
                      <a:pt x="696" y="886"/>
                    </a:lnTo>
                    <a:lnTo>
                      <a:pt x="696" y="886"/>
                    </a:lnTo>
                    <a:lnTo>
                      <a:pt x="690" y="864"/>
                    </a:lnTo>
                    <a:lnTo>
                      <a:pt x="690" y="842"/>
                    </a:lnTo>
                    <a:lnTo>
                      <a:pt x="690" y="822"/>
                    </a:lnTo>
                    <a:lnTo>
                      <a:pt x="692" y="812"/>
                    </a:lnTo>
                    <a:lnTo>
                      <a:pt x="694" y="806"/>
                    </a:lnTo>
                    <a:lnTo>
                      <a:pt x="694" y="806"/>
                    </a:lnTo>
                    <a:lnTo>
                      <a:pt x="702" y="804"/>
                    </a:lnTo>
                    <a:lnTo>
                      <a:pt x="710" y="804"/>
                    </a:lnTo>
                    <a:lnTo>
                      <a:pt x="720" y="806"/>
                    </a:lnTo>
                    <a:lnTo>
                      <a:pt x="732" y="810"/>
                    </a:lnTo>
                    <a:lnTo>
                      <a:pt x="754" y="820"/>
                    </a:lnTo>
                    <a:lnTo>
                      <a:pt x="778" y="832"/>
                    </a:lnTo>
                    <a:lnTo>
                      <a:pt x="778" y="832"/>
                    </a:lnTo>
                    <a:lnTo>
                      <a:pt x="788" y="840"/>
                    </a:lnTo>
                    <a:lnTo>
                      <a:pt x="798" y="844"/>
                    </a:lnTo>
                    <a:lnTo>
                      <a:pt x="806" y="846"/>
                    </a:lnTo>
                    <a:lnTo>
                      <a:pt x="814" y="846"/>
                    </a:lnTo>
                    <a:lnTo>
                      <a:pt x="820" y="844"/>
                    </a:lnTo>
                    <a:lnTo>
                      <a:pt x="824" y="840"/>
                    </a:lnTo>
                    <a:lnTo>
                      <a:pt x="834" y="830"/>
                    </a:lnTo>
                    <a:lnTo>
                      <a:pt x="834" y="830"/>
                    </a:lnTo>
                    <a:lnTo>
                      <a:pt x="842" y="822"/>
                    </a:lnTo>
                    <a:lnTo>
                      <a:pt x="846" y="816"/>
                    </a:lnTo>
                    <a:lnTo>
                      <a:pt x="848" y="810"/>
                    </a:lnTo>
                    <a:lnTo>
                      <a:pt x="848" y="804"/>
                    </a:lnTo>
                    <a:lnTo>
                      <a:pt x="846" y="796"/>
                    </a:lnTo>
                    <a:lnTo>
                      <a:pt x="842" y="786"/>
                    </a:lnTo>
                    <a:lnTo>
                      <a:pt x="834" y="774"/>
                    </a:lnTo>
                    <a:lnTo>
                      <a:pt x="834" y="774"/>
                    </a:lnTo>
                    <a:lnTo>
                      <a:pt x="822" y="758"/>
                    </a:lnTo>
                    <a:lnTo>
                      <a:pt x="812" y="738"/>
                    </a:lnTo>
                    <a:lnTo>
                      <a:pt x="804" y="722"/>
                    </a:lnTo>
                    <a:lnTo>
                      <a:pt x="802" y="706"/>
                    </a:lnTo>
                    <a:lnTo>
                      <a:pt x="802" y="706"/>
                    </a:lnTo>
                    <a:lnTo>
                      <a:pt x="818" y="704"/>
                    </a:lnTo>
                    <a:lnTo>
                      <a:pt x="836" y="704"/>
                    </a:lnTo>
                    <a:lnTo>
                      <a:pt x="858" y="706"/>
                    </a:lnTo>
                    <a:lnTo>
                      <a:pt x="878" y="710"/>
                    </a:lnTo>
                    <a:lnTo>
                      <a:pt x="878" y="710"/>
                    </a:lnTo>
                    <a:lnTo>
                      <a:pt x="890" y="714"/>
                    </a:lnTo>
                    <a:lnTo>
                      <a:pt x="902" y="716"/>
                    </a:lnTo>
                    <a:lnTo>
                      <a:pt x="910" y="714"/>
                    </a:lnTo>
                    <a:lnTo>
                      <a:pt x="916" y="712"/>
                    </a:lnTo>
                    <a:lnTo>
                      <a:pt x="922" y="708"/>
                    </a:lnTo>
                    <a:lnTo>
                      <a:pt x="924" y="702"/>
                    </a:lnTo>
                    <a:lnTo>
                      <a:pt x="930" y="692"/>
                    </a:lnTo>
                    <a:lnTo>
                      <a:pt x="930" y="692"/>
                    </a:lnTo>
                    <a:lnTo>
                      <a:pt x="936" y="680"/>
                    </a:lnTo>
                    <a:lnTo>
                      <a:pt x="936" y="674"/>
                    </a:lnTo>
                    <a:lnTo>
                      <a:pt x="938" y="668"/>
                    </a:lnTo>
                    <a:lnTo>
                      <a:pt x="936" y="662"/>
                    </a:lnTo>
                    <a:lnTo>
                      <a:pt x="932" y="654"/>
                    </a:lnTo>
                    <a:lnTo>
                      <a:pt x="924" y="646"/>
                    </a:lnTo>
                    <a:lnTo>
                      <a:pt x="912" y="638"/>
                    </a:lnTo>
                    <a:lnTo>
                      <a:pt x="912" y="638"/>
                    </a:lnTo>
                    <a:lnTo>
                      <a:pt x="892" y="622"/>
                    </a:lnTo>
                    <a:lnTo>
                      <a:pt x="874" y="604"/>
                    </a:lnTo>
                    <a:lnTo>
                      <a:pt x="862" y="586"/>
                    </a:lnTo>
                    <a:lnTo>
                      <a:pt x="858" y="578"/>
                    </a:lnTo>
                    <a:lnTo>
                      <a:pt x="858" y="570"/>
                    </a:lnTo>
                    <a:lnTo>
                      <a:pt x="858" y="570"/>
                    </a:lnTo>
                    <a:lnTo>
                      <a:pt x="864" y="566"/>
                    </a:lnTo>
                    <a:lnTo>
                      <a:pt x="870" y="560"/>
                    </a:lnTo>
                    <a:lnTo>
                      <a:pt x="890" y="552"/>
                    </a:lnTo>
                    <a:lnTo>
                      <a:pt x="910" y="546"/>
                    </a:lnTo>
                    <a:lnTo>
                      <a:pt x="934" y="542"/>
                    </a:lnTo>
                    <a:lnTo>
                      <a:pt x="934" y="542"/>
                    </a:lnTo>
                    <a:lnTo>
                      <a:pt x="948" y="540"/>
                    </a:lnTo>
                    <a:lnTo>
                      <a:pt x="958" y="538"/>
                    </a:lnTo>
                    <a:lnTo>
                      <a:pt x="964" y="534"/>
                    </a:lnTo>
                    <a:lnTo>
                      <a:pt x="970" y="528"/>
                    </a:lnTo>
                    <a:lnTo>
                      <a:pt x="972" y="522"/>
                    </a:lnTo>
                    <a:lnTo>
                      <a:pt x="974" y="516"/>
                    </a:lnTo>
                    <a:lnTo>
                      <a:pt x="974" y="504"/>
                    </a:lnTo>
                    <a:lnTo>
                      <a:pt x="974" y="504"/>
                    </a:lnTo>
                    <a:lnTo>
                      <a:pt x="974" y="492"/>
                    </a:lnTo>
                    <a:lnTo>
                      <a:pt x="974" y="486"/>
                    </a:lnTo>
                    <a:lnTo>
                      <a:pt x="972" y="480"/>
                    </a:lnTo>
                    <a:lnTo>
                      <a:pt x="968" y="474"/>
                    </a:lnTo>
                    <a:lnTo>
                      <a:pt x="960" y="470"/>
                    </a:lnTo>
                    <a:lnTo>
                      <a:pt x="952" y="466"/>
                    </a:lnTo>
                    <a:lnTo>
                      <a:pt x="938" y="462"/>
                    </a:lnTo>
                    <a:lnTo>
                      <a:pt x="938" y="462"/>
                    </a:lnTo>
                    <a:lnTo>
                      <a:pt x="912" y="454"/>
                    </a:lnTo>
                    <a:lnTo>
                      <a:pt x="888" y="444"/>
                    </a:lnTo>
                    <a:lnTo>
                      <a:pt x="878" y="438"/>
                    </a:lnTo>
                    <a:lnTo>
                      <a:pt x="870" y="432"/>
                    </a:lnTo>
                    <a:lnTo>
                      <a:pt x="864" y="426"/>
                    </a:lnTo>
                    <a:lnTo>
                      <a:pt x="862" y="420"/>
                    </a:lnTo>
                    <a:lnTo>
                      <a:pt x="862" y="420"/>
                    </a:lnTo>
                    <a:lnTo>
                      <a:pt x="870" y="406"/>
                    </a:lnTo>
                    <a:lnTo>
                      <a:pt x="884" y="392"/>
                    </a:lnTo>
                    <a:lnTo>
                      <a:pt x="902" y="378"/>
                    </a:lnTo>
                    <a:lnTo>
                      <a:pt x="920" y="366"/>
                    </a:lnTo>
                    <a:lnTo>
                      <a:pt x="920" y="366"/>
                    </a:lnTo>
                    <a:lnTo>
                      <a:pt x="932" y="358"/>
                    </a:lnTo>
                    <a:lnTo>
                      <a:pt x="940" y="352"/>
                    </a:lnTo>
                    <a:lnTo>
                      <a:pt x="946" y="344"/>
                    </a:lnTo>
                    <a:lnTo>
                      <a:pt x="948" y="338"/>
                    </a:lnTo>
                    <a:lnTo>
                      <a:pt x="948" y="332"/>
                    </a:lnTo>
                    <a:lnTo>
                      <a:pt x="948" y="326"/>
                    </a:lnTo>
                    <a:lnTo>
                      <a:pt x="942" y="314"/>
                    </a:lnTo>
                    <a:lnTo>
                      <a:pt x="942" y="314"/>
                    </a:lnTo>
                    <a:lnTo>
                      <a:pt x="938" y="302"/>
                    </a:lnTo>
                    <a:lnTo>
                      <a:pt x="936" y="298"/>
                    </a:lnTo>
                    <a:lnTo>
                      <a:pt x="932" y="292"/>
                    </a:lnTo>
                    <a:lnTo>
                      <a:pt x="926" y="290"/>
                    </a:lnTo>
                    <a:lnTo>
                      <a:pt x="918" y="288"/>
                    </a:lnTo>
                    <a:lnTo>
                      <a:pt x="906" y="288"/>
                    </a:lnTo>
                    <a:lnTo>
                      <a:pt x="892" y="290"/>
                    </a:lnTo>
                    <a:lnTo>
                      <a:pt x="892" y="290"/>
                    </a:lnTo>
                    <a:lnTo>
                      <a:pt x="866" y="292"/>
                    </a:lnTo>
                    <a:lnTo>
                      <a:pt x="842" y="292"/>
                    </a:lnTo>
                    <a:lnTo>
                      <a:pt x="830" y="292"/>
                    </a:lnTo>
                    <a:lnTo>
                      <a:pt x="820" y="288"/>
                    </a:lnTo>
                    <a:lnTo>
                      <a:pt x="812" y="286"/>
                    </a:lnTo>
                    <a:lnTo>
                      <a:pt x="806" y="282"/>
                    </a:lnTo>
                    <a:lnTo>
                      <a:pt x="806" y="282"/>
                    </a:lnTo>
                    <a:lnTo>
                      <a:pt x="806" y="274"/>
                    </a:lnTo>
                    <a:lnTo>
                      <a:pt x="808" y="264"/>
                    </a:lnTo>
                    <a:lnTo>
                      <a:pt x="816" y="246"/>
                    </a:lnTo>
                    <a:lnTo>
                      <a:pt x="826" y="226"/>
                    </a:lnTo>
                    <a:lnTo>
                      <a:pt x="840" y="208"/>
                    </a:lnTo>
                    <a:lnTo>
                      <a:pt x="840" y="208"/>
                    </a:lnTo>
                    <a:lnTo>
                      <a:pt x="848" y="196"/>
                    </a:lnTo>
                    <a:lnTo>
                      <a:pt x="852" y="186"/>
                    </a:lnTo>
                    <a:lnTo>
                      <a:pt x="854" y="178"/>
                    </a:lnTo>
                    <a:lnTo>
                      <a:pt x="854" y="172"/>
                    </a:lnTo>
                    <a:lnTo>
                      <a:pt x="852" y="166"/>
                    </a:lnTo>
                    <a:lnTo>
                      <a:pt x="848" y="160"/>
                    </a:lnTo>
                    <a:lnTo>
                      <a:pt x="840" y="152"/>
                    </a:lnTo>
                    <a:lnTo>
                      <a:pt x="840" y="152"/>
                    </a:lnTo>
                    <a:lnTo>
                      <a:pt x="832" y="142"/>
                    </a:lnTo>
                    <a:lnTo>
                      <a:pt x="828" y="138"/>
                    </a:lnTo>
                    <a:lnTo>
                      <a:pt x="822" y="136"/>
                    </a:lnTo>
                    <a:lnTo>
                      <a:pt x="814" y="136"/>
                    </a:lnTo>
                    <a:lnTo>
                      <a:pt x="806" y="136"/>
                    </a:lnTo>
                    <a:lnTo>
                      <a:pt x="796" y="140"/>
                    </a:lnTo>
                    <a:lnTo>
                      <a:pt x="784" y="148"/>
                    </a:lnTo>
                    <a:lnTo>
                      <a:pt x="784" y="148"/>
                    </a:lnTo>
                    <a:close/>
                    <a:moveTo>
                      <a:pt x="700" y="702"/>
                    </a:moveTo>
                    <a:lnTo>
                      <a:pt x="700" y="702"/>
                    </a:lnTo>
                    <a:lnTo>
                      <a:pt x="678" y="722"/>
                    </a:lnTo>
                    <a:lnTo>
                      <a:pt x="652" y="740"/>
                    </a:lnTo>
                    <a:lnTo>
                      <a:pt x="628" y="754"/>
                    </a:lnTo>
                    <a:lnTo>
                      <a:pt x="600" y="768"/>
                    </a:lnTo>
                    <a:lnTo>
                      <a:pt x="572" y="776"/>
                    </a:lnTo>
                    <a:lnTo>
                      <a:pt x="544" y="784"/>
                    </a:lnTo>
                    <a:lnTo>
                      <a:pt x="516" y="788"/>
                    </a:lnTo>
                    <a:lnTo>
                      <a:pt x="486" y="790"/>
                    </a:lnTo>
                    <a:lnTo>
                      <a:pt x="458" y="788"/>
                    </a:lnTo>
                    <a:lnTo>
                      <a:pt x="428" y="784"/>
                    </a:lnTo>
                    <a:lnTo>
                      <a:pt x="400" y="776"/>
                    </a:lnTo>
                    <a:lnTo>
                      <a:pt x="372" y="766"/>
                    </a:lnTo>
                    <a:lnTo>
                      <a:pt x="346" y="754"/>
                    </a:lnTo>
                    <a:lnTo>
                      <a:pt x="320" y="740"/>
                    </a:lnTo>
                    <a:lnTo>
                      <a:pt x="296" y="722"/>
                    </a:lnTo>
                    <a:lnTo>
                      <a:pt x="274" y="700"/>
                    </a:lnTo>
                    <a:lnTo>
                      <a:pt x="274" y="700"/>
                    </a:lnTo>
                    <a:lnTo>
                      <a:pt x="252" y="678"/>
                    </a:lnTo>
                    <a:lnTo>
                      <a:pt x="234" y="652"/>
                    </a:lnTo>
                    <a:lnTo>
                      <a:pt x="220" y="628"/>
                    </a:lnTo>
                    <a:lnTo>
                      <a:pt x="208" y="600"/>
                    </a:lnTo>
                    <a:lnTo>
                      <a:pt x="198" y="572"/>
                    </a:lnTo>
                    <a:lnTo>
                      <a:pt x="190" y="544"/>
                    </a:lnTo>
                    <a:lnTo>
                      <a:pt x="186" y="516"/>
                    </a:lnTo>
                    <a:lnTo>
                      <a:pt x="186" y="486"/>
                    </a:lnTo>
                    <a:lnTo>
                      <a:pt x="186" y="458"/>
                    </a:lnTo>
                    <a:lnTo>
                      <a:pt x="190" y="428"/>
                    </a:lnTo>
                    <a:lnTo>
                      <a:pt x="198" y="400"/>
                    </a:lnTo>
                    <a:lnTo>
                      <a:pt x="208" y="374"/>
                    </a:lnTo>
                    <a:lnTo>
                      <a:pt x="220" y="346"/>
                    </a:lnTo>
                    <a:lnTo>
                      <a:pt x="236" y="320"/>
                    </a:lnTo>
                    <a:lnTo>
                      <a:pt x="254" y="296"/>
                    </a:lnTo>
                    <a:lnTo>
                      <a:pt x="274" y="274"/>
                    </a:lnTo>
                    <a:lnTo>
                      <a:pt x="274" y="274"/>
                    </a:lnTo>
                    <a:lnTo>
                      <a:pt x="296" y="252"/>
                    </a:lnTo>
                    <a:lnTo>
                      <a:pt x="322" y="234"/>
                    </a:lnTo>
                    <a:lnTo>
                      <a:pt x="348" y="220"/>
                    </a:lnTo>
                    <a:lnTo>
                      <a:pt x="374" y="208"/>
                    </a:lnTo>
                    <a:lnTo>
                      <a:pt x="402" y="198"/>
                    </a:lnTo>
                    <a:lnTo>
                      <a:pt x="430" y="190"/>
                    </a:lnTo>
                    <a:lnTo>
                      <a:pt x="458" y="186"/>
                    </a:lnTo>
                    <a:lnTo>
                      <a:pt x="488" y="186"/>
                    </a:lnTo>
                    <a:lnTo>
                      <a:pt x="516" y="186"/>
                    </a:lnTo>
                    <a:lnTo>
                      <a:pt x="546" y="190"/>
                    </a:lnTo>
                    <a:lnTo>
                      <a:pt x="574" y="198"/>
                    </a:lnTo>
                    <a:lnTo>
                      <a:pt x="602" y="208"/>
                    </a:lnTo>
                    <a:lnTo>
                      <a:pt x="628" y="220"/>
                    </a:lnTo>
                    <a:lnTo>
                      <a:pt x="654" y="236"/>
                    </a:lnTo>
                    <a:lnTo>
                      <a:pt x="678" y="254"/>
                    </a:lnTo>
                    <a:lnTo>
                      <a:pt x="702" y="274"/>
                    </a:lnTo>
                    <a:lnTo>
                      <a:pt x="702" y="274"/>
                    </a:lnTo>
                    <a:lnTo>
                      <a:pt x="722" y="298"/>
                    </a:lnTo>
                    <a:lnTo>
                      <a:pt x="740" y="322"/>
                    </a:lnTo>
                    <a:lnTo>
                      <a:pt x="754" y="348"/>
                    </a:lnTo>
                    <a:lnTo>
                      <a:pt x="768" y="374"/>
                    </a:lnTo>
                    <a:lnTo>
                      <a:pt x="776" y="402"/>
                    </a:lnTo>
                    <a:lnTo>
                      <a:pt x="784" y="430"/>
                    </a:lnTo>
                    <a:lnTo>
                      <a:pt x="788" y="458"/>
                    </a:lnTo>
                    <a:lnTo>
                      <a:pt x="790" y="488"/>
                    </a:lnTo>
                    <a:lnTo>
                      <a:pt x="788" y="516"/>
                    </a:lnTo>
                    <a:lnTo>
                      <a:pt x="784" y="546"/>
                    </a:lnTo>
                    <a:lnTo>
                      <a:pt x="776" y="574"/>
                    </a:lnTo>
                    <a:lnTo>
                      <a:pt x="766" y="602"/>
                    </a:lnTo>
                    <a:lnTo>
                      <a:pt x="754" y="628"/>
                    </a:lnTo>
                    <a:lnTo>
                      <a:pt x="740" y="654"/>
                    </a:lnTo>
                    <a:lnTo>
                      <a:pt x="722" y="678"/>
                    </a:lnTo>
                    <a:lnTo>
                      <a:pt x="700" y="702"/>
                    </a:lnTo>
                    <a:lnTo>
                      <a:pt x="700" y="702"/>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61" name="Freeform 34">
                <a:extLst>
                  <a:ext uri="{FF2B5EF4-FFF2-40B4-BE49-F238E27FC236}">
                    <a16:creationId xmlns:a16="http://schemas.microsoft.com/office/drawing/2014/main" id="{F4AE02A2-9CCE-4295-907D-A19915A5CEF5}"/>
                  </a:ext>
                </a:extLst>
              </p:cNvPr>
              <p:cNvSpPr>
                <a:spLocks noEditPoints="1"/>
              </p:cNvSpPr>
              <p:nvPr/>
            </p:nvSpPr>
            <p:spPr bwMode="auto">
              <a:xfrm>
                <a:off x="8929072" y="3107917"/>
                <a:ext cx="281446" cy="281446"/>
              </a:xfrm>
              <a:custGeom>
                <a:avLst/>
                <a:gdLst>
                  <a:gd name="T0" fmla="*/ 702 w 974"/>
                  <a:gd name="T1" fmla="*/ 174 h 974"/>
                  <a:gd name="T2" fmla="*/ 706 w 974"/>
                  <a:gd name="T3" fmla="*/ 60 h 974"/>
                  <a:gd name="T4" fmla="*/ 652 w 974"/>
                  <a:gd name="T5" fmla="*/ 36 h 974"/>
                  <a:gd name="T6" fmla="*/ 570 w 974"/>
                  <a:gd name="T7" fmla="*/ 114 h 974"/>
                  <a:gd name="T8" fmla="*/ 532 w 974"/>
                  <a:gd name="T9" fmla="*/ 26 h 974"/>
                  <a:gd name="T10" fmla="*/ 476 w 974"/>
                  <a:gd name="T11" fmla="*/ 0 h 974"/>
                  <a:gd name="T12" fmla="*/ 432 w 974"/>
                  <a:gd name="T13" fmla="*/ 96 h 974"/>
                  <a:gd name="T14" fmla="*/ 358 w 974"/>
                  <a:gd name="T15" fmla="*/ 56 h 974"/>
                  <a:gd name="T16" fmla="*/ 294 w 974"/>
                  <a:gd name="T17" fmla="*/ 40 h 974"/>
                  <a:gd name="T18" fmla="*/ 286 w 974"/>
                  <a:gd name="T19" fmla="*/ 136 h 974"/>
                  <a:gd name="T20" fmla="*/ 220 w 974"/>
                  <a:gd name="T21" fmla="*/ 152 h 974"/>
                  <a:gd name="T22" fmla="*/ 144 w 974"/>
                  <a:gd name="T23" fmla="*/ 140 h 974"/>
                  <a:gd name="T24" fmla="*/ 142 w 974"/>
                  <a:gd name="T25" fmla="*/ 196 h 974"/>
                  <a:gd name="T26" fmla="*/ 94 w 974"/>
                  <a:gd name="T27" fmla="*/ 266 h 974"/>
                  <a:gd name="T28" fmla="*/ 42 w 974"/>
                  <a:gd name="T29" fmla="*/ 288 h 974"/>
                  <a:gd name="T30" fmla="*/ 80 w 974"/>
                  <a:gd name="T31" fmla="*/ 354 h 974"/>
                  <a:gd name="T32" fmla="*/ 64 w 974"/>
                  <a:gd name="T33" fmla="*/ 430 h 974"/>
                  <a:gd name="T34" fmla="*/ 0 w 974"/>
                  <a:gd name="T35" fmla="*/ 476 h 974"/>
                  <a:gd name="T36" fmla="*/ 38 w 974"/>
                  <a:gd name="T37" fmla="*/ 518 h 974"/>
                  <a:gd name="T38" fmla="*/ 102 w 974"/>
                  <a:gd name="T39" fmla="*/ 572 h 974"/>
                  <a:gd name="T40" fmla="*/ 28 w 974"/>
                  <a:gd name="T41" fmla="*/ 648 h 974"/>
                  <a:gd name="T42" fmla="*/ 70 w 974"/>
                  <a:gd name="T43" fmla="*/ 692 h 974"/>
                  <a:gd name="T44" fmla="*/ 166 w 974"/>
                  <a:gd name="T45" fmla="*/ 696 h 974"/>
                  <a:gd name="T46" fmla="*/ 122 w 974"/>
                  <a:gd name="T47" fmla="*/ 800 h 974"/>
                  <a:gd name="T48" fmla="*/ 164 w 974"/>
                  <a:gd name="T49" fmla="*/ 842 h 974"/>
                  <a:gd name="T50" fmla="*/ 268 w 974"/>
                  <a:gd name="T51" fmla="*/ 798 h 974"/>
                  <a:gd name="T52" fmla="*/ 270 w 974"/>
                  <a:gd name="T53" fmla="*/ 898 h 974"/>
                  <a:gd name="T54" fmla="*/ 314 w 974"/>
                  <a:gd name="T55" fmla="*/ 942 h 974"/>
                  <a:gd name="T56" fmla="*/ 392 w 974"/>
                  <a:gd name="T57" fmla="*/ 866 h 974"/>
                  <a:gd name="T58" fmla="*/ 444 w 974"/>
                  <a:gd name="T59" fmla="*/ 936 h 974"/>
                  <a:gd name="T60" fmla="*/ 496 w 974"/>
                  <a:gd name="T61" fmla="*/ 974 h 974"/>
                  <a:gd name="T62" fmla="*/ 536 w 974"/>
                  <a:gd name="T63" fmla="*/ 892 h 974"/>
                  <a:gd name="T64" fmla="*/ 606 w 974"/>
                  <a:gd name="T65" fmla="*/ 898 h 974"/>
                  <a:gd name="T66" fmla="*/ 674 w 974"/>
                  <a:gd name="T67" fmla="*/ 938 h 974"/>
                  <a:gd name="T68" fmla="*/ 696 w 974"/>
                  <a:gd name="T69" fmla="*/ 886 h 974"/>
                  <a:gd name="T70" fmla="*/ 720 w 974"/>
                  <a:gd name="T71" fmla="*/ 806 h 974"/>
                  <a:gd name="T72" fmla="*/ 820 w 974"/>
                  <a:gd name="T73" fmla="*/ 844 h 974"/>
                  <a:gd name="T74" fmla="*/ 842 w 974"/>
                  <a:gd name="T75" fmla="*/ 786 h 974"/>
                  <a:gd name="T76" fmla="*/ 836 w 974"/>
                  <a:gd name="T77" fmla="*/ 704 h 974"/>
                  <a:gd name="T78" fmla="*/ 924 w 974"/>
                  <a:gd name="T79" fmla="*/ 702 h 974"/>
                  <a:gd name="T80" fmla="*/ 912 w 974"/>
                  <a:gd name="T81" fmla="*/ 638 h 974"/>
                  <a:gd name="T82" fmla="*/ 870 w 974"/>
                  <a:gd name="T83" fmla="*/ 560 h 974"/>
                  <a:gd name="T84" fmla="*/ 972 w 974"/>
                  <a:gd name="T85" fmla="*/ 522 h 974"/>
                  <a:gd name="T86" fmla="*/ 952 w 974"/>
                  <a:gd name="T87" fmla="*/ 466 h 974"/>
                  <a:gd name="T88" fmla="*/ 862 w 974"/>
                  <a:gd name="T89" fmla="*/ 420 h 974"/>
                  <a:gd name="T90" fmla="*/ 948 w 974"/>
                  <a:gd name="T91" fmla="*/ 338 h 974"/>
                  <a:gd name="T92" fmla="*/ 918 w 974"/>
                  <a:gd name="T93" fmla="*/ 288 h 974"/>
                  <a:gd name="T94" fmla="*/ 806 w 974"/>
                  <a:gd name="T95" fmla="*/ 282 h 974"/>
                  <a:gd name="T96" fmla="*/ 852 w 974"/>
                  <a:gd name="T97" fmla="*/ 186 h 974"/>
                  <a:gd name="T98" fmla="*/ 822 w 974"/>
                  <a:gd name="T99" fmla="*/ 136 h 974"/>
                  <a:gd name="T100" fmla="*/ 652 w 974"/>
                  <a:gd name="T101" fmla="*/ 740 h 974"/>
                  <a:gd name="T102" fmla="*/ 400 w 974"/>
                  <a:gd name="T103" fmla="*/ 776 h 974"/>
                  <a:gd name="T104" fmla="*/ 220 w 974"/>
                  <a:gd name="T105" fmla="*/ 628 h 974"/>
                  <a:gd name="T106" fmla="*/ 208 w 974"/>
                  <a:gd name="T107" fmla="*/ 374 h 974"/>
                  <a:gd name="T108" fmla="*/ 374 w 974"/>
                  <a:gd name="T109" fmla="*/ 208 h 974"/>
                  <a:gd name="T110" fmla="*/ 628 w 974"/>
                  <a:gd name="T111" fmla="*/ 220 h 974"/>
                  <a:gd name="T112" fmla="*/ 776 w 974"/>
                  <a:gd name="T113" fmla="*/ 402 h 974"/>
                  <a:gd name="T114" fmla="*/ 740 w 974"/>
                  <a:gd name="T115" fmla="*/ 65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4" h="974">
                    <a:moveTo>
                      <a:pt x="784" y="148"/>
                    </a:moveTo>
                    <a:lnTo>
                      <a:pt x="784" y="148"/>
                    </a:lnTo>
                    <a:lnTo>
                      <a:pt x="762" y="162"/>
                    </a:lnTo>
                    <a:lnTo>
                      <a:pt x="738" y="170"/>
                    </a:lnTo>
                    <a:lnTo>
                      <a:pt x="728" y="174"/>
                    </a:lnTo>
                    <a:lnTo>
                      <a:pt x="718" y="176"/>
                    </a:lnTo>
                    <a:lnTo>
                      <a:pt x="708" y="176"/>
                    </a:lnTo>
                    <a:lnTo>
                      <a:pt x="702" y="174"/>
                    </a:lnTo>
                    <a:lnTo>
                      <a:pt x="702" y="174"/>
                    </a:lnTo>
                    <a:lnTo>
                      <a:pt x="698" y="166"/>
                    </a:lnTo>
                    <a:lnTo>
                      <a:pt x="698" y="158"/>
                    </a:lnTo>
                    <a:lnTo>
                      <a:pt x="696" y="138"/>
                    </a:lnTo>
                    <a:lnTo>
                      <a:pt x="700" y="116"/>
                    </a:lnTo>
                    <a:lnTo>
                      <a:pt x="704" y="94"/>
                    </a:lnTo>
                    <a:lnTo>
                      <a:pt x="704" y="94"/>
                    </a:lnTo>
                    <a:lnTo>
                      <a:pt x="708" y="80"/>
                    </a:lnTo>
                    <a:lnTo>
                      <a:pt x="708" y="68"/>
                    </a:lnTo>
                    <a:lnTo>
                      <a:pt x="706" y="60"/>
                    </a:lnTo>
                    <a:lnTo>
                      <a:pt x="704" y="54"/>
                    </a:lnTo>
                    <a:lnTo>
                      <a:pt x="700" y="50"/>
                    </a:lnTo>
                    <a:lnTo>
                      <a:pt x="694" y="46"/>
                    </a:lnTo>
                    <a:lnTo>
                      <a:pt x="684" y="40"/>
                    </a:lnTo>
                    <a:lnTo>
                      <a:pt x="684" y="40"/>
                    </a:lnTo>
                    <a:lnTo>
                      <a:pt x="672" y="36"/>
                    </a:lnTo>
                    <a:lnTo>
                      <a:pt x="666" y="34"/>
                    </a:lnTo>
                    <a:lnTo>
                      <a:pt x="660" y="34"/>
                    </a:lnTo>
                    <a:lnTo>
                      <a:pt x="652" y="36"/>
                    </a:lnTo>
                    <a:lnTo>
                      <a:pt x="646" y="40"/>
                    </a:lnTo>
                    <a:lnTo>
                      <a:pt x="638" y="48"/>
                    </a:lnTo>
                    <a:lnTo>
                      <a:pt x="630" y="60"/>
                    </a:lnTo>
                    <a:lnTo>
                      <a:pt x="630" y="60"/>
                    </a:lnTo>
                    <a:lnTo>
                      <a:pt x="614" y="80"/>
                    </a:lnTo>
                    <a:lnTo>
                      <a:pt x="596" y="98"/>
                    </a:lnTo>
                    <a:lnTo>
                      <a:pt x="588" y="106"/>
                    </a:lnTo>
                    <a:lnTo>
                      <a:pt x="578" y="110"/>
                    </a:lnTo>
                    <a:lnTo>
                      <a:pt x="570" y="114"/>
                    </a:lnTo>
                    <a:lnTo>
                      <a:pt x="564" y="116"/>
                    </a:lnTo>
                    <a:lnTo>
                      <a:pt x="564" y="116"/>
                    </a:lnTo>
                    <a:lnTo>
                      <a:pt x="558" y="110"/>
                    </a:lnTo>
                    <a:lnTo>
                      <a:pt x="554" y="102"/>
                    </a:lnTo>
                    <a:lnTo>
                      <a:pt x="546" y="84"/>
                    </a:lnTo>
                    <a:lnTo>
                      <a:pt x="538" y="62"/>
                    </a:lnTo>
                    <a:lnTo>
                      <a:pt x="534" y="40"/>
                    </a:lnTo>
                    <a:lnTo>
                      <a:pt x="534" y="40"/>
                    </a:lnTo>
                    <a:lnTo>
                      <a:pt x="532" y="26"/>
                    </a:lnTo>
                    <a:lnTo>
                      <a:pt x="528" y="16"/>
                    </a:lnTo>
                    <a:lnTo>
                      <a:pt x="524" y="8"/>
                    </a:lnTo>
                    <a:lnTo>
                      <a:pt x="520" y="4"/>
                    </a:lnTo>
                    <a:lnTo>
                      <a:pt x="514" y="2"/>
                    </a:lnTo>
                    <a:lnTo>
                      <a:pt x="508" y="0"/>
                    </a:lnTo>
                    <a:lnTo>
                      <a:pt x="494" y="0"/>
                    </a:lnTo>
                    <a:lnTo>
                      <a:pt x="494" y="0"/>
                    </a:lnTo>
                    <a:lnTo>
                      <a:pt x="482" y="0"/>
                    </a:lnTo>
                    <a:lnTo>
                      <a:pt x="476" y="0"/>
                    </a:lnTo>
                    <a:lnTo>
                      <a:pt x="470" y="2"/>
                    </a:lnTo>
                    <a:lnTo>
                      <a:pt x="466" y="6"/>
                    </a:lnTo>
                    <a:lnTo>
                      <a:pt x="460" y="14"/>
                    </a:lnTo>
                    <a:lnTo>
                      <a:pt x="456" y="24"/>
                    </a:lnTo>
                    <a:lnTo>
                      <a:pt x="454" y="38"/>
                    </a:lnTo>
                    <a:lnTo>
                      <a:pt x="454" y="38"/>
                    </a:lnTo>
                    <a:lnTo>
                      <a:pt x="446" y="62"/>
                    </a:lnTo>
                    <a:lnTo>
                      <a:pt x="438" y="86"/>
                    </a:lnTo>
                    <a:lnTo>
                      <a:pt x="432" y="96"/>
                    </a:lnTo>
                    <a:lnTo>
                      <a:pt x="426" y="104"/>
                    </a:lnTo>
                    <a:lnTo>
                      <a:pt x="420" y="112"/>
                    </a:lnTo>
                    <a:lnTo>
                      <a:pt x="414" y="114"/>
                    </a:lnTo>
                    <a:lnTo>
                      <a:pt x="414" y="114"/>
                    </a:lnTo>
                    <a:lnTo>
                      <a:pt x="400" y="106"/>
                    </a:lnTo>
                    <a:lnTo>
                      <a:pt x="384" y="92"/>
                    </a:lnTo>
                    <a:lnTo>
                      <a:pt x="370" y="76"/>
                    </a:lnTo>
                    <a:lnTo>
                      <a:pt x="358" y="56"/>
                    </a:lnTo>
                    <a:lnTo>
                      <a:pt x="358" y="56"/>
                    </a:lnTo>
                    <a:lnTo>
                      <a:pt x="350" y="44"/>
                    </a:lnTo>
                    <a:lnTo>
                      <a:pt x="344" y="36"/>
                    </a:lnTo>
                    <a:lnTo>
                      <a:pt x="336" y="32"/>
                    </a:lnTo>
                    <a:lnTo>
                      <a:pt x="330" y="30"/>
                    </a:lnTo>
                    <a:lnTo>
                      <a:pt x="324" y="30"/>
                    </a:lnTo>
                    <a:lnTo>
                      <a:pt x="318" y="30"/>
                    </a:lnTo>
                    <a:lnTo>
                      <a:pt x="306" y="34"/>
                    </a:lnTo>
                    <a:lnTo>
                      <a:pt x="306" y="34"/>
                    </a:lnTo>
                    <a:lnTo>
                      <a:pt x="294" y="40"/>
                    </a:lnTo>
                    <a:lnTo>
                      <a:pt x="290" y="42"/>
                    </a:lnTo>
                    <a:lnTo>
                      <a:pt x="284" y="46"/>
                    </a:lnTo>
                    <a:lnTo>
                      <a:pt x="282" y="52"/>
                    </a:lnTo>
                    <a:lnTo>
                      <a:pt x="280" y="60"/>
                    </a:lnTo>
                    <a:lnTo>
                      <a:pt x="280" y="72"/>
                    </a:lnTo>
                    <a:lnTo>
                      <a:pt x="282" y="86"/>
                    </a:lnTo>
                    <a:lnTo>
                      <a:pt x="282" y="86"/>
                    </a:lnTo>
                    <a:lnTo>
                      <a:pt x="286" y="112"/>
                    </a:lnTo>
                    <a:lnTo>
                      <a:pt x="286" y="136"/>
                    </a:lnTo>
                    <a:lnTo>
                      <a:pt x="284" y="148"/>
                    </a:lnTo>
                    <a:lnTo>
                      <a:pt x="282" y="158"/>
                    </a:lnTo>
                    <a:lnTo>
                      <a:pt x="280" y="166"/>
                    </a:lnTo>
                    <a:lnTo>
                      <a:pt x="276" y="172"/>
                    </a:lnTo>
                    <a:lnTo>
                      <a:pt x="276" y="172"/>
                    </a:lnTo>
                    <a:lnTo>
                      <a:pt x="268" y="172"/>
                    </a:lnTo>
                    <a:lnTo>
                      <a:pt x="260" y="170"/>
                    </a:lnTo>
                    <a:lnTo>
                      <a:pt x="240" y="164"/>
                    </a:lnTo>
                    <a:lnTo>
                      <a:pt x="220" y="152"/>
                    </a:lnTo>
                    <a:lnTo>
                      <a:pt x="202" y="140"/>
                    </a:lnTo>
                    <a:lnTo>
                      <a:pt x="202" y="140"/>
                    </a:lnTo>
                    <a:lnTo>
                      <a:pt x="190" y="132"/>
                    </a:lnTo>
                    <a:lnTo>
                      <a:pt x="180" y="128"/>
                    </a:lnTo>
                    <a:lnTo>
                      <a:pt x="172" y="126"/>
                    </a:lnTo>
                    <a:lnTo>
                      <a:pt x="164" y="126"/>
                    </a:lnTo>
                    <a:lnTo>
                      <a:pt x="158" y="128"/>
                    </a:lnTo>
                    <a:lnTo>
                      <a:pt x="154" y="132"/>
                    </a:lnTo>
                    <a:lnTo>
                      <a:pt x="144" y="140"/>
                    </a:lnTo>
                    <a:lnTo>
                      <a:pt x="144" y="140"/>
                    </a:lnTo>
                    <a:lnTo>
                      <a:pt x="136" y="148"/>
                    </a:lnTo>
                    <a:lnTo>
                      <a:pt x="132" y="154"/>
                    </a:lnTo>
                    <a:lnTo>
                      <a:pt x="130" y="160"/>
                    </a:lnTo>
                    <a:lnTo>
                      <a:pt x="130" y="166"/>
                    </a:lnTo>
                    <a:lnTo>
                      <a:pt x="130" y="174"/>
                    </a:lnTo>
                    <a:lnTo>
                      <a:pt x="136" y="184"/>
                    </a:lnTo>
                    <a:lnTo>
                      <a:pt x="142" y="196"/>
                    </a:lnTo>
                    <a:lnTo>
                      <a:pt x="142" y="196"/>
                    </a:lnTo>
                    <a:lnTo>
                      <a:pt x="154" y="214"/>
                    </a:lnTo>
                    <a:lnTo>
                      <a:pt x="164" y="234"/>
                    </a:lnTo>
                    <a:lnTo>
                      <a:pt x="170" y="252"/>
                    </a:lnTo>
                    <a:lnTo>
                      <a:pt x="172" y="268"/>
                    </a:lnTo>
                    <a:lnTo>
                      <a:pt x="172" y="268"/>
                    </a:lnTo>
                    <a:lnTo>
                      <a:pt x="156" y="272"/>
                    </a:lnTo>
                    <a:lnTo>
                      <a:pt x="136" y="272"/>
                    </a:lnTo>
                    <a:lnTo>
                      <a:pt x="114" y="270"/>
                    </a:lnTo>
                    <a:lnTo>
                      <a:pt x="94" y="266"/>
                    </a:lnTo>
                    <a:lnTo>
                      <a:pt x="94" y="266"/>
                    </a:lnTo>
                    <a:lnTo>
                      <a:pt x="80" y="264"/>
                    </a:lnTo>
                    <a:lnTo>
                      <a:pt x="70" y="264"/>
                    </a:lnTo>
                    <a:lnTo>
                      <a:pt x="60" y="264"/>
                    </a:lnTo>
                    <a:lnTo>
                      <a:pt x="54" y="268"/>
                    </a:lnTo>
                    <a:lnTo>
                      <a:pt x="50" y="272"/>
                    </a:lnTo>
                    <a:lnTo>
                      <a:pt x="46" y="278"/>
                    </a:lnTo>
                    <a:lnTo>
                      <a:pt x="42" y="288"/>
                    </a:lnTo>
                    <a:lnTo>
                      <a:pt x="42" y="288"/>
                    </a:lnTo>
                    <a:lnTo>
                      <a:pt x="38" y="300"/>
                    </a:lnTo>
                    <a:lnTo>
                      <a:pt x="36" y="306"/>
                    </a:lnTo>
                    <a:lnTo>
                      <a:pt x="36" y="312"/>
                    </a:lnTo>
                    <a:lnTo>
                      <a:pt x="38" y="318"/>
                    </a:lnTo>
                    <a:lnTo>
                      <a:pt x="42" y="326"/>
                    </a:lnTo>
                    <a:lnTo>
                      <a:pt x="50" y="334"/>
                    </a:lnTo>
                    <a:lnTo>
                      <a:pt x="62" y="342"/>
                    </a:lnTo>
                    <a:lnTo>
                      <a:pt x="62" y="342"/>
                    </a:lnTo>
                    <a:lnTo>
                      <a:pt x="80" y="354"/>
                    </a:lnTo>
                    <a:lnTo>
                      <a:pt x="96" y="370"/>
                    </a:lnTo>
                    <a:lnTo>
                      <a:pt x="110" y="384"/>
                    </a:lnTo>
                    <a:lnTo>
                      <a:pt x="118" y="398"/>
                    </a:lnTo>
                    <a:lnTo>
                      <a:pt x="118" y="398"/>
                    </a:lnTo>
                    <a:lnTo>
                      <a:pt x="114" y="404"/>
                    </a:lnTo>
                    <a:lnTo>
                      <a:pt x="108" y="410"/>
                    </a:lnTo>
                    <a:lnTo>
                      <a:pt x="98" y="416"/>
                    </a:lnTo>
                    <a:lnTo>
                      <a:pt x="88" y="422"/>
                    </a:lnTo>
                    <a:lnTo>
                      <a:pt x="64" y="430"/>
                    </a:lnTo>
                    <a:lnTo>
                      <a:pt x="38" y="436"/>
                    </a:lnTo>
                    <a:lnTo>
                      <a:pt x="38" y="436"/>
                    </a:lnTo>
                    <a:lnTo>
                      <a:pt x="26" y="438"/>
                    </a:lnTo>
                    <a:lnTo>
                      <a:pt x="16" y="442"/>
                    </a:lnTo>
                    <a:lnTo>
                      <a:pt x="8" y="446"/>
                    </a:lnTo>
                    <a:lnTo>
                      <a:pt x="4" y="452"/>
                    </a:lnTo>
                    <a:lnTo>
                      <a:pt x="0" y="458"/>
                    </a:lnTo>
                    <a:lnTo>
                      <a:pt x="0" y="464"/>
                    </a:lnTo>
                    <a:lnTo>
                      <a:pt x="0" y="476"/>
                    </a:lnTo>
                    <a:lnTo>
                      <a:pt x="0" y="476"/>
                    </a:lnTo>
                    <a:lnTo>
                      <a:pt x="0" y="488"/>
                    </a:lnTo>
                    <a:lnTo>
                      <a:pt x="0" y="494"/>
                    </a:lnTo>
                    <a:lnTo>
                      <a:pt x="4" y="500"/>
                    </a:lnTo>
                    <a:lnTo>
                      <a:pt x="8" y="506"/>
                    </a:lnTo>
                    <a:lnTo>
                      <a:pt x="14" y="510"/>
                    </a:lnTo>
                    <a:lnTo>
                      <a:pt x="24" y="514"/>
                    </a:lnTo>
                    <a:lnTo>
                      <a:pt x="38" y="518"/>
                    </a:lnTo>
                    <a:lnTo>
                      <a:pt x="38" y="518"/>
                    </a:lnTo>
                    <a:lnTo>
                      <a:pt x="60" y="522"/>
                    </a:lnTo>
                    <a:lnTo>
                      <a:pt x="82" y="530"/>
                    </a:lnTo>
                    <a:lnTo>
                      <a:pt x="100" y="538"/>
                    </a:lnTo>
                    <a:lnTo>
                      <a:pt x="106" y="544"/>
                    </a:lnTo>
                    <a:lnTo>
                      <a:pt x="112" y="550"/>
                    </a:lnTo>
                    <a:lnTo>
                      <a:pt x="112" y="550"/>
                    </a:lnTo>
                    <a:lnTo>
                      <a:pt x="110" y="556"/>
                    </a:lnTo>
                    <a:lnTo>
                      <a:pt x="108" y="564"/>
                    </a:lnTo>
                    <a:lnTo>
                      <a:pt x="102" y="572"/>
                    </a:lnTo>
                    <a:lnTo>
                      <a:pt x="94" y="582"/>
                    </a:lnTo>
                    <a:lnTo>
                      <a:pt x="76" y="598"/>
                    </a:lnTo>
                    <a:lnTo>
                      <a:pt x="54" y="614"/>
                    </a:lnTo>
                    <a:lnTo>
                      <a:pt x="54" y="614"/>
                    </a:lnTo>
                    <a:lnTo>
                      <a:pt x="42" y="622"/>
                    </a:lnTo>
                    <a:lnTo>
                      <a:pt x="34" y="628"/>
                    </a:lnTo>
                    <a:lnTo>
                      <a:pt x="30" y="636"/>
                    </a:lnTo>
                    <a:lnTo>
                      <a:pt x="28" y="642"/>
                    </a:lnTo>
                    <a:lnTo>
                      <a:pt x="28" y="648"/>
                    </a:lnTo>
                    <a:lnTo>
                      <a:pt x="28" y="654"/>
                    </a:lnTo>
                    <a:lnTo>
                      <a:pt x="34" y="666"/>
                    </a:lnTo>
                    <a:lnTo>
                      <a:pt x="34" y="666"/>
                    </a:lnTo>
                    <a:lnTo>
                      <a:pt x="38" y="676"/>
                    </a:lnTo>
                    <a:lnTo>
                      <a:pt x="42" y="682"/>
                    </a:lnTo>
                    <a:lnTo>
                      <a:pt x="46" y="686"/>
                    </a:lnTo>
                    <a:lnTo>
                      <a:pt x="52" y="690"/>
                    </a:lnTo>
                    <a:lnTo>
                      <a:pt x="60" y="692"/>
                    </a:lnTo>
                    <a:lnTo>
                      <a:pt x="70" y="692"/>
                    </a:lnTo>
                    <a:lnTo>
                      <a:pt x="84" y="688"/>
                    </a:lnTo>
                    <a:lnTo>
                      <a:pt x="84" y="688"/>
                    </a:lnTo>
                    <a:lnTo>
                      <a:pt x="108" y="684"/>
                    </a:lnTo>
                    <a:lnTo>
                      <a:pt x="130" y="684"/>
                    </a:lnTo>
                    <a:lnTo>
                      <a:pt x="150" y="684"/>
                    </a:lnTo>
                    <a:lnTo>
                      <a:pt x="158" y="686"/>
                    </a:lnTo>
                    <a:lnTo>
                      <a:pt x="166" y="688"/>
                    </a:lnTo>
                    <a:lnTo>
                      <a:pt x="166" y="688"/>
                    </a:lnTo>
                    <a:lnTo>
                      <a:pt x="166" y="696"/>
                    </a:lnTo>
                    <a:lnTo>
                      <a:pt x="166" y="704"/>
                    </a:lnTo>
                    <a:lnTo>
                      <a:pt x="164" y="714"/>
                    </a:lnTo>
                    <a:lnTo>
                      <a:pt x="160" y="726"/>
                    </a:lnTo>
                    <a:lnTo>
                      <a:pt x="150" y="750"/>
                    </a:lnTo>
                    <a:lnTo>
                      <a:pt x="136" y="772"/>
                    </a:lnTo>
                    <a:lnTo>
                      <a:pt x="136" y="772"/>
                    </a:lnTo>
                    <a:lnTo>
                      <a:pt x="128" y="782"/>
                    </a:lnTo>
                    <a:lnTo>
                      <a:pt x="124" y="792"/>
                    </a:lnTo>
                    <a:lnTo>
                      <a:pt x="122" y="800"/>
                    </a:lnTo>
                    <a:lnTo>
                      <a:pt x="124" y="808"/>
                    </a:lnTo>
                    <a:lnTo>
                      <a:pt x="126" y="814"/>
                    </a:lnTo>
                    <a:lnTo>
                      <a:pt x="128" y="818"/>
                    </a:lnTo>
                    <a:lnTo>
                      <a:pt x="138" y="828"/>
                    </a:lnTo>
                    <a:lnTo>
                      <a:pt x="138" y="828"/>
                    </a:lnTo>
                    <a:lnTo>
                      <a:pt x="146" y="836"/>
                    </a:lnTo>
                    <a:lnTo>
                      <a:pt x="152" y="840"/>
                    </a:lnTo>
                    <a:lnTo>
                      <a:pt x="158" y="842"/>
                    </a:lnTo>
                    <a:lnTo>
                      <a:pt x="164" y="842"/>
                    </a:lnTo>
                    <a:lnTo>
                      <a:pt x="172" y="840"/>
                    </a:lnTo>
                    <a:lnTo>
                      <a:pt x="182" y="836"/>
                    </a:lnTo>
                    <a:lnTo>
                      <a:pt x="194" y="828"/>
                    </a:lnTo>
                    <a:lnTo>
                      <a:pt x="194" y="828"/>
                    </a:lnTo>
                    <a:lnTo>
                      <a:pt x="212" y="816"/>
                    </a:lnTo>
                    <a:lnTo>
                      <a:pt x="234" y="806"/>
                    </a:lnTo>
                    <a:lnTo>
                      <a:pt x="252" y="800"/>
                    </a:lnTo>
                    <a:lnTo>
                      <a:pt x="260" y="798"/>
                    </a:lnTo>
                    <a:lnTo>
                      <a:pt x="268" y="798"/>
                    </a:lnTo>
                    <a:lnTo>
                      <a:pt x="268" y="798"/>
                    </a:lnTo>
                    <a:lnTo>
                      <a:pt x="272" y="804"/>
                    </a:lnTo>
                    <a:lnTo>
                      <a:pt x="276" y="812"/>
                    </a:lnTo>
                    <a:lnTo>
                      <a:pt x="278" y="822"/>
                    </a:lnTo>
                    <a:lnTo>
                      <a:pt x="278" y="834"/>
                    </a:lnTo>
                    <a:lnTo>
                      <a:pt x="278" y="858"/>
                    </a:lnTo>
                    <a:lnTo>
                      <a:pt x="274" y="884"/>
                    </a:lnTo>
                    <a:lnTo>
                      <a:pt x="274" y="884"/>
                    </a:lnTo>
                    <a:lnTo>
                      <a:pt x="270" y="898"/>
                    </a:lnTo>
                    <a:lnTo>
                      <a:pt x="270" y="910"/>
                    </a:lnTo>
                    <a:lnTo>
                      <a:pt x="272" y="918"/>
                    </a:lnTo>
                    <a:lnTo>
                      <a:pt x="276" y="924"/>
                    </a:lnTo>
                    <a:lnTo>
                      <a:pt x="280" y="928"/>
                    </a:lnTo>
                    <a:lnTo>
                      <a:pt x="284" y="932"/>
                    </a:lnTo>
                    <a:lnTo>
                      <a:pt x="296" y="936"/>
                    </a:lnTo>
                    <a:lnTo>
                      <a:pt x="296" y="936"/>
                    </a:lnTo>
                    <a:lnTo>
                      <a:pt x="308" y="940"/>
                    </a:lnTo>
                    <a:lnTo>
                      <a:pt x="314" y="942"/>
                    </a:lnTo>
                    <a:lnTo>
                      <a:pt x="320" y="942"/>
                    </a:lnTo>
                    <a:lnTo>
                      <a:pt x="326" y="940"/>
                    </a:lnTo>
                    <a:lnTo>
                      <a:pt x="334" y="934"/>
                    </a:lnTo>
                    <a:lnTo>
                      <a:pt x="340" y="926"/>
                    </a:lnTo>
                    <a:lnTo>
                      <a:pt x="348" y="916"/>
                    </a:lnTo>
                    <a:lnTo>
                      <a:pt x="348" y="916"/>
                    </a:lnTo>
                    <a:lnTo>
                      <a:pt x="362" y="896"/>
                    </a:lnTo>
                    <a:lnTo>
                      <a:pt x="376" y="880"/>
                    </a:lnTo>
                    <a:lnTo>
                      <a:pt x="392" y="866"/>
                    </a:lnTo>
                    <a:lnTo>
                      <a:pt x="406" y="858"/>
                    </a:lnTo>
                    <a:lnTo>
                      <a:pt x="406" y="858"/>
                    </a:lnTo>
                    <a:lnTo>
                      <a:pt x="412" y="862"/>
                    </a:lnTo>
                    <a:lnTo>
                      <a:pt x="418" y="868"/>
                    </a:lnTo>
                    <a:lnTo>
                      <a:pt x="424" y="876"/>
                    </a:lnTo>
                    <a:lnTo>
                      <a:pt x="428" y="886"/>
                    </a:lnTo>
                    <a:lnTo>
                      <a:pt x="438" y="910"/>
                    </a:lnTo>
                    <a:lnTo>
                      <a:pt x="444" y="936"/>
                    </a:lnTo>
                    <a:lnTo>
                      <a:pt x="444" y="936"/>
                    </a:lnTo>
                    <a:lnTo>
                      <a:pt x="446" y="950"/>
                    </a:lnTo>
                    <a:lnTo>
                      <a:pt x="450" y="960"/>
                    </a:lnTo>
                    <a:lnTo>
                      <a:pt x="456" y="968"/>
                    </a:lnTo>
                    <a:lnTo>
                      <a:pt x="460" y="972"/>
                    </a:lnTo>
                    <a:lnTo>
                      <a:pt x="466" y="974"/>
                    </a:lnTo>
                    <a:lnTo>
                      <a:pt x="472" y="974"/>
                    </a:lnTo>
                    <a:lnTo>
                      <a:pt x="484" y="974"/>
                    </a:lnTo>
                    <a:lnTo>
                      <a:pt x="484" y="974"/>
                    </a:lnTo>
                    <a:lnTo>
                      <a:pt x="496" y="974"/>
                    </a:lnTo>
                    <a:lnTo>
                      <a:pt x="502" y="974"/>
                    </a:lnTo>
                    <a:lnTo>
                      <a:pt x="508" y="970"/>
                    </a:lnTo>
                    <a:lnTo>
                      <a:pt x="514" y="966"/>
                    </a:lnTo>
                    <a:lnTo>
                      <a:pt x="518" y="960"/>
                    </a:lnTo>
                    <a:lnTo>
                      <a:pt x="522" y="950"/>
                    </a:lnTo>
                    <a:lnTo>
                      <a:pt x="524" y="936"/>
                    </a:lnTo>
                    <a:lnTo>
                      <a:pt x="524" y="936"/>
                    </a:lnTo>
                    <a:lnTo>
                      <a:pt x="530" y="914"/>
                    </a:lnTo>
                    <a:lnTo>
                      <a:pt x="536" y="892"/>
                    </a:lnTo>
                    <a:lnTo>
                      <a:pt x="546" y="874"/>
                    </a:lnTo>
                    <a:lnTo>
                      <a:pt x="550" y="866"/>
                    </a:lnTo>
                    <a:lnTo>
                      <a:pt x="556" y="860"/>
                    </a:lnTo>
                    <a:lnTo>
                      <a:pt x="556" y="860"/>
                    </a:lnTo>
                    <a:lnTo>
                      <a:pt x="562" y="862"/>
                    </a:lnTo>
                    <a:lnTo>
                      <a:pt x="570" y="866"/>
                    </a:lnTo>
                    <a:lnTo>
                      <a:pt x="580" y="872"/>
                    </a:lnTo>
                    <a:lnTo>
                      <a:pt x="588" y="878"/>
                    </a:lnTo>
                    <a:lnTo>
                      <a:pt x="606" y="898"/>
                    </a:lnTo>
                    <a:lnTo>
                      <a:pt x="622" y="918"/>
                    </a:lnTo>
                    <a:lnTo>
                      <a:pt x="622" y="918"/>
                    </a:lnTo>
                    <a:lnTo>
                      <a:pt x="628" y="930"/>
                    </a:lnTo>
                    <a:lnTo>
                      <a:pt x="636" y="938"/>
                    </a:lnTo>
                    <a:lnTo>
                      <a:pt x="644" y="942"/>
                    </a:lnTo>
                    <a:lnTo>
                      <a:pt x="650" y="944"/>
                    </a:lnTo>
                    <a:lnTo>
                      <a:pt x="656" y="944"/>
                    </a:lnTo>
                    <a:lnTo>
                      <a:pt x="662" y="942"/>
                    </a:lnTo>
                    <a:lnTo>
                      <a:pt x="674" y="938"/>
                    </a:lnTo>
                    <a:lnTo>
                      <a:pt x="674" y="938"/>
                    </a:lnTo>
                    <a:lnTo>
                      <a:pt x="684" y="934"/>
                    </a:lnTo>
                    <a:lnTo>
                      <a:pt x="690" y="930"/>
                    </a:lnTo>
                    <a:lnTo>
                      <a:pt x="694" y="924"/>
                    </a:lnTo>
                    <a:lnTo>
                      <a:pt x="698" y="918"/>
                    </a:lnTo>
                    <a:lnTo>
                      <a:pt x="698" y="910"/>
                    </a:lnTo>
                    <a:lnTo>
                      <a:pt x="698" y="900"/>
                    </a:lnTo>
                    <a:lnTo>
                      <a:pt x="696" y="886"/>
                    </a:lnTo>
                    <a:lnTo>
                      <a:pt x="696" y="886"/>
                    </a:lnTo>
                    <a:lnTo>
                      <a:pt x="690" y="864"/>
                    </a:lnTo>
                    <a:lnTo>
                      <a:pt x="690" y="842"/>
                    </a:lnTo>
                    <a:lnTo>
                      <a:pt x="690" y="822"/>
                    </a:lnTo>
                    <a:lnTo>
                      <a:pt x="692" y="812"/>
                    </a:lnTo>
                    <a:lnTo>
                      <a:pt x="694" y="806"/>
                    </a:lnTo>
                    <a:lnTo>
                      <a:pt x="694" y="806"/>
                    </a:lnTo>
                    <a:lnTo>
                      <a:pt x="702" y="804"/>
                    </a:lnTo>
                    <a:lnTo>
                      <a:pt x="710" y="804"/>
                    </a:lnTo>
                    <a:lnTo>
                      <a:pt x="720" y="806"/>
                    </a:lnTo>
                    <a:lnTo>
                      <a:pt x="732" y="810"/>
                    </a:lnTo>
                    <a:lnTo>
                      <a:pt x="754" y="820"/>
                    </a:lnTo>
                    <a:lnTo>
                      <a:pt x="778" y="832"/>
                    </a:lnTo>
                    <a:lnTo>
                      <a:pt x="778" y="832"/>
                    </a:lnTo>
                    <a:lnTo>
                      <a:pt x="788" y="840"/>
                    </a:lnTo>
                    <a:lnTo>
                      <a:pt x="798" y="844"/>
                    </a:lnTo>
                    <a:lnTo>
                      <a:pt x="806" y="846"/>
                    </a:lnTo>
                    <a:lnTo>
                      <a:pt x="814" y="846"/>
                    </a:lnTo>
                    <a:lnTo>
                      <a:pt x="820" y="844"/>
                    </a:lnTo>
                    <a:lnTo>
                      <a:pt x="824" y="840"/>
                    </a:lnTo>
                    <a:lnTo>
                      <a:pt x="834" y="830"/>
                    </a:lnTo>
                    <a:lnTo>
                      <a:pt x="834" y="830"/>
                    </a:lnTo>
                    <a:lnTo>
                      <a:pt x="842" y="822"/>
                    </a:lnTo>
                    <a:lnTo>
                      <a:pt x="846" y="816"/>
                    </a:lnTo>
                    <a:lnTo>
                      <a:pt x="848" y="810"/>
                    </a:lnTo>
                    <a:lnTo>
                      <a:pt x="848" y="804"/>
                    </a:lnTo>
                    <a:lnTo>
                      <a:pt x="846" y="796"/>
                    </a:lnTo>
                    <a:lnTo>
                      <a:pt x="842" y="786"/>
                    </a:lnTo>
                    <a:lnTo>
                      <a:pt x="834" y="774"/>
                    </a:lnTo>
                    <a:lnTo>
                      <a:pt x="834" y="774"/>
                    </a:lnTo>
                    <a:lnTo>
                      <a:pt x="822" y="758"/>
                    </a:lnTo>
                    <a:lnTo>
                      <a:pt x="812" y="738"/>
                    </a:lnTo>
                    <a:lnTo>
                      <a:pt x="804" y="722"/>
                    </a:lnTo>
                    <a:lnTo>
                      <a:pt x="802" y="706"/>
                    </a:lnTo>
                    <a:lnTo>
                      <a:pt x="802" y="706"/>
                    </a:lnTo>
                    <a:lnTo>
                      <a:pt x="818" y="704"/>
                    </a:lnTo>
                    <a:lnTo>
                      <a:pt x="836" y="704"/>
                    </a:lnTo>
                    <a:lnTo>
                      <a:pt x="858" y="706"/>
                    </a:lnTo>
                    <a:lnTo>
                      <a:pt x="878" y="710"/>
                    </a:lnTo>
                    <a:lnTo>
                      <a:pt x="878" y="710"/>
                    </a:lnTo>
                    <a:lnTo>
                      <a:pt x="890" y="714"/>
                    </a:lnTo>
                    <a:lnTo>
                      <a:pt x="902" y="716"/>
                    </a:lnTo>
                    <a:lnTo>
                      <a:pt x="910" y="714"/>
                    </a:lnTo>
                    <a:lnTo>
                      <a:pt x="916" y="712"/>
                    </a:lnTo>
                    <a:lnTo>
                      <a:pt x="922" y="708"/>
                    </a:lnTo>
                    <a:lnTo>
                      <a:pt x="924" y="702"/>
                    </a:lnTo>
                    <a:lnTo>
                      <a:pt x="930" y="692"/>
                    </a:lnTo>
                    <a:lnTo>
                      <a:pt x="930" y="692"/>
                    </a:lnTo>
                    <a:lnTo>
                      <a:pt x="936" y="680"/>
                    </a:lnTo>
                    <a:lnTo>
                      <a:pt x="936" y="674"/>
                    </a:lnTo>
                    <a:lnTo>
                      <a:pt x="938" y="668"/>
                    </a:lnTo>
                    <a:lnTo>
                      <a:pt x="936" y="662"/>
                    </a:lnTo>
                    <a:lnTo>
                      <a:pt x="932" y="654"/>
                    </a:lnTo>
                    <a:lnTo>
                      <a:pt x="924" y="646"/>
                    </a:lnTo>
                    <a:lnTo>
                      <a:pt x="912" y="638"/>
                    </a:lnTo>
                    <a:lnTo>
                      <a:pt x="912" y="638"/>
                    </a:lnTo>
                    <a:lnTo>
                      <a:pt x="892" y="622"/>
                    </a:lnTo>
                    <a:lnTo>
                      <a:pt x="874" y="604"/>
                    </a:lnTo>
                    <a:lnTo>
                      <a:pt x="862" y="586"/>
                    </a:lnTo>
                    <a:lnTo>
                      <a:pt x="858" y="578"/>
                    </a:lnTo>
                    <a:lnTo>
                      <a:pt x="858" y="570"/>
                    </a:lnTo>
                    <a:lnTo>
                      <a:pt x="858" y="570"/>
                    </a:lnTo>
                    <a:lnTo>
                      <a:pt x="864" y="566"/>
                    </a:lnTo>
                    <a:lnTo>
                      <a:pt x="870" y="560"/>
                    </a:lnTo>
                    <a:lnTo>
                      <a:pt x="890" y="552"/>
                    </a:lnTo>
                    <a:lnTo>
                      <a:pt x="910" y="546"/>
                    </a:lnTo>
                    <a:lnTo>
                      <a:pt x="934" y="542"/>
                    </a:lnTo>
                    <a:lnTo>
                      <a:pt x="934" y="542"/>
                    </a:lnTo>
                    <a:lnTo>
                      <a:pt x="948" y="540"/>
                    </a:lnTo>
                    <a:lnTo>
                      <a:pt x="958" y="538"/>
                    </a:lnTo>
                    <a:lnTo>
                      <a:pt x="964" y="534"/>
                    </a:lnTo>
                    <a:lnTo>
                      <a:pt x="970" y="528"/>
                    </a:lnTo>
                    <a:lnTo>
                      <a:pt x="972" y="522"/>
                    </a:lnTo>
                    <a:lnTo>
                      <a:pt x="974" y="516"/>
                    </a:lnTo>
                    <a:lnTo>
                      <a:pt x="974" y="504"/>
                    </a:lnTo>
                    <a:lnTo>
                      <a:pt x="974" y="504"/>
                    </a:lnTo>
                    <a:lnTo>
                      <a:pt x="974" y="492"/>
                    </a:lnTo>
                    <a:lnTo>
                      <a:pt x="974" y="486"/>
                    </a:lnTo>
                    <a:lnTo>
                      <a:pt x="972" y="480"/>
                    </a:lnTo>
                    <a:lnTo>
                      <a:pt x="968" y="474"/>
                    </a:lnTo>
                    <a:lnTo>
                      <a:pt x="960" y="470"/>
                    </a:lnTo>
                    <a:lnTo>
                      <a:pt x="952" y="466"/>
                    </a:lnTo>
                    <a:lnTo>
                      <a:pt x="938" y="462"/>
                    </a:lnTo>
                    <a:lnTo>
                      <a:pt x="938" y="462"/>
                    </a:lnTo>
                    <a:lnTo>
                      <a:pt x="912" y="454"/>
                    </a:lnTo>
                    <a:lnTo>
                      <a:pt x="888" y="444"/>
                    </a:lnTo>
                    <a:lnTo>
                      <a:pt x="878" y="438"/>
                    </a:lnTo>
                    <a:lnTo>
                      <a:pt x="870" y="432"/>
                    </a:lnTo>
                    <a:lnTo>
                      <a:pt x="864" y="426"/>
                    </a:lnTo>
                    <a:lnTo>
                      <a:pt x="862" y="420"/>
                    </a:lnTo>
                    <a:lnTo>
                      <a:pt x="862" y="420"/>
                    </a:lnTo>
                    <a:lnTo>
                      <a:pt x="870" y="406"/>
                    </a:lnTo>
                    <a:lnTo>
                      <a:pt x="884" y="392"/>
                    </a:lnTo>
                    <a:lnTo>
                      <a:pt x="902" y="378"/>
                    </a:lnTo>
                    <a:lnTo>
                      <a:pt x="920" y="366"/>
                    </a:lnTo>
                    <a:lnTo>
                      <a:pt x="920" y="366"/>
                    </a:lnTo>
                    <a:lnTo>
                      <a:pt x="932" y="358"/>
                    </a:lnTo>
                    <a:lnTo>
                      <a:pt x="940" y="352"/>
                    </a:lnTo>
                    <a:lnTo>
                      <a:pt x="946" y="344"/>
                    </a:lnTo>
                    <a:lnTo>
                      <a:pt x="948" y="338"/>
                    </a:lnTo>
                    <a:lnTo>
                      <a:pt x="948" y="332"/>
                    </a:lnTo>
                    <a:lnTo>
                      <a:pt x="948" y="326"/>
                    </a:lnTo>
                    <a:lnTo>
                      <a:pt x="942" y="314"/>
                    </a:lnTo>
                    <a:lnTo>
                      <a:pt x="942" y="314"/>
                    </a:lnTo>
                    <a:lnTo>
                      <a:pt x="938" y="302"/>
                    </a:lnTo>
                    <a:lnTo>
                      <a:pt x="936" y="298"/>
                    </a:lnTo>
                    <a:lnTo>
                      <a:pt x="932" y="292"/>
                    </a:lnTo>
                    <a:lnTo>
                      <a:pt x="926" y="290"/>
                    </a:lnTo>
                    <a:lnTo>
                      <a:pt x="918" y="288"/>
                    </a:lnTo>
                    <a:lnTo>
                      <a:pt x="906" y="288"/>
                    </a:lnTo>
                    <a:lnTo>
                      <a:pt x="892" y="290"/>
                    </a:lnTo>
                    <a:lnTo>
                      <a:pt x="892" y="290"/>
                    </a:lnTo>
                    <a:lnTo>
                      <a:pt x="866" y="292"/>
                    </a:lnTo>
                    <a:lnTo>
                      <a:pt x="842" y="292"/>
                    </a:lnTo>
                    <a:lnTo>
                      <a:pt x="830" y="292"/>
                    </a:lnTo>
                    <a:lnTo>
                      <a:pt x="820" y="288"/>
                    </a:lnTo>
                    <a:lnTo>
                      <a:pt x="812" y="286"/>
                    </a:lnTo>
                    <a:lnTo>
                      <a:pt x="806" y="282"/>
                    </a:lnTo>
                    <a:lnTo>
                      <a:pt x="806" y="282"/>
                    </a:lnTo>
                    <a:lnTo>
                      <a:pt x="806" y="274"/>
                    </a:lnTo>
                    <a:lnTo>
                      <a:pt x="808" y="264"/>
                    </a:lnTo>
                    <a:lnTo>
                      <a:pt x="816" y="246"/>
                    </a:lnTo>
                    <a:lnTo>
                      <a:pt x="826" y="226"/>
                    </a:lnTo>
                    <a:lnTo>
                      <a:pt x="840" y="208"/>
                    </a:lnTo>
                    <a:lnTo>
                      <a:pt x="840" y="208"/>
                    </a:lnTo>
                    <a:lnTo>
                      <a:pt x="848" y="196"/>
                    </a:lnTo>
                    <a:lnTo>
                      <a:pt x="852" y="186"/>
                    </a:lnTo>
                    <a:lnTo>
                      <a:pt x="854" y="178"/>
                    </a:lnTo>
                    <a:lnTo>
                      <a:pt x="854" y="172"/>
                    </a:lnTo>
                    <a:lnTo>
                      <a:pt x="852" y="166"/>
                    </a:lnTo>
                    <a:lnTo>
                      <a:pt x="848" y="160"/>
                    </a:lnTo>
                    <a:lnTo>
                      <a:pt x="840" y="152"/>
                    </a:lnTo>
                    <a:lnTo>
                      <a:pt x="840" y="152"/>
                    </a:lnTo>
                    <a:lnTo>
                      <a:pt x="832" y="142"/>
                    </a:lnTo>
                    <a:lnTo>
                      <a:pt x="828" y="138"/>
                    </a:lnTo>
                    <a:lnTo>
                      <a:pt x="822" y="136"/>
                    </a:lnTo>
                    <a:lnTo>
                      <a:pt x="814" y="136"/>
                    </a:lnTo>
                    <a:lnTo>
                      <a:pt x="806" y="136"/>
                    </a:lnTo>
                    <a:lnTo>
                      <a:pt x="796" y="140"/>
                    </a:lnTo>
                    <a:lnTo>
                      <a:pt x="784" y="148"/>
                    </a:lnTo>
                    <a:lnTo>
                      <a:pt x="784" y="148"/>
                    </a:lnTo>
                    <a:close/>
                    <a:moveTo>
                      <a:pt x="700" y="702"/>
                    </a:moveTo>
                    <a:lnTo>
                      <a:pt x="700" y="702"/>
                    </a:lnTo>
                    <a:lnTo>
                      <a:pt x="678" y="722"/>
                    </a:lnTo>
                    <a:lnTo>
                      <a:pt x="652" y="740"/>
                    </a:lnTo>
                    <a:lnTo>
                      <a:pt x="628" y="754"/>
                    </a:lnTo>
                    <a:lnTo>
                      <a:pt x="600" y="768"/>
                    </a:lnTo>
                    <a:lnTo>
                      <a:pt x="572" y="776"/>
                    </a:lnTo>
                    <a:lnTo>
                      <a:pt x="544" y="784"/>
                    </a:lnTo>
                    <a:lnTo>
                      <a:pt x="516" y="788"/>
                    </a:lnTo>
                    <a:lnTo>
                      <a:pt x="486" y="790"/>
                    </a:lnTo>
                    <a:lnTo>
                      <a:pt x="458" y="788"/>
                    </a:lnTo>
                    <a:lnTo>
                      <a:pt x="428" y="784"/>
                    </a:lnTo>
                    <a:lnTo>
                      <a:pt x="400" y="776"/>
                    </a:lnTo>
                    <a:lnTo>
                      <a:pt x="372" y="766"/>
                    </a:lnTo>
                    <a:lnTo>
                      <a:pt x="346" y="754"/>
                    </a:lnTo>
                    <a:lnTo>
                      <a:pt x="320" y="740"/>
                    </a:lnTo>
                    <a:lnTo>
                      <a:pt x="296" y="722"/>
                    </a:lnTo>
                    <a:lnTo>
                      <a:pt x="274" y="700"/>
                    </a:lnTo>
                    <a:lnTo>
                      <a:pt x="274" y="700"/>
                    </a:lnTo>
                    <a:lnTo>
                      <a:pt x="252" y="678"/>
                    </a:lnTo>
                    <a:lnTo>
                      <a:pt x="234" y="652"/>
                    </a:lnTo>
                    <a:lnTo>
                      <a:pt x="220" y="628"/>
                    </a:lnTo>
                    <a:lnTo>
                      <a:pt x="208" y="600"/>
                    </a:lnTo>
                    <a:lnTo>
                      <a:pt x="198" y="572"/>
                    </a:lnTo>
                    <a:lnTo>
                      <a:pt x="190" y="544"/>
                    </a:lnTo>
                    <a:lnTo>
                      <a:pt x="186" y="516"/>
                    </a:lnTo>
                    <a:lnTo>
                      <a:pt x="186" y="486"/>
                    </a:lnTo>
                    <a:lnTo>
                      <a:pt x="186" y="458"/>
                    </a:lnTo>
                    <a:lnTo>
                      <a:pt x="190" y="428"/>
                    </a:lnTo>
                    <a:lnTo>
                      <a:pt x="198" y="400"/>
                    </a:lnTo>
                    <a:lnTo>
                      <a:pt x="208" y="374"/>
                    </a:lnTo>
                    <a:lnTo>
                      <a:pt x="220" y="346"/>
                    </a:lnTo>
                    <a:lnTo>
                      <a:pt x="236" y="320"/>
                    </a:lnTo>
                    <a:lnTo>
                      <a:pt x="254" y="296"/>
                    </a:lnTo>
                    <a:lnTo>
                      <a:pt x="274" y="274"/>
                    </a:lnTo>
                    <a:lnTo>
                      <a:pt x="274" y="274"/>
                    </a:lnTo>
                    <a:lnTo>
                      <a:pt x="296" y="252"/>
                    </a:lnTo>
                    <a:lnTo>
                      <a:pt x="322" y="234"/>
                    </a:lnTo>
                    <a:lnTo>
                      <a:pt x="348" y="220"/>
                    </a:lnTo>
                    <a:lnTo>
                      <a:pt x="374" y="208"/>
                    </a:lnTo>
                    <a:lnTo>
                      <a:pt x="402" y="198"/>
                    </a:lnTo>
                    <a:lnTo>
                      <a:pt x="430" y="190"/>
                    </a:lnTo>
                    <a:lnTo>
                      <a:pt x="458" y="186"/>
                    </a:lnTo>
                    <a:lnTo>
                      <a:pt x="488" y="186"/>
                    </a:lnTo>
                    <a:lnTo>
                      <a:pt x="516" y="186"/>
                    </a:lnTo>
                    <a:lnTo>
                      <a:pt x="546" y="190"/>
                    </a:lnTo>
                    <a:lnTo>
                      <a:pt x="574" y="198"/>
                    </a:lnTo>
                    <a:lnTo>
                      <a:pt x="602" y="208"/>
                    </a:lnTo>
                    <a:lnTo>
                      <a:pt x="628" y="220"/>
                    </a:lnTo>
                    <a:lnTo>
                      <a:pt x="654" y="236"/>
                    </a:lnTo>
                    <a:lnTo>
                      <a:pt x="678" y="254"/>
                    </a:lnTo>
                    <a:lnTo>
                      <a:pt x="702" y="274"/>
                    </a:lnTo>
                    <a:lnTo>
                      <a:pt x="702" y="274"/>
                    </a:lnTo>
                    <a:lnTo>
                      <a:pt x="722" y="298"/>
                    </a:lnTo>
                    <a:lnTo>
                      <a:pt x="740" y="322"/>
                    </a:lnTo>
                    <a:lnTo>
                      <a:pt x="754" y="348"/>
                    </a:lnTo>
                    <a:lnTo>
                      <a:pt x="768" y="374"/>
                    </a:lnTo>
                    <a:lnTo>
                      <a:pt x="776" y="402"/>
                    </a:lnTo>
                    <a:lnTo>
                      <a:pt x="784" y="430"/>
                    </a:lnTo>
                    <a:lnTo>
                      <a:pt x="788" y="458"/>
                    </a:lnTo>
                    <a:lnTo>
                      <a:pt x="790" y="488"/>
                    </a:lnTo>
                    <a:lnTo>
                      <a:pt x="788" y="516"/>
                    </a:lnTo>
                    <a:lnTo>
                      <a:pt x="784" y="546"/>
                    </a:lnTo>
                    <a:lnTo>
                      <a:pt x="776" y="574"/>
                    </a:lnTo>
                    <a:lnTo>
                      <a:pt x="766" y="602"/>
                    </a:lnTo>
                    <a:lnTo>
                      <a:pt x="754" y="628"/>
                    </a:lnTo>
                    <a:lnTo>
                      <a:pt x="740" y="654"/>
                    </a:lnTo>
                    <a:lnTo>
                      <a:pt x="722" y="678"/>
                    </a:lnTo>
                    <a:lnTo>
                      <a:pt x="700" y="702"/>
                    </a:lnTo>
                    <a:lnTo>
                      <a:pt x="700" y="702"/>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62" name="Freeform 34">
                <a:extLst>
                  <a:ext uri="{FF2B5EF4-FFF2-40B4-BE49-F238E27FC236}">
                    <a16:creationId xmlns:a16="http://schemas.microsoft.com/office/drawing/2014/main" id="{23AEC5F1-946E-4CB1-8CAF-5B85AA88B72B}"/>
                  </a:ext>
                </a:extLst>
              </p:cNvPr>
              <p:cNvSpPr>
                <a:spLocks noEditPoints="1"/>
              </p:cNvSpPr>
              <p:nvPr/>
            </p:nvSpPr>
            <p:spPr bwMode="auto">
              <a:xfrm>
                <a:off x="5691977" y="2964081"/>
                <a:ext cx="205825" cy="205825"/>
              </a:xfrm>
              <a:custGeom>
                <a:avLst/>
                <a:gdLst>
                  <a:gd name="T0" fmla="*/ 702 w 974"/>
                  <a:gd name="T1" fmla="*/ 174 h 974"/>
                  <a:gd name="T2" fmla="*/ 706 w 974"/>
                  <a:gd name="T3" fmla="*/ 60 h 974"/>
                  <a:gd name="T4" fmla="*/ 652 w 974"/>
                  <a:gd name="T5" fmla="*/ 36 h 974"/>
                  <a:gd name="T6" fmla="*/ 570 w 974"/>
                  <a:gd name="T7" fmla="*/ 114 h 974"/>
                  <a:gd name="T8" fmla="*/ 532 w 974"/>
                  <a:gd name="T9" fmla="*/ 26 h 974"/>
                  <a:gd name="T10" fmla="*/ 476 w 974"/>
                  <a:gd name="T11" fmla="*/ 0 h 974"/>
                  <a:gd name="T12" fmla="*/ 432 w 974"/>
                  <a:gd name="T13" fmla="*/ 96 h 974"/>
                  <a:gd name="T14" fmla="*/ 358 w 974"/>
                  <a:gd name="T15" fmla="*/ 56 h 974"/>
                  <a:gd name="T16" fmla="*/ 294 w 974"/>
                  <a:gd name="T17" fmla="*/ 40 h 974"/>
                  <a:gd name="T18" fmla="*/ 286 w 974"/>
                  <a:gd name="T19" fmla="*/ 136 h 974"/>
                  <a:gd name="T20" fmla="*/ 220 w 974"/>
                  <a:gd name="T21" fmla="*/ 152 h 974"/>
                  <a:gd name="T22" fmla="*/ 144 w 974"/>
                  <a:gd name="T23" fmla="*/ 140 h 974"/>
                  <a:gd name="T24" fmla="*/ 142 w 974"/>
                  <a:gd name="T25" fmla="*/ 196 h 974"/>
                  <a:gd name="T26" fmla="*/ 94 w 974"/>
                  <a:gd name="T27" fmla="*/ 266 h 974"/>
                  <a:gd name="T28" fmla="*/ 42 w 974"/>
                  <a:gd name="T29" fmla="*/ 288 h 974"/>
                  <a:gd name="T30" fmla="*/ 80 w 974"/>
                  <a:gd name="T31" fmla="*/ 354 h 974"/>
                  <a:gd name="T32" fmla="*/ 64 w 974"/>
                  <a:gd name="T33" fmla="*/ 430 h 974"/>
                  <a:gd name="T34" fmla="*/ 0 w 974"/>
                  <a:gd name="T35" fmla="*/ 476 h 974"/>
                  <a:gd name="T36" fmla="*/ 38 w 974"/>
                  <a:gd name="T37" fmla="*/ 518 h 974"/>
                  <a:gd name="T38" fmla="*/ 102 w 974"/>
                  <a:gd name="T39" fmla="*/ 572 h 974"/>
                  <a:gd name="T40" fmla="*/ 28 w 974"/>
                  <a:gd name="T41" fmla="*/ 648 h 974"/>
                  <a:gd name="T42" fmla="*/ 70 w 974"/>
                  <a:gd name="T43" fmla="*/ 692 h 974"/>
                  <a:gd name="T44" fmla="*/ 166 w 974"/>
                  <a:gd name="T45" fmla="*/ 696 h 974"/>
                  <a:gd name="T46" fmla="*/ 122 w 974"/>
                  <a:gd name="T47" fmla="*/ 800 h 974"/>
                  <a:gd name="T48" fmla="*/ 164 w 974"/>
                  <a:gd name="T49" fmla="*/ 842 h 974"/>
                  <a:gd name="T50" fmla="*/ 268 w 974"/>
                  <a:gd name="T51" fmla="*/ 798 h 974"/>
                  <a:gd name="T52" fmla="*/ 270 w 974"/>
                  <a:gd name="T53" fmla="*/ 898 h 974"/>
                  <a:gd name="T54" fmla="*/ 314 w 974"/>
                  <a:gd name="T55" fmla="*/ 942 h 974"/>
                  <a:gd name="T56" fmla="*/ 392 w 974"/>
                  <a:gd name="T57" fmla="*/ 866 h 974"/>
                  <a:gd name="T58" fmla="*/ 444 w 974"/>
                  <a:gd name="T59" fmla="*/ 936 h 974"/>
                  <a:gd name="T60" fmla="*/ 496 w 974"/>
                  <a:gd name="T61" fmla="*/ 974 h 974"/>
                  <a:gd name="T62" fmla="*/ 536 w 974"/>
                  <a:gd name="T63" fmla="*/ 892 h 974"/>
                  <a:gd name="T64" fmla="*/ 606 w 974"/>
                  <a:gd name="T65" fmla="*/ 898 h 974"/>
                  <a:gd name="T66" fmla="*/ 674 w 974"/>
                  <a:gd name="T67" fmla="*/ 938 h 974"/>
                  <a:gd name="T68" fmla="*/ 696 w 974"/>
                  <a:gd name="T69" fmla="*/ 886 h 974"/>
                  <a:gd name="T70" fmla="*/ 720 w 974"/>
                  <a:gd name="T71" fmla="*/ 806 h 974"/>
                  <a:gd name="T72" fmla="*/ 820 w 974"/>
                  <a:gd name="T73" fmla="*/ 844 h 974"/>
                  <a:gd name="T74" fmla="*/ 842 w 974"/>
                  <a:gd name="T75" fmla="*/ 786 h 974"/>
                  <a:gd name="T76" fmla="*/ 836 w 974"/>
                  <a:gd name="T77" fmla="*/ 704 h 974"/>
                  <a:gd name="T78" fmla="*/ 924 w 974"/>
                  <a:gd name="T79" fmla="*/ 702 h 974"/>
                  <a:gd name="T80" fmla="*/ 912 w 974"/>
                  <a:gd name="T81" fmla="*/ 638 h 974"/>
                  <a:gd name="T82" fmla="*/ 870 w 974"/>
                  <a:gd name="T83" fmla="*/ 560 h 974"/>
                  <a:gd name="T84" fmla="*/ 972 w 974"/>
                  <a:gd name="T85" fmla="*/ 522 h 974"/>
                  <a:gd name="T86" fmla="*/ 952 w 974"/>
                  <a:gd name="T87" fmla="*/ 466 h 974"/>
                  <a:gd name="T88" fmla="*/ 862 w 974"/>
                  <a:gd name="T89" fmla="*/ 420 h 974"/>
                  <a:gd name="T90" fmla="*/ 948 w 974"/>
                  <a:gd name="T91" fmla="*/ 338 h 974"/>
                  <a:gd name="T92" fmla="*/ 918 w 974"/>
                  <a:gd name="T93" fmla="*/ 288 h 974"/>
                  <a:gd name="T94" fmla="*/ 806 w 974"/>
                  <a:gd name="T95" fmla="*/ 282 h 974"/>
                  <a:gd name="T96" fmla="*/ 852 w 974"/>
                  <a:gd name="T97" fmla="*/ 186 h 974"/>
                  <a:gd name="T98" fmla="*/ 822 w 974"/>
                  <a:gd name="T99" fmla="*/ 136 h 974"/>
                  <a:gd name="T100" fmla="*/ 652 w 974"/>
                  <a:gd name="T101" fmla="*/ 740 h 974"/>
                  <a:gd name="T102" fmla="*/ 400 w 974"/>
                  <a:gd name="T103" fmla="*/ 776 h 974"/>
                  <a:gd name="T104" fmla="*/ 220 w 974"/>
                  <a:gd name="T105" fmla="*/ 628 h 974"/>
                  <a:gd name="T106" fmla="*/ 208 w 974"/>
                  <a:gd name="T107" fmla="*/ 374 h 974"/>
                  <a:gd name="T108" fmla="*/ 374 w 974"/>
                  <a:gd name="T109" fmla="*/ 208 h 974"/>
                  <a:gd name="T110" fmla="*/ 628 w 974"/>
                  <a:gd name="T111" fmla="*/ 220 h 974"/>
                  <a:gd name="T112" fmla="*/ 776 w 974"/>
                  <a:gd name="T113" fmla="*/ 402 h 974"/>
                  <a:gd name="T114" fmla="*/ 740 w 974"/>
                  <a:gd name="T115" fmla="*/ 65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74" h="974">
                    <a:moveTo>
                      <a:pt x="784" y="148"/>
                    </a:moveTo>
                    <a:lnTo>
                      <a:pt x="784" y="148"/>
                    </a:lnTo>
                    <a:lnTo>
                      <a:pt x="762" y="162"/>
                    </a:lnTo>
                    <a:lnTo>
                      <a:pt x="738" y="170"/>
                    </a:lnTo>
                    <a:lnTo>
                      <a:pt x="728" y="174"/>
                    </a:lnTo>
                    <a:lnTo>
                      <a:pt x="718" y="176"/>
                    </a:lnTo>
                    <a:lnTo>
                      <a:pt x="708" y="176"/>
                    </a:lnTo>
                    <a:lnTo>
                      <a:pt x="702" y="174"/>
                    </a:lnTo>
                    <a:lnTo>
                      <a:pt x="702" y="174"/>
                    </a:lnTo>
                    <a:lnTo>
                      <a:pt x="698" y="166"/>
                    </a:lnTo>
                    <a:lnTo>
                      <a:pt x="698" y="158"/>
                    </a:lnTo>
                    <a:lnTo>
                      <a:pt x="696" y="138"/>
                    </a:lnTo>
                    <a:lnTo>
                      <a:pt x="700" y="116"/>
                    </a:lnTo>
                    <a:lnTo>
                      <a:pt x="704" y="94"/>
                    </a:lnTo>
                    <a:lnTo>
                      <a:pt x="704" y="94"/>
                    </a:lnTo>
                    <a:lnTo>
                      <a:pt x="708" y="80"/>
                    </a:lnTo>
                    <a:lnTo>
                      <a:pt x="708" y="68"/>
                    </a:lnTo>
                    <a:lnTo>
                      <a:pt x="706" y="60"/>
                    </a:lnTo>
                    <a:lnTo>
                      <a:pt x="704" y="54"/>
                    </a:lnTo>
                    <a:lnTo>
                      <a:pt x="700" y="50"/>
                    </a:lnTo>
                    <a:lnTo>
                      <a:pt x="694" y="46"/>
                    </a:lnTo>
                    <a:lnTo>
                      <a:pt x="684" y="40"/>
                    </a:lnTo>
                    <a:lnTo>
                      <a:pt x="684" y="40"/>
                    </a:lnTo>
                    <a:lnTo>
                      <a:pt x="672" y="36"/>
                    </a:lnTo>
                    <a:lnTo>
                      <a:pt x="666" y="34"/>
                    </a:lnTo>
                    <a:lnTo>
                      <a:pt x="660" y="34"/>
                    </a:lnTo>
                    <a:lnTo>
                      <a:pt x="652" y="36"/>
                    </a:lnTo>
                    <a:lnTo>
                      <a:pt x="646" y="40"/>
                    </a:lnTo>
                    <a:lnTo>
                      <a:pt x="638" y="48"/>
                    </a:lnTo>
                    <a:lnTo>
                      <a:pt x="630" y="60"/>
                    </a:lnTo>
                    <a:lnTo>
                      <a:pt x="630" y="60"/>
                    </a:lnTo>
                    <a:lnTo>
                      <a:pt x="614" y="80"/>
                    </a:lnTo>
                    <a:lnTo>
                      <a:pt x="596" y="98"/>
                    </a:lnTo>
                    <a:lnTo>
                      <a:pt x="588" y="106"/>
                    </a:lnTo>
                    <a:lnTo>
                      <a:pt x="578" y="110"/>
                    </a:lnTo>
                    <a:lnTo>
                      <a:pt x="570" y="114"/>
                    </a:lnTo>
                    <a:lnTo>
                      <a:pt x="564" y="116"/>
                    </a:lnTo>
                    <a:lnTo>
                      <a:pt x="564" y="116"/>
                    </a:lnTo>
                    <a:lnTo>
                      <a:pt x="558" y="110"/>
                    </a:lnTo>
                    <a:lnTo>
                      <a:pt x="554" y="102"/>
                    </a:lnTo>
                    <a:lnTo>
                      <a:pt x="546" y="84"/>
                    </a:lnTo>
                    <a:lnTo>
                      <a:pt x="538" y="62"/>
                    </a:lnTo>
                    <a:lnTo>
                      <a:pt x="534" y="40"/>
                    </a:lnTo>
                    <a:lnTo>
                      <a:pt x="534" y="40"/>
                    </a:lnTo>
                    <a:lnTo>
                      <a:pt x="532" y="26"/>
                    </a:lnTo>
                    <a:lnTo>
                      <a:pt x="528" y="16"/>
                    </a:lnTo>
                    <a:lnTo>
                      <a:pt x="524" y="8"/>
                    </a:lnTo>
                    <a:lnTo>
                      <a:pt x="520" y="4"/>
                    </a:lnTo>
                    <a:lnTo>
                      <a:pt x="514" y="2"/>
                    </a:lnTo>
                    <a:lnTo>
                      <a:pt x="508" y="0"/>
                    </a:lnTo>
                    <a:lnTo>
                      <a:pt x="494" y="0"/>
                    </a:lnTo>
                    <a:lnTo>
                      <a:pt x="494" y="0"/>
                    </a:lnTo>
                    <a:lnTo>
                      <a:pt x="482" y="0"/>
                    </a:lnTo>
                    <a:lnTo>
                      <a:pt x="476" y="0"/>
                    </a:lnTo>
                    <a:lnTo>
                      <a:pt x="470" y="2"/>
                    </a:lnTo>
                    <a:lnTo>
                      <a:pt x="466" y="6"/>
                    </a:lnTo>
                    <a:lnTo>
                      <a:pt x="460" y="14"/>
                    </a:lnTo>
                    <a:lnTo>
                      <a:pt x="456" y="24"/>
                    </a:lnTo>
                    <a:lnTo>
                      <a:pt x="454" y="38"/>
                    </a:lnTo>
                    <a:lnTo>
                      <a:pt x="454" y="38"/>
                    </a:lnTo>
                    <a:lnTo>
                      <a:pt x="446" y="62"/>
                    </a:lnTo>
                    <a:lnTo>
                      <a:pt x="438" y="86"/>
                    </a:lnTo>
                    <a:lnTo>
                      <a:pt x="432" y="96"/>
                    </a:lnTo>
                    <a:lnTo>
                      <a:pt x="426" y="104"/>
                    </a:lnTo>
                    <a:lnTo>
                      <a:pt x="420" y="112"/>
                    </a:lnTo>
                    <a:lnTo>
                      <a:pt x="414" y="114"/>
                    </a:lnTo>
                    <a:lnTo>
                      <a:pt x="414" y="114"/>
                    </a:lnTo>
                    <a:lnTo>
                      <a:pt x="400" y="106"/>
                    </a:lnTo>
                    <a:lnTo>
                      <a:pt x="384" y="92"/>
                    </a:lnTo>
                    <a:lnTo>
                      <a:pt x="370" y="76"/>
                    </a:lnTo>
                    <a:lnTo>
                      <a:pt x="358" y="56"/>
                    </a:lnTo>
                    <a:lnTo>
                      <a:pt x="358" y="56"/>
                    </a:lnTo>
                    <a:lnTo>
                      <a:pt x="350" y="44"/>
                    </a:lnTo>
                    <a:lnTo>
                      <a:pt x="344" y="36"/>
                    </a:lnTo>
                    <a:lnTo>
                      <a:pt x="336" y="32"/>
                    </a:lnTo>
                    <a:lnTo>
                      <a:pt x="330" y="30"/>
                    </a:lnTo>
                    <a:lnTo>
                      <a:pt x="324" y="30"/>
                    </a:lnTo>
                    <a:lnTo>
                      <a:pt x="318" y="30"/>
                    </a:lnTo>
                    <a:lnTo>
                      <a:pt x="306" y="34"/>
                    </a:lnTo>
                    <a:lnTo>
                      <a:pt x="306" y="34"/>
                    </a:lnTo>
                    <a:lnTo>
                      <a:pt x="294" y="40"/>
                    </a:lnTo>
                    <a:lnTo>
                      <a:pt x="290" y="42"/>
                    </a:lnTo>
                    <a:lnTo>
                      <a:pt x="284" y="46"/>
                    </a:lnTo>
                    <a:lnTo>
                      <a:pt x="282" y="52"/>
                    </a:lnTo>
                    <a:lnTo>
                      <a:pt x="280" y="60"/>
                    </a:lnTo>
                    <a:lnTo>
                      <a:pt x="280" y="72"/>
                    </a:lnTo>
                    <a:lnTo>
                      <a:pt x="282" y="86"/>
                    </a:lnTo>
                    <a:lnTo>
                      <a:pt x="282" y="86"/>
                    </a:lnTo>
                    <a:lnTo>
                      <a:pt x="286" y="112"/>
                    </a:lnTo>
                    <a:lnTo>
                      <a:pt x="286" y="136"/>
                    </a:lnTo>
                    <a:lnTo>
                      <a:pt x="284" y="148"/>
                    </a:lnTo>
                    <a:lnTo>
                      <a:pt x="282" y="158"/>
                    </a:lnTo>
                    <a:lnTo>
                      <a:pt x="280" y="166"/>
                    </a:lnTo>
                    <a:lnTo>
                      <a:pt x="276" y="172"/>
                    </a:lnTo>
                    <a:lnTo>
                      <a:pt x="276" y="172"/>
                    </a:lnTo>
                    <a:lnTo>
                      <a:pt x="268" y="172"/>
                    </a:lnTo>
                    <a:lnTo>
                      <a:pt x="260" y="170"/>
                    </a:lnTo>
                    <a:lnTo>
                      <a:pt x="240" y="164"/>
                    </a:lnTo>
                    <a:lnTo>
                      <a:pt x="220" y="152"/>
                    </a:lnTo>
                    <a:lnTo>
                      <a:pt x="202" y="140"/>
                    </a:lnTo>
                    <a:lnTo>
                      <a:pt x="202" y="140"/>
                    </a:lnTo>
                    <a:lnTo>
                      <a:pt x="190" y="132"/>
                    </a:lnTo>
                    <a:lnTo>
                      <a:pt x="180" y="128"/>
                    </a:lnTo>
                    <a:lnTo>
                      <a:pt x="172" y="126"/>
                    </a:lnTo>
                    <a:lnTo>
                      <a:pt x="164" y="126"/>
                    </a:lnTo>
                    <a:lnTo>
                      <a:pt x="158" y="128"/>
                    </a:lnTo>
                    <a:lnTo>
                      <a:pt x="154" y="132"/>
                    </a:lnTo>
                    <a:lnTo>
                      <a:pt x="144" y="140"/>
                    </a:lnTo>
                    <a:lnTo>
                      <a:pt x="144" y="140"/>
                    </a:lnTo>
                    <a:lnTo>
                      <a:pt x="136" y="148"/>
                    </a:lnTo>
                    <a:lnTo>
                      <a:pt x="132" y="154"/>
                    </a:lnTo>
                    <a:lnTo>
                      <a:pt x="130" y="160"/>
                    </a:lnTo>
                    <a:lnTo>
                      <a:pt x="130" y="166"/>
                    </a:lnTo>
                    <a:lnTo>
                      <a:pt x="130" y="174"/>
                    </a:lnTo>
                    <a:lnTo>
                      <a:pt x="136" y="184"/>
                    </a:lnTo>
                    <a:lnTo>
                      <a:pt x="142" y="196"/>
                    </a:lnTo>
                    <a:lnTo>
                      <a:pt x="142" y="196"/>
                    </a:lnTo>
                    <a:lnTo>
                      <a:pt x="154" y="214"/>
                    </a:lnTo>
                    <a:lnTo>
                      <a:pt x="164" y="234"/>
                    </a:lnTo>
                    <a:lnTo>
                      <a:pt x="170" y="252"/>
                    </a:lnTo>
                    <a:lnTo>
                      <a:pt x="172" y="268"/>
                    </a:lnTo>
                    <a:lnTo>
                      <a:pt x="172" y="268"/>
                    </a:lnTo>
                    <a:lnTo>
                      <a:pt x="156" y="272"/>
                    </a:lnTo>
                    <a:lnTo>
                      <a:pt x="136" y="272"/>
                    </a:lnTo>
                    <a:lnTo>
                      <a:pt x="114" y="270"/>
                    </a:lnTo>
                    <a:lnTo>
                      <a:pt x="94" y="266"/>
                    </a:lnTo>
                    <a:lnTo>
                      <a:pt x="94" y="266"/>
                    </a:lnTo>
                    <a:lnTo>
                      <a:pt x="80" y="264"/>
                    </a:lnTo>
                    <a:lnTo>
                      <a:pt x="70" y="264"/>
                    </a:lnTo>
                    <a:lnTo>
                      <a:pt x="60" y="264"/>
                    </a:lnTo>
                    <a:lnTo>
                      <a:pt x="54" y="268"/>
                    </a:lnTo>
                    <a:lnTo>
                      <a:pt x="50" y="272"/>
                    </a:lnTo>
                    <a:lnTo>
                      <a:pt x="46" y="278"/>
                    </a:lnTo>
                    <a:lnTo>
                      <a:pt x="42" y="288"/>
                    </a:lnTo>
                    <a:lnTo>
                      <a:pt x="42" y="288"/>
                    </a:lnTo>
                    <a:lnTo>
                      <a:pt x="38" y="300"/>
                    </a:lnTo>
                    <a:lnTo>
                      <a:pt x="36" y="306"/>
                    </a:lnTo>
                    <a:lnTo>
                      <a:pt x="36" y="312"/>
                    </a:lnTo>
                    <a:lnTo>
                      <a:pt x="38" y="318"/>
                    </a:lnTo>
                    <a:lnTo>
                      <a:pt x="42" y="326"/>
                    </a:lnTo>
                    <a:lnTo>
                      <a:pt x="50" y="334"/>
                    </a:lnTo>
                    <a:lnTo>
                      <a:pt x="62" y="342"/>
                    </a:lnTo>
                    <a:lnTo>
                      <a:pt x="62" y="342"/>
                    </a:lnTo>
                    <a:lnTo>
                      <a:pt x="80" y="354"/>
                    </a:lnTo>
                    <a:lnTo>
                      <a:pt x="96" y="370"/>
                    </a:lnTo>
                    <a:lnTo>
                      <a:pt x="110" y="384"/>
                    </a:lnTo>
                    <a:lnTo>
                      <a:pt x="118" y="398"/>
                    </a:lnTo>
                    <a:lnTo>
                      <a:pt x="118" y="398"/>
                    </a:lnTo>
                    <a:lnTo>
                      <a:pt x="114" y="404"/>
                    </a:lnTo>
                    <a:lnTo>
                      <a:pt x="108" y="410"/>
                    </a:lnTo>
                    <a:lnTo>
                      <a:pt x="98" y="416"/>
                    </a:lnTo>
                    <a:lnTo>
                      <a:pt x="88" y="422"/>
                    </a:lnTo>
                    <a:lnTo>
                      <a:pt x="64" y="430"/>
                    </a:lnTo>
                    <a:lnTo>
                      <a:pt x="38" y="436"/>
                    </a:lnTo>
                    <a:lnTo>
                      <a:pt x="38" y="436"/>
                    </a:lnTo>
                    <a:lnTo>
                      <a:pt x="26" y="438"/>
                    </a:lnTo>
                    <a:lnTo>
                      <a:pt x="16" y="442"/>
                    </a:lnTo>
                    <a:lnTo>
                      <a:pt x="8" y="446"/>
                    </a:lnTo>
                    <a:lnTo>
                      <a:pt x="4" y="452"/>
                    </a:lnTo>
                    <a:lnTo>
                      <a:pt x="0" y="458"/>
                    </a:lnTo>
                    <a:lnTo>
                      <a:pt x="0" y="464"/>
                    </a:lnTo>
                    <a:lnTo>
                      <a:pt x="0" y="476"/>
                    </a:lnTo>
                    <a:lnTo>
                      <a:pt x="0" y="476"/>
                    </a:lnTo>
                    <a:lnTo>
                      <a:pt x="0" y="488"/>
                    </a:lnTo>
                    <a:lnTo>
                      <a:pt x="0" y="494"/>
                    </a:lnTo>
                    <a:lnTo>
                      <a:pt x="4" y="500"/>
                    </a:lnTo>
                    <a:lnTo>
                      <a:pt x="8" y="506"/>
                    </a:lnTo>
                    <a:lnTo>
                      <a:pt x="14" y="510"/>
                    </a:lnTo>
                    <a:lnTo>
                      <a:pt x="24" y="514"/>
                    </a:lnTo>
                    <a:lnTo>
                      <a:pt x="38" y="518"/>
                    </a:lnTo>
                    <a:lnTo>
                      <a:pt x="38" y="518"/>
                    </a:lnTo>
                    <a:lnTo>
                      <a:pt x="60" y="522"/>
                    </a:lnTo>
                    <a:lnTo>
                      <a:pt x="82" y="530"/>
                    </a:lnTo>
                    <a:lnTo>
                      <a:pt x="100" y="538"/>
                    </a:lnTo>
                    <a:lnTo>
                      <a:pt x="106" y="544"/>
                    </a:lnTo>
                    <a:lnTo>
                      <a:pt x="112" y="550"/>
                    </a:lnTo>
                    <a:lnTo>
                      <a:pt x="112" y="550"/>
                    </a:lnTo>
                    <a:lnTo>
                      <a:pt x="110" y="556"/>
                    </a:lnTo>
                    <a:lnTo>
                      <a:pt x="108" y="564"/>
                    </a:lnTo>
                    <a:lnTo>
                      <a:pt x="102" y="572"/>
                    </a:lnTo>
                    <a:lnTo>
                      <a:pt x="94" y="582"/>
                    </a:lnTo>
                    <a:lnTo>
                      <a:pt x="76" y="598"/>
                    </a:lnTo>
                    <a:lnTo>
                      <a:pt x="54" y="614"/>
                    </a:lnTo>
                    <a:lnTo>
                      <a:pt x="54" y="614"/>
                    </a:lnTo>
                    <a:lnTo>
                      <a:pt x="42" y="622"/>
                    </a:lnTo>
                    <a:lnTo>
                      <a:pt x="34" y="628"/>
                    </a:lnTo>
                    <a:lnTo>
                      <a:pt x="30" y="636"/>
                    </a:lnTo>
                    <a:lnTo>
                      <a:pt x="28" y="642"/>
                    </a:lnTo>
                    <a:lnTo>
                      <a:pt x="28" y="648"/>
                    </a:lnTo>
                    <a:lnTo>
                      <a:pt x="28" y="654"/>
                    </a:lnTo>
                    <a:lnTo>
                      <a:pt x="34" y="666"/>
                    </a:lnTo>
                    <a:lnTo>
                      <a:pt x="34" y="666"/>
                    </a:lnTo>
                    <a:lnTo>
                      <a:pt x="38" y="676"/>
                    </a:lnTo>
                    <a:lnTo>
                      <a:pt x="42" y="682"/>
                    </a:lnTo>
                    <a:lnTo>
                      <a:pt x="46" y="686"/>
                    </a:lnTo>
                    <a:lnTo>
                      <a:pt x="52" y="690"/>
                    </a:lnTo>
                    <a:lnTo>
                      <a:pt x="60" y="692"/>
                    </a:lnTo>
                    <a:lnTo>
                      <a:pt x="70" y="692"/>
                    </a:lnTo>
                    <a:lnTo>
                      <a:pt x="84" y="688"/>
                    </a:lnTo>
                    <a:lnTo>
                      <a:pt x="84" y="688"/>
                    </a:lnTo>
                    <a:lnTo>
                      <a:pt x="108" y="684"/>
                    </a:lnTo>
                    <a:lnTo>
                      <a:pt x="130" y="684"/>
                    </a:lnTo>
                    <a:lnTo>
                      <a:pt x="150" y="684"/>
                    </a:lnTo>
                    <a:lnTo>
                      <a:pt x="158" y="686"/>
                    </a:lnTo>
                    <a:lnTo>
                      <a:pt x="166" y="688"/>
                    </a:lnTo>
                    <a:lnTo>
                      <a:pt x="166" y="688"/>
                    </a:lnTo>
                    <a:lnTo>
                      <a:pt x="166" y="696"/>
                    </a:lnTo>
                    <a:lnTo>
                      <a:pt x="166" y="704"/>
                    </a:lnTo>
                    <a:lnTo>
                      <a:pt x="164" y="714"/>
                    </a:lnTo>
                    <a:lnTo>
                      <a:pt x="160" y="726"/>
                    </a:lnTo>
                    <a:lnTo>
                      <a:pt x="150" y="750"/>
                    </a:lnTo>
                    <a:lnTo>
                      <a:pt x="136" y="772"/>
                    </a:lnTo>
                    <a:lnTo>
                      <a:pt x="136" y="772"/>
                    </a:lnTo>
                    <a:lnTo>
                      <a:pt x="128" y="782"/>
                    </a:lnTo>
                    <a:lnTo>
                      <a:pt x="124" y="792"/>
                    </a:lnTo>
                    <a:lnTo>
                      <a:pt x="122" y="800"/>
                    </a:lnTo>
                    <a:lnTo>
                      <a:pt x="124" y="808"/>
                    </a:lnTo>
                    <a:lnTo>
                      <a:pt x="126" y="814"/>
                    </a:lnTo>
                    <a:lnTo>
                      <a:pt x="128" y="818"/>
                    </a:lnTo>
                    <a:lnTo>
                      <a:pt x="138" y="828"/>
                    </a:lnTo>
                    <a:lnTo>
                      <a:pt x="138" y="828"/>
                    </a:lnTo>
                    <a:lnTo>
                      <a:pt x="146" y="836"/>
                    </a:lnTo>
                    <a:lnTo>
                      <a:pt x="152" y="840"/>
                    </a:lnTo>
                    <a:lnTo>
                      <a:pt x="158" y="842"/>
                    </a:lnTo>
                    <a:lnTo>
                      <a:pt x="164" y="842"/>
                    </a:lnTo>
                    <a:lnTo>
                      <a:pt x="172" y="840"/>
                    </a:lnTo>
                    <a:lnTo>
                      <a:pt x="182" y="836"/>
                    </a:lnTo>
                    <a:lnTo>
                      <a:pt x="194" y="828"/>
                    </a:lnTo>
                    <a:lnTo>
                      <a:pt x="194" y="828"/>
                    </a:lnTo>
                    <a:lnTo>
                      <a:pt x="212" y="816"/>
                    </a:lnTo>
                    <a:lnTo>
                      <a:pt x="234" y="806"/>
                    </a:lnTo>
                    <a:lnTo>
                      <a:pt x="252" y="800"/>
                    </a:lnTo>
                    <a:lnTo>
                      <a:pt x="260" y="798"/>
                    </a:lnTo>
                    <a:lnTo>
                      <a:pt x="268" y="798"/>
                    </a:lnTo>
                    <a:lnTo>
                      <a:pt x="268" y="798"/>
                    </a:lnTo>
                    <a:lnTo>
                      <a:pt x="272" y="804"/>
                    </a:lnTo>
                    <a:lnTo>
                      <a:pt x="276" y="812"/>
                    </a:lnTo>
                    <a:lnTo>
                      <a:pt x="278" y="822"/>
                    </a:lnTo>
                    <a:lnTo>
                      <a:pt x="278" y="834"/>
                    </a:lnTo>
                    <a:lnTo>
                      <a:pt x="278" y="858"/>
                    </a:lnTo>
                    <a:lnTo>
                      <a:pt x="274" y="884"/>
                    </a:lnTo>
                    <a:lnTo>
                      <a:pt x="274" y="884"/>
                    </a:lnTo>
                    <a:lnTo>
                      <a:pt x="270" y="898"/>
                    </a:lnTo>
                    <a:lnTo>
                      <a:pt x="270" y="910"/>
                    </a:lnTo>
                    <a:lnTo>
                      <a:pt x="272" y="918"/>
                    </a:lnTo>
                    <a:lnTo>
                      <a:pt x="276" y="924"/>
                    </a:lnTo>
                    <a:lnTo>
                      <a:pt x="280" y="928"/>
                    </a:lnTo>
                    <a:lnTo>
                      <a:pt x="284" y="932"/>
                    </a:lnTo>
                    <a:lnTo>
                      <a:pt x="296" y="936"/>
                    </a:lnTo>
                    <a:lnTo>
                      <a:pt x="296" y="936"/>
                    </a:lnTo>
                    <a:lnTo>
                      <a:pt x="308" y="940"/>
                    </a:lnTo>
                    <a:lnTo>
                      <a:pt x="314" y="942"/>
                    </a:lnTo>
                    <a:lnTo>
                      <a:pt x="320" y="942"/>
                    </a:lnTo>
                    <a:lnTo>
                      <a:pt x="326" y="940"/>
                    </a:lnTo>
                    <a:lnTo>
                      <a:pt x="334" y="934"/>
                    </a:lnTo>
                    <a:lnTo>
                      <a:pt x="340" y="926"/>
                    </a:lnTo>
                    <a:lnTo>
                      <a:pt x="348" y="916"/>
                    </a:lnTo>
                    <a:lnTo>
                      <a:pt x="348" y="916"/>
                    </a:lnTo>
                    <a:lnTo>
                      <a:pt x="362" y="896"/>
                    </a:lnTo>
                    <a:lnTo>
                      <a:pt x="376" y="880"/>
                    </a:lnTo>
                    <a:lnTo>
                      <a:pt x="392" y="866"/>
                    </a:lnTo>
                    <a:lnTo>
                      <a:pt x="406" y="858"/>
                    </a:lnTo>
                    <a:lnTo>
                      <a:pt x="406" y="858"/>
                    </a:lnTo>
                    <a:lnTo>
                      <a:pt x="412" y="862"/>
                    </a:lnTo>
                    <a:lnTo>
                      <a:pt x="418" y="868"/>
                    </a:lnTo>
                    <a:lnTo>
                      <a:pt x="424" y="876"/>
                    </a:lnTo>
                    <a:lnTo>
                      <a:pt x="428" y="886"/>
                    </a:lnTo>
                    <a:lnTo>
                      <a:pt x="438" y="910"/>
                    </a:lnTo>
                    <a:lnTo>
                      <a:pt x="444" y="936"/>
                    </a:lnTo>
                    <a:lnTo>
                      <a:pt x="444" y="936"/>
                    </a:lnTo>
                    <a:lnTo>
                      <a:pt x="446" y="950"/>
                    </a:lnTo>
                    <a:lnTo>
                      <a:pt x="450" y="960"/>
                    </a:lnTo>
                    <a:lnTo>
                      <a:pt x="456" y="968"/>
                    </a:lnTo>
                    <a:lnTo>
                      <a:pt x="460" y="972"/>
                    </a:lnTo>
                    <a:lnTo>
                      <a:pt x="466" y="974"/>
                    </a:lnTo>
                    <a:lnTo>
                      <a:pt x="472" y="974"/>
                    </a:lnTo>
                    <a:lnTo>
                      <a:pt x="484" y="974"/>
                    </a:lnTo>
                    <a:lnTo>
                      <a:pt x="484" y="974"/>
                    </a:lnTo>
                    <a:lnTo>
                      <a:pt x="496" y="974"/>
                    </a:lnTo>
                    <a:lnTo>
                      <a:pt x="502" y="974"/>
                    </a:lnTo>
                    <a:lnTo>
                      <a:pt x="508" y="970"/>
                    </a:lnTo>
                    <a:lnTo>
                      <a:pt x="514" y="966"/>
                    </a:lnTo>
                    <a:lnTo>
                      <a:pt x="518" y="960"/>
                    </a:lnTo>
                    <a:lnTo>
                      <a:pt x="522" y="950"/>
                    </a:lnTo>
                    <a:lnTo>
                      <a:pt x="524" y="936"/>
                    </a:lnTo>
                    <a:lnTo>
                      <a:pt x="524" y="936"/>
                    </a:lnTo>
                    <a:lnTo>
                      <a:pt x="530" y="914"/>
                    </a:lnTo>
                    <a:lnTo>
                      <a:pt x="536" y="892"/>
                    </a:lnTo>
                    <a:lnTo>
                      <a:pt x="546" y="874"/>
                    </a:lnTo>
                    <a:lnTo>
                      <a:pt x="550" y="866"/>
                    </a:lnTo>
                    <a:lnTo>
                      <a:pt x="556" y="860"/>
                    </a:lnTo>
                    <a:lnTo>
                      <a:pt x="556" y="860"/>
                    </a:lnTo>
                    <a:lnTo>
                      <a:pt x="562" y="862"/>
                    </a:lnTo>
                    <a:lnTo>
                      <a:pt x="570" y="866"/>
                    </a:lnTo>
                    <a:lnTo>
                      <a:pt x="580" y="872"/>
                    </a:lnTo>
                    <a:lnTo>
                      <a:pt x="588" y="878"/>
                    </a:lnTo>
                    <a:lnTo>
                      <a:pt x="606" y="898"/>
                    </a:lnTo>
                    <a:lnTo>
                      <a:pt x="622" y="918"/>
                    </a:lnTo>
                    <a:lnTo>
                      <a:pt x="622" y="918"/>
                    </a:lnTo>
                    <a:lnTo>
                      <a:pt x="628" y="930"/>
                    </a:lnTo>
                    <a:lnTo>
                      <a:pt x="636" y="938"/>
                    </a:lnTo>
                    <a:lnTo>
                      <a:pt x="644" y="942"/>
                    </a:lnTo>
                    <a:lnTo>
                      <a:pt x="650" y="944"/>
                    </a:lnTo>
                    <a:lnTo>
                      <a:pt x="656" y="944"/>
                    </a:lnTo>
                    <a:lnTo>
                      <a:pt x="662" y="942"/>
                    </a:lnTo>
                    <a:lnTo>
                      <a:pt x="674" y="938"/>
                    </a:lnTo>
                    <a:lnTo>
                      <a:pt x="674" y="938"/>
                    </a:lnTo>
                    <a:lnTo>
                      <a:pt x="684" y="934"/>
                    </a:lnTo>
                    <a:lnTo>
                      <a:pt x="690" y="930"/>
                    </a:lnTo>
                    <a:lnTo>
                      <a:pt x="694" y="924"/>
                    </a:lnTo>
                    <a:lnTo>
                      <a:pt x="698" y="918"/>
                    </a:lnTo>
                    <a:lnTo>
                      <a:pt x="698" y="910"/>
                    </a:lnTo>
                    <a:lnTo>
                      <a:pt x="698" y="900"/>
                    </a:lnTo>
                    <a:lnTo>
                      <a:pt x="696" y="886"/>
                    </a:lnTo>
                    <a:lnTo>
                      <a:pt x="696" y="886"/>
                    </a:lnTo>
                    <a:lnTo>
                      <a:pt x="690" y="864"/>
                    </a:lnTo>
                    <a:lnTo>
                      <a:pt x="690" y="842"/>
                    </a:lnTo>
                    <a:lnTo>
                      <a:pt x="690" y="822"/>
                    </a:lnTo>
                    <a:lnTo>
                      <a:pt x="692" y="812"/>
                    </a:lnTo>
                    <a:lnTo>
                      <a:pt x="694" y="806"/>
                    </a:lnTo>
                    <a:lnTo>
                      <a:pt x="694" y="806"/>
                    </a:lnTo>
                    <a:lnTo>
                      <a:pt x="702" y="804"/>
                    </a:lnTo>
                    <a:lnTo>
                      <a:pt x="710" y="804"/>
                    </a:lnTo>
                    <a:lnTo>
                      <a:pt x="720" y="806"/>
                    </a:lnTo>
                    <a:lnTo>
                      <a:pt x="732" y="810"/>
                    </a:lnTo>
                    <a:lnTo>
                      <a:pt x="754" y="820"/>
                    </a:lnTo>
                    <a:lnTo>
                      <a:pt x="778" y="832"/>
                    </a:lnTo>
                    <a:lnTo>
                      <a:pt x="778" y="832"/>
                    </a:lnTo>
                    <a:lnTo>
                      <a:pt x="788" y="840"/>
                    </a:lnTo>
                    <a:lnTo>
                      <a:pt x="798" y="844"/>
                    </a:lnTo>
                    <a:lnTo>
                      <a:pt x="806" y="846"/>
                    </a:lnTo>
                    <a:lnTo>
                      <a:pt x="814" y="846"/>
                    </a:lnTo>
                    <a:lnTo>
                      <a:pt x="820" y="844"/>
                    </a:lnTo>
                    <a:lnTo>
                      <a:pt x="824" y="840"/>
                    </a:lnTo>
                    <a:lnTo>
                      <a:pt x="834" y="830"/>
                    </a:lnTo>
                    <a:lnTo>
                      <a:pt x="834" y="830"/>
                    </a:lnTo>
                    <a:lnTo>
                      <a:pt x="842" y="822"/>
                    </a:lnTo>
                    <a:lnTo>
                      <a:pt x="846" y="816"/>
                    </a:lnTo>
                    <a:lnTo>
                      <a:pt x="848" y="810"/>
                    </a:lnTo>
                    <a:lnTo>
                      <a:pt x="848" y="804"/>
                    </a:lnTo>
                    <a:lnTo>
                      <a:pt x="846" y="796"/>
                    </a:lnTo>
                    <a:lnTo>
                      <a:pt x="842" y="786"/>
                    </a:lnTo>
                    <a:lnTo>
                      <a:pt x="834" y="774"/>
                    </a:lnTo>
                    <a:lnTo>
                      <a:pt x="834" y="774"/>
                    </a:lnTo>
                    <a:lnTo>
                      <a:pt x="822" y="758"/>
                    </a:lnTo>
                    <a:lnTo>
                      <a:pt x="812" y="738"/>
                    </a:lnTo>
                    <a:lnTo>
                      <a:pt x="804" y="722"/>
                    </a:lnTo>
                    <a:lnTo>
                      <a:pt x="802" y="706"/>
                    </a:lnTo>
                    <a:lnTo>
                      <a:pt x="802" y="706"/>
                    </a:lnTo>
                    <a:lnTo>
                      <a:pt x="818" y="704"/>
                    </a:lnTo>
                    <a:lnTo>
                      <a:pt x="836" y="704"/>
                    </a:lnTo>
                    <a:lnTo>
                      <a:pt x="858" y="706"/>
                    </a:lnTo>
                    <a:lnTo>
                      <a:pt x="878" y="710"/>
                    </a:lnTo>
                    <a:lnTo>
                      <a:pt x="878" y="710"/>
                    </a:lnTo>
                    <a:lnTo>
                      <a:pt x="890" y="714"/>
                    </a:lnTo>
                    <a:lnTo>
                      <a:pt x="902" y="716"/>
                    </a:lnTo>
                    <a:lnTo>
                      <a:pt x="910" y="714"/>
                    </a:lnTo>
                    <a:lnTo>
                      <a:pt x="916" y="712"/>
                    </a:lnTo>
                    <a:lnTo>
                      <a:pt x="922" y="708"/>
                    </a:lnTo>
                    <a:lnTo>
                      <a:pt x="924" y="702"/>
                    </a:lnTo>
                    <a:lnTo>
                      <a:pt x="930" y="692"/>
                    </a:lnTo>
                    <a:lnTo>
                      <a:pt x="930" y="692"/>
                    </a:lnTo>
                    <a:lnTo>
                      <a:pt x="936" y="680"/>
                    </a:lnTo>
                    <a:lnTo>
                      <a:pt x="936" y="674"/>
                    </a:lnTo>
                    <a:lnTo>
                      <a:pt x="938" y="668"/>
                    </a:lnTo>
                    <a:lnTo>
                      <a:pt x="936" y="662"/>
                    </a:lnTo>
                    <a:lnTo>
                      <a:pt x="932" y="654"/>
                    </a:lnTo>
                    <a:lnTo>
                      <a:pt x="924" y="646"/>
                    </a:lnTo>
                    <a:lnTo>
                      <a:pt x="912" y="638"/>
                    </a:lnTo>
                    <a:lnTo>
                      <a:pt x="912" y="638"/>
                    </a:lnTo>
                    <a:lnTo>
                      <a:pt x="892" y="622"/>
                    </a:lnTo>
                    <a:lnTo>
                      <a:pt x="874" y="604"/>
                    </a:lnTo>
                    <a:lnTo>
                      <a:pt x="862" y="586"/>
                    </a:lnTo>
                    <a:lnTo>
                      <a:pt x="858" y="578"/>
                    </a:lnTo>
                    <a:lnTo>
                      <a:pt x="858" y="570"/>
                    </a:lnTo>
                    <a:lnTo>
                      <a:pt x="858" y="570"/>
                    </a:lnTo>
                    <a:lnTo>
                      <a:pt x="864" y="566"/>
                    </a:lnTo>
                    <a:lnTo>
                      <a:pt x="870" y="560"/>
                    </a:lnTo>
                    <a:lnTo>
                      <a:pt x="890" y="552"/>
                    </a:lnTo>
                    <a:lnTo>
                      <a:pt x="910" y="546"/>
                    </a:lnTo>
                    <a:lnTo>
                      <a:pt x="934" y="542"/>
                    </a:lnTo>
                    <a:lnTo>
                      <a:pt x="934" y="542"/>
                    </a:lnTo>
                    <a:lnTo>
                      <a:pt x="948" y="540"/>
                    </a:lnTo>
                    <a:lnTo>
                      <a:pt x="958" y="538"/>
                    </a:lnTo>
                    <a:lnTo>
                      <a:pt x="964" y="534"/>
                    </a:lnTo>
                    <a:lnTo>
                      <a:pt x="970" y="528"/>
                    </a:lnTo>
                    <a:lnTo>
                      <a:pt x="972" y="522"/>
                    </a:lnTo>
                    <a:lnTo>
                      <a:pt x="974" y="516"/>
                    </a:lnTo>
                    <a:lnTo>
                      <a:pt x="974" y="504"/>
                    </a:lnTo>
                    <a:lnTo>
                      <a:pt x="974" y="504"/>
                    </a:lnTo>
                    <a:lnTo>
                      <a:pt x="974" y="492"/>
                    </a:lnTo>
                    <a:lnTo>
                      <a:pt x="974" y="486"/>
                    </a:lnTo>
                    <a:lnTo>
                      <a:pt x="972" y="480"/>
                    </a:lnTo>
                    <a:lnTo>
                      <a:pt x="968" y="474"/>
                    </a:lnTo>
                    <a:lnTo>
                      <a:pt x="960" y="470"/>
                    </a:lnTo>
                    <a:lnTo>
                      <a:pt x="952" y="466"/>
                    </a:lnTo>
                    <a:lnTo>
                      <a:pt x="938" y="462"/>
                    </a:lnTo>
                    <a:lnTo>
                      <a:pt x="938" y="462"/>
                    </a:lnTo>
                    <a:lnTo>
                      <a:pt x="912" y="454"/>
                    </a:lnTo>
                    <a:lnTo>
                      <a:pt x="888" y="444"/>
                    </a:lnTo>
                    <a:lnTo>
                      <a:pt x="878" y="438"/>
                    </a:lnTo>
                    <a:lnTo>
                      <a:pt x="870" y="432"/>
                    </a:lnTo>
                    <a:lnTo>
                      <a:pt x="864" y="426"/>
                    </a:lnTo>
                    <a:lnTo>
                      <a:pt x="862" y="420"/>
                    </a:lnTo>
                    <a:lnTo>
                      <a:pt x="862" y="420"/>
                    </a:lnTo>
                    <a:lnTo>
                      <a:pt x="870" y="406"/>
                    </a:lnTo>
                    <a:lnTo>
                      <a:pt x="884" y="392"/>
                    </a:lnTo>
                    <a:lnTo>
                      <a:pt x="902" y="378"/>
                    </a:lnTo>
                    <a:lnTo>
                      <a:pt x="920" y="366"/>
                    </a:lnTo>
                    <a:lnTo>
                      <a:pt x="920" y="366"/>
                    </a:lnTo>
                    <a:lnTo>
                      <a:pt x="932" y="358"/>
                    </a:lnTo>
                    <a:lnTo>
                      <a:pt x="940" y="352"/>
                    </a:lnTo>
                    <a:lnTo>
                      <a:pt x="946" y="344"/>
                    </a:lnTo>
                    <a:lnTo>
                      <a:pt x="948" y="338"/>
                    </a:lnTo>
                    <a:lnTo>
                      <a:pt x="948" y="332"/>
                    </a:lnTo>
                    <a:lnTo>
                      <a:pt x="948" y="326"/>
                    </a:lnTo>
                    <a:lnTo>
                      <a:pt x="942" y="314"/>
                    </a:lnTo>
                    <a:lnTo>
                      <a:pt x="942" y="314"/>
                    </a:lnTo>
                    <a:lnTo>
                      <a:pt x="938" y="302"/>
                    </a:lnTo>
                    <a:lnTo>
                      <a:pt x="936" y="298"/>
                    </a:lnTo>
                    <a:lnTo>
                      <a:pt x="932" y="292"/>
                    </a:lnTo>
                    <a:lnTo>
                      <a:pt x="926" y="290"/>
                    </a:lnTo>
                    <a:lnTo>
                      <a:pt x="918" y="288"/>
                    </a:lnTo>
                    <a:lnTo>
                      <a:pt x="906" y="288"/>
                    </a:lnTo>
                    <a:lnTo>
                      <a:pt x="892" y="290"/>
                    </a:lnTo>
                    <a:lnTo>
                      <a:pt x="892" y="290"/>
                    </a:lnTo>
                    <a:lnTo>
                      <a:pt x="866" y="292"/>
                    </a:lnTo>
                    <a:lnTo>
                      <a:pt x="842" y="292"/>
                    </a:lnTo>
                    <a:lnTo>
                      <a:pt x="830" y="292"/>
                    </a:lnTo>
                    <a:lnTo>
                      <a:pt x="820" y="288"/>
                    </a:lnTo>
                    <a:lnTo>
                      <a:pt x="812" y="286"/>
                    </a:lnTo>
                    <a:lnTo>
                      <a:pt x="806" y="282"/>
                    </a:lnTo>
                    <a:lnTo>
                      <a:pt x="806" y="282"/>
                    </a:lnTo>
                    <a:lnTo>
                      <a:pt x="806" y="274"/>
                    </a:lnTo>
                    <a:lnTo>
                      <a:pt x="808" y="264"/>
                    </a:lnTo>
                    <a:lnTo>
                      <a:pt x="816" y="246"/>
                    </a:lnTo>
                    <a:lnTo>
                      <a:pt x="826" y="226"/>
                    </a:lnTo>
                    <a:lnTo>
                      <a:pt x="840" y="208"/>
                    </a:lnTo>
                    <a:lnTo>
                      <a:pt x="840" y="208"/>
                    </a:lnTo>
                    <a:lnTo>
                      <a:pt x="848" y="196"/>
                    </a:lnTo>
                    <a:lnTo>
                      <a:pt x="852" y="186"/>
                    </a:lnTo>
                    <a:lnTo>
                      <a:pt x="854" y="178"/>
                    </a:lnTo>
                    <a:lnTo>
                      <a:pt x="854" y="172"/>
                    </a:lnTo>
                    <a:lnTo>
                      <a:pt x="852" y="166"/>
                    </a:lnTo>
                    <a:lnTo>
                      <a:pt x="848" y="160"/>
                    </a:lnTo>
                    <a:lnTo>
                      <a:pt x="840" y="152"/>
                    </a:lnTo>
                    <a:lnTo>
                      <a:pt x="840" y="152"/>
                    </a:lnTo>
                    <a:lnTo>
                      <a:pt x="832" y="142"/>
                    </a:lnTo>
                    <a:lnTo>
                      <a:pt x="828" y="138"/>
                    </a:lnTo>
                    <a:lnTo>
                      <a:pt x="822" y="136"/>
                    </a:lnTo>
                    <a:lnTo>
                      <a:pt x="814" y="136"/>
                    </a:lnTo>
                    <a:lnTo>
                      <a:pt x="806" y="136"/>
                    </a:lnTo>
                    <a:lnTo>
                      <a:pt x="796" y="140"/>
                    </a:lnTo>
                    <a:lnTo>
                      <a:pt x="784" y="148"/>
                    </a:lnTo>
                    <a:lnTo>
                      <a:pt x="784" y="148"/>
                    </a:lnTo>
                    <a:close/>
                    <a:moveTo>
                      <a:pt x="700" y="702"/>
                    </a:moveTo>
                    <a:lnTo>
                      <a:pt x="700" y="702"/>
                    </a:lnTo>
                    <a:lnTo>
                      <a:pt x="678" y="722"/>
                    </a:lnTo>
                    <a:lnTo>
                      <a:pt x="652" y="740"/>
                    </a:lnTo>
                    <a:lnTo>
                      <a:pt x="628" y="754"/>
                    </a:lnTo>
                    <a:lnTo>
                      <a:pt x="600" y="768"/>
                    </a:lnTo>
                    <a:lnTo>
                      <a:pt x="572" y="776"/>
                    </a:lnTo>
                    <a:lnTo>
                      <a:pt x="544" y="784"/>
                    </a:lnTo>
                    <a:lnTo>
                      <a:pt x="516" y="788"/>
                    </a:lnTo>
                    <a:lnTo>
                      <a:pt x="486" y="790"/>
                    </a:lnTo>
                    <a:lnTo>
                      <a:pt x="458" y="788"/>
                    </a:lnTo>
                    <a:lnTo>
                      <a:pt x="428" y="784"/>
                    </a:lnTo>
                    <a:lnTo>
                      <a:pt x="400" y="776"/>
                    </a:lnTo>
                    <a:lnTo>
                      <a:pt x="372" y="766"/>
                    </a:lnTo>
                    <a:lnTo>
                      <a:pt x="346" y="754"/>
                    </a:lnTo>
                    <a:lnTo>
                      <a:pt x="320" y="740"/>
                    </a:lnTo>
                    <a:lnTo>
                      <a:pt x="296" y="722"/>
                    </a:lnTo>
                    <a:lnTo>
                      <a:pt x="274" y="700"/>
                    </a:lnTo>
                    <a:lnTo>
                      <a:pt x="274" y="700"/>
                    </a:lnTo>
                    <a:lnTo>
                      <a:pt x="252" y="678"/>
                    </a:lnTo>
                    <a:lnTo>
                      <a:pt x="234" y="652"/>
                    </a:lnTo>
                    <a:lnTo>
                      <a:pt x="220" y="628"/>
                    </a:lnTo>
                    <a:lnTo>
                      <a:pt x="208" y="600"/>
                    </a:lnTo>
                    <a:lnTo>
                      <a:pt x="198" y="572"/>
                    </a:lnTo>
                    <a:lnTo>
                      <a:pt x="190" y="544"/>
                    </a:lnTo>
                    <a:lnTo>
                      <a:pt x="186" y="516"/>
                    </a:lnTo>
                    <a:lnTo>
                      <a:pt x="186" y="486"/>
                    </a:lnTo>
                    <a:lnTo>
                      <a:pt x="186" y="458"/>
                    </a:lnTo>
                    <a:lnTo>
                      <a:pt x="190" y="428"/>
                    </a:lnTo>
                    <a:lnTo>
                      <a:pt x="198" y="400"/>
                    </a:lnTo>
                    <a:lnTo>
                      <a:pt x="208" y="374"/>
                    </a:lnTo>
                    <a:lnTo>
                      <a:pt x="220" y="346"/>
                    </a:lnTo>
                    <a:lnTo>
                      <a:pt x="236" y="320"/>
                    </a:lnTo>
                    <a:lnTo>
                      <a:pt x="254" y="296"/>
                    </a:lnTo>
                    <a:lnTo>
                      <a:pt x="274" y="274"/>
                    </a:lnTo>
                    <a:lnTo>
                      <a:pt x="274" y="274"/>
                    </a:lnTo>
                    <a:lnTo>
                      <a:pt x="296" y="252"/>
                    </a:lnTo>
                    <a:lnTo>
                      <a:pt x="322" y="234"/>
                    </a:lnTo>
                    <a:lnTo>
                      <a:pt x="348" y="220"/>
                    </a:lnTo>
                    <a:lnTo>
                      <a:pt x="374" y="208"/>
                    </a:lnTo>
                    <a:lnTo>
                      <a:pt x="402" y="198"/>
                    </a:lnTo>
                    <a:lnTo>
                      <a:pt x="430" y="190"/>
                    </a:lnTo>
                    <a:lnTo>
                      <a:pt x="458" y="186"/>
                    </a:lnTo>
                    <a:lnTo>
                      <a:pt x="488" y="186"/>
                    </a:lnTo>
                    <a:lnTo>
                      <a:pt x="516" y="186"/>
                    </a:lnTo>
                    <a:lnTo>
                      <a:pt x="546" y="190"/>
                    </a:lnTo>
                    <a:lnTo>
                      <a:pt x="574" y="198"/>
                    </a:lnTo>
                    <a:lnTo>
                      <a:pt x="602" y="208"/>
                    </a:lnTo>
                    <a:lnTo>
                      <a:pt x="628" y="220"/>
                    </a:lnTo>
                    <a:lnTo>
                      <a:pt x="654" y="236"/>
                    </a:lnTo>
                    <a:lnTo>
                      <a:pt x="678" y="254"/>
                    </a:lnTo>
                    <a:lnTo>
                      <a:pt x="702" y="274"/>
                    </a:lnTo>
                    <a:lnTo>
                      <a:pt x="702" y="274"/>
                    </a:lnTo>
                    <a:lnTo>
                      <a:pt x="722" y="298"/>
                    </a:lnTo>
                    <a:lnTo>
                      <a:pt x="740" y="322"/>
                    </a:lnTo>
                    <a:lnTo>
                      <a:pt x="754" y="348"/>
                    </a:lnTo>
                    <a:lnTo>
                      <a:pt x="768" y="374"/>
                    </a:lnTo>
                    <a:lnTo>
                      <a:pt x="776" y="402"/>
                    </a:lnTo>
                    <a:lnTo>
                      <a:pt x="784" y="430"/>
                    </a:lnTo>
                    <a:lnTo>
                      <a:pt x="788" y="458"/>
                    </a:lnTo>
                    <a:lnTo>
                      <a:pt x="790" y="488"/>
                    </a:lnTo>
                    <a:lnTo>
                      <a:pt x="788" y="516"/>
                    </a:lnTo>
                    <a:lnTo>
                      <a:pt x="784" y="546"/>
                    </a:lnTo>
                    <a:lnTo>
                      <a:pt x="776" y="574"/>
                    </a:lnTo>
                    <a:lnTo>
                      <a:pt x="766" y="602"/>
                    </a:lnTo>
                    <a:lnTo>
                      <a:pt x="754" y="628"/>
                    </a:lnTo>
                    <a:lnTo>
                      <a:pt x="740" y="654"/>
                    </a:lnTo>
                    <a:lnTo>
                      <a:pt x="722" y="678"/>
                    </a:lnTo>
                    <a:lnTo>
                      <a:pt x="700" y="702"/>
                    </a:lnTo>
                    <a:lnTo>
                      <a:pt x="700" y="702"/>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63" name="Freeform 138">
                <a:extLst>
                  <a:ext uri="{FF2B5EF4-FFF2-40B4-BE49-F238E27FC236}">
                    <a16:creationId xmlns:a16="http://schemas.microsoft.com/office/drawing/2014/main" id="{5D891148-CF4A-4F34-AE63-90EC15AFC265}"/>
                  </a:ext>
                </a:extLst>
              </p:cNvPr>
              <p:cNvSpPr>
                <a:spLocks noEditPoints="1"/>
              </p:cNvSpPr>
              <p:nvPr/>
            </p:nvSpPr>
            <p:spPr bwMode="auto">
              <a:xfrm>
                <a:off x="4668850" y="2817243"/>
                <a:ext cx="328348" cy="386618"/>
              </a:xfrm>
              <a:custGeom>
                <a:avLst/>
                <a:gdLst>
                  <a:gd name="T0" fmla="*/ 392 w 2130"/>
                  <a:gd name="T1" fmla="*/ 116 h 2508"/>
                  <a:gd name="T2" fmla="*/ 510 w 2130"/>
                  <a:gd name="T3" fmla="*/ 10 h 2508"/>
                  <a:gd name="T4" fmla="*/ 1324 w 2130"/>
                  <a:gd name="T5" fmla="*/ 4 h 2508"/>
                  <a:gd name="T6" fmla="*/ 1472 w 2130"/>
                  <a:gd name="T7" fmla="*/ 116 h 2508"/>
                  <a:gd name="T8" fmla="*/ 1380 w 2130"/>
                  <a:gd name="T9" fmla="*/ 220 h 2508"/>
                  <a:gd name="T10" fmla="*/ 1280 w 2130"/>
                  <a:gd name="T11" fmla="*/ 120 h 2508"/>
                  <a:gd name="T12" fmla="*/ 1180 w 2130"/>
                  <a:gd name="T13" fmla="*/ 382 h 2508"/>
                  <a:gd name="T14" fmla="*/ 1528 w 2130"/>
                  <a:gd name="T15" fmla="*/ 2436 h 2508"/>
                  <a:gd name="T16" fmla="*/ 120 w 2130"/>
                  <a:gd name="T17" fmla="*/ 2508 h 2508"/>
                  <a:gd name="T18" fmla="*/ 2 w 2130"/>
                  <a:gd name="T19" fmla="*/ 2400 h 2508"/>
                  <a:gd name="T20" fmla="*/ 54 w 2130"/>
                  <a:gd name="T21" fmla="*/ 584 h 2508"/>
                  <a:gd name="T22" fmla="*/ 1464 w 2130"/>
                  <a:gd name="T23" fmla="*/ 572 h 2508"/>
                  <a:gd name="T24" fmla="*/ 506 w 2130"/>
                  <a:gd name="T25" fmla="*/ 2098 h 2508"/>
                  <a:gd name="T26" fmla="*/ 432 w 2130"/>
                  <a:gd name="T27" fmla="*/ 2022 h 2508"/>
                  <a:gd name="T28" fmla="*/ 218 w 2130"/>
                  <a:gd name="T29" fmla="*/ 2082 h 2508"/>
                  <a:gd name="T30" fmla="*/ 262 w 2130"/>
                  <a:gd name="T31" fmla="*/ 2308 h 2508"/>
                  <a:gd name="T32" fmla="*/ 494 w 2130"/>
                  <a:gd name="T33" fmla="*/ 2280 h 2508"/>
                  <a:gd name="T34" fmla="*/ 494 w 2130"/>
                  <a:gd name="T35" fmla="*/ 1650 h 2508"/>
                  <a:gd name="T36" fmla="*/ 262 w 2130"/>
                  <a:gd name="T37" fmla="*/ 1622 h 2508"/>
                  <a:gd name="T38" fmla="*/ 218 w 2130"/>
                  <a:gd name="T39" fmla="*/ 1848 h 2508"/>
                  <a:gd name="T40" fmla="*/ 432 w 2130"/>
                  <a:gd name="T41" fmla="*/ 1908 h 2508"/>
                  <a:gd name="T42" fmla="*/ 506 w 2130"/>
                  <a:gd name="T43" fmla="*/ 1690 h 2508"/>
                  <a:gd name="T44" fmla="*/ 446 w 2130"/>
                  <a:gd name="T45" fmla="*/ 1210 h 2508"/>
                  <a:gd name="T46" fmla="*/ 222 w 2130"/>
                  <a:gd name="T47" fmla="*/ 1256 h 2508"/>
                  <a:gd name="T48" fmla="*/ 250 w 2130"/>
                  <a:gd name="T49" fmla="*/ 1488 h 2508"/>
                  <a:gd name="T50" fmla="*/ 484 w 2130"/>
                  <a:gd name="T51" fmla="*/ 1478 h 2508"/>
                  <a:gd name="T52" fmla="*/ 908 w 2130"/>
                  <a:gd name="T53" fmla="*/ 2068 h 2508"/>
                  <a:gd name="T54" fmla="*/ 684 w 2130"/>
                  <a:gd name="T55" fmla="*/ 2024 h 2508"/>
                  <a:gd name="T56" fmla="*/ 624 w 2130"/>
                  <a:gd name="T57" fmla="*/ 2240 h 2508"/>
                  <a:gd name="T58" fmla="*/ 838 w 2130"/>
                  <a:gd name="T59" fmla="*/ 2314 h 2508"/>
                  <a:gd name="T60" fmla="*/ 914 w 2130"/>
                  <a:gd name="T61" fmla="*/ 2240 h 2508"/>
                  <a:gd name="T62" fmla="*/ 868 w 2130"/>
                  <a:gd name="T63" fmla="*/ 1622 h 2508"/>
                  <a:gd name="T64" fmla="*/ 636 w 2130"/>
                  <a:gd name="T65" fmla="*/ 1650 h 2508"/>
                  <a:gd name="T66" fmla="*/ 646 w 2130"/>
                  <a:gd name="T67" fmla="*/ 1886 h 2508"/>
                  <a:gd name="T68" fmla="*/ 880 w 2130"/>
                  <a:gd name="T69" fmla="*/ 1894 h 2508"/>
                  <a:gd name="T70" fmla="*/ 838 w 2130"/>
                  <a:gd name="T71" fmla="*/ 1500 h 2508"/>
                  <a:gd name="T72" fmla="*/ 914 w 2130"/>
                  <a:gd name="T73" fmla="*/ 1284 h 2508"/>
                  <a:gd name="T74" fmla="*/ 838 w 2130"/>
                  <a:gd name="T75" fmla="*/ 1210 h 2508"/>
                  <a:gd name="T76" fmla="*/ 626 w 2130"/>
                  <a:gd name="T77" fmla="*/ 1270 h 2508"/>
                  <a:gd name="T78" fmla="*/ 670 w 2130"/>
                  <a:gd name="T79" fmla="*/ 1494 h 2508"/>
                  <a:gd name="T80" fmla="*/ 1298 w 2130"/>
                  <a:gd name="T81" fmla="*/ 1638 h 2508"/>
                  <a:gd name="T82" fmla="*/ 1064 w 2130"/>
                  <a:gd name="T83" fmla="*/ 1628 h 2508"/>
                  <a:gd name="T84" fmla="*/ 1032 w 2130"/>
                  <a:gd name="T85" fmla="*/ 2254 h 2508"/>
                  <a:gd name="T86" fmla="*/ 1246 w 2130"/>
                  <a:gd name="T87" fmla="*/ 2314 h 2508"/>
                  <a:gd name="T88" fmla="*/ 1320 w 2130"/>
                  <a:gd name="T89" fmla="*/ 2098 h 2508"/>
                  <a:gd name="T90" fmla="*/ 1274 w 2130"/>
                  <a:gd name="T91" fmla="*/ 1216 h 2508"/>
                  <a:gd name="T92" fmla="*/ 1044 w 2130"/>
                  <a:gd name="T93" fmla="*/ 1242 h 2508"/>
                  <a:gd name="T94" fmla="*/ 1052 w 2130"/>
                  <a:gd name="T95" fmla="*/ 1478 h 2508"/>
                  <a:gd name="T96" fmla="*/ 1288 w 2130"/>
                  <a:gd name="T97" fmla="*/ 1488 h 2508"/>
                  <a:gd name="T98" fmla="*/ 216 w 2130"/>
                  <a:gd name="T99" fmla="*/ 1056 h 2508"/>
                  <a:gd name="T100" fmla="*/ 1972 w 2130"/>
                  <a:gd name="T101" fmla="*/ 1214 h 2508"/>
                  <a:gd name="T102" fmla="*/ 1828 w 2130"/>
                  <a:gd name="T103" fmla="*/ 1056 h 2508"/>
                  <a:gd name="T104" fmla="*/ 1792 w 2130"/>
                  <a:gd name="T105" fmla="*/ 932 h 2508"/>
                  <a:gd name="T106" fmla="*/ 1708 w 2130"/>
                  <a:gd name="T107" fmla="*/ 948 h 2508"/>
                  <a:gd name="T108" fmla="*/ 1702 w 2130"/>
                  <a:gd name="T109" fmla="*/ 1478 h 2508"/>
                  <a:gd name="T110" fmla="*/ 1834 w 2130"/>
                  <a:gd name="T111" fmla="*/ 1512 h 2508"/>
                  <a:gd name="T112" fmla="*/ 2086 w 2130"/>
                  <a:gd name="T113" fmla="*/ 1402 h 2508"/>
                  <a:gd name="T114" fmla="*/ 2130 w 2130"/>
                  <a:gd name="T115" fmla="*/ 1294 h 2508"/>
                  <a:gd name="T116" fmla="*/ 2070 w 2130"/>
                  <a:gd name="T117" fmla="*/ 1234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30" h="2508">
                    <a:moveTo>
                      <a:pt x="568" y="382"/>
                    </a:moveTo>
                    <a:lnTo>
                      <a:pt x="376" y="382"/>
                    </a:lnTo>
                    <a:lnTo>
                      <a:pt x="376" y="190"/>
                    </a:lnTo>
                    <a:lnTo>
                      <a:pt x="376" y="190"/>
                    </a:lnTo>
                    <a:lnTo>
                      <a:pt x="376" y="190"/>
                    </a:lnTo>
                    <a:lnTo>
                      <a:pt x="378" y="172"/>
                    </a:lnTo>
                    <a:lnTo>
                      <a:pt x="380" y="152"/>
                    </a:lnTo>
                    <a:lnTo>
                      <a:pt x="386" y="134"/>
                    </a:lnTo>
                    <a:lnTo>
                      <a:pt x="392" y="116"/>
                    </a:lnTo>
                    <a:lnTo>
                      <a:pt x="400" y="100"/>
                    </a:lnTo>
                    <a:lnTo>
                      <a:pt x="410" y="84"/>
                    </a:lnTo>
                    <a:lnTo>
                      <a:pt x="420" y="70"/>
                    </a:lnTo>
                    <a:lnTo>
                      <a:pt x="432" y="56"/>
                    </a:lnTo>
                    <a:lnTo>
                      <a:pt x="446" y="44"/>
                    </a:lnTo>
                    <a:lnTo>
                      <a:pt x="460" y="32"/>
                    </a:lnTo>
                    <a:lnTo>
                      <a:pt x="476" y="24"/>
                    </a:lnTo>
                    <a:lnTo>
                      <a:pt x="494" y="16"/>
                    </a:lnTo>
                    <a:lnTo>
                      <a:pt x="510" y="10"/>
                    </a:lnTo>
                    <a:lnTo>
                      <a:pt x="530" y="4"/>
                    </a:lnTo>
                    <a:lnTo>
                      <a:pt x="548" y="2"/>
                    </a:lnTo>
                    <a:lnTo>
                      <a:pt x="568" y="0"/>
                    </a:lnTo>
                    <a:lnTo>
                      <a:pt x="1278" y="0"/>
                    </a:lnTo>
                    <a:lnTo>
                      <a:pt x="1278" y="0"/>
                    </a:lnTo>
                    <a:lnTo>
                      <a:pt x="1280" y="0"/>
                    </a:lnTo>
                    <a:lnTo>
                      <a:pt x="1280" y="0"/>
                    </a:lnTo>
                    <a:lnTo>
                      <a:pt x="1302" y="2"/>
                    </a:lnTo>
                    <a:lnTo>
                      <a:pt x="1324" y="4"/>
                    </a:lnTo>
                    <a:lnTo>
                      <a:pt x="1344" y="10"/>
                    </a:lnTo>
                    <a:lnTo>
                      <a:pt x="1364" y="18"/>
                    </a:lnTo>
                    <a:lnTo>
                      <a:pt x="1384" y="28"/>
                    </a:lnTo>
                    <a:lnTo>
                      <a:pt x="1402" y="38"/>
                    </a:lnTo>
                    <a:lnTo>
                      <a:pt x="1420" y="50"/>
                    </a:lnTo>
                    <a:lnTo>
                      <a:pt x="1434" y="64"/>
                    </a:lnTo>
                    <a:lnTo>
                      <a:pt x="1448" y="80"/>
                    </a:lnTo>
                    <a:lnTo>
                      <a:pt x="1462" y="98"/>
                    </a:lnTo>
                    <a:lnTo>
                      <a:pt x="1472" y="116"/>
                    </a:lnTo>
                    <a:lnTo>
                      <a:pt x="1482" y="134"/>
                    </a:lnTo>
                    <a:lnTo>
                      <a:pt x="1490" y="154"/>
                    </a:lnTo>
                    <a:lnTo>
                      <a:pt x="1494" y="176"/>
                    </a:lnTo>
                    <a:lnTo>
                      <a:pt x="1498" y="198"/>
                    </a:lnTo>
                    <a:lnTo>
                      <a:pt x="1500" y="220"/>
                    </a:lnTo>
                    <a:lnTo>
                      <a:pt x="1500" y="382"/>
                    </a:lnTo>
                    <a:lnTo>
                      <a:pt x="1380" y="382"/>
                    </a:lnTo>
                    <a:lnTo>
                      <a:pt x="1380" y="220"/>
                    </a:lnTo>
                    <a:lnTo>
                      <a:pt x="1380" y="220"/>
                    </a:lnTo>
                    <a:lnTo>
                      <a:pt x="1378" y="200"/>
                    </a:lnTo>
                    <a:lnTo>
                      <a:pt x="1372" y="182"/>
                    </a:lnTo>
                    <a:lnTo>
                      <a:pt x="1362" y="164"/>
                    </a:lnTo>
                    <a:lnTo>
                      <a:pt x="1350" y="150"/>
                    </a:lnTo>
                    <a:lnTo>
                      <a:pt x="1336" y="138"/>
                    </a:lnTo>
                    <a:lnTo>
                      <a:pt x="1318" y="128"/>
                    </a:lnTo>
                    <a:lnTo>
                      <a:pt x="1300" y="122"/>
                    </a:lnTo>
                    <a:lnTo>
                      <a:pt x="1280" y="120"/>
                    </a:lnTo>
                    <a:lnTo>
                      <a:pt x="1280" y="120"/>
                    </a:lnTo>
                    <a:lnTo>
                      <a:pt x="1260" y="122"/>
                    </a:lnTo>
                    <a:lnTo>
                      <a:pt x="1240" y="128"/>
                    </a:lnTo>
                    <a:lnTo>
                      <a:pt x="1224" y="138"/>
                    </a:lnTo>
                    <a:lnTo>
                      <a:pt x="1208" y="150"/>
                    </a:lnTo>
                    <a:lnTo>
                      <a:pt x="1196" y="164"/>
                    </a:lnTo>
                    <a:lnTo>
                      <a:pt x="1188" y="182"/>
                    </a:lnTo>
                    <a:lnTo>
                      <a:pt x="1182" y="200"/>
                    </a:lnTo>
                    <a:lnTo>
                      <a:pt x="1180" y="220"/>
                    </a:lnTo>
                    <a:lnTo>
                      <a:pt x="1180" y="382"/>
                    </a:lnTo>
                    <a:lnTo>
                      <a:pt x="1120" y="382"/>
                    </a:lnTo>
                    <a:lnTo>
                      <a:pt x="1060" y="382"/>
                    </a:lnTo>
                    <a:lnTo>
                      <a:pt x="568" y="382"/>
                    </a:lnTo>
                    <a:close/>
                    <a:moveTo>
                      <a:pt x="1536" y="682"/>
                    </a:moveTo>
                    <a:lnTo>
                      <a:pt x="1536" y="2388"/>
                    </a:lnTo>
                    <a:lnTo>
                      <a:pt x="1536" y="2388"/>
                    </a:lnTo>
                    <a:lnTo>
                      <a:pt x="1536" y="2400"/>
                    </a:lnTo>
                    <a:lnTo>
                      <a:pt x="1534" y="2412"/>
                    </a:lnTo>
                    <a:lnTo>
                      <a:pt x="1528" y="2436"/>
                    </a:lnTo>
                    <a:lnTo>
                      <a:pt x="1516" y="2456"/>
                    </a:lnTo>
                    <a:lnTo>
                      <a:pt x="1502" y="2474"/>
                    </a:lnTo>
                    <a:lnTo>
                      <a:pt x="1484" y="2488"/>
                    </a:lnTo>
                    <a:lnTo>
                      <a:pt x="1464" y="2498"/>
                    </a:lnTo>
                    <a:lnTo>
                      <a:pt x="1440" y="2506"/>
                    </a:lnTo>
                    <a:lnTo>
                      <a:pt x="1430" y="2508"/>
                    </a:lnTo>
                    <a:lnTo>
                      <a:pt x="1416" y="2508"/>
                    </a:lnTo>
                    <a:lnTo>
                      <a:pt x="120" y="2508"/>
                    </a:lnTo>
                    <a:lnTo>
                      <a:pt x="120" y="2508"/>
                    </a:lnTo>
                    <a:lnTo>
                      <a:pt x="108" y="2508"/>
                    </a:lnTo>
                    <a:lnTo>
                      <a:pt x="96" y="2506"/>
                    </a:lnTo>
                    <a:lnTo>
                      <a:pt x="74" y="2498"/>
                    </a:lnTo>
                    <a:lnTo>
                      <a:pt x="54" y="2488"/>
                    </a:lnTo>
                    <a:lnTo>
                      <a:pt x="36" y="2474"/>
                    </a:lnTo>
                    <a:lnTo>
                      <a:pt x="22" y="2456"/>
                    </a:lnTo>
                    <a:lnTo>
                      <a:pt x="10" y="2436"/>
                    </a:lnTo>
                    <a:lnTo>
                      <a:pt x="4" y="2412"/>
                    </a:lnTo>
                    <a:lnTo>
                      <a:pt x="2" y="2400"/>
                    </a:lnTo>
                    <a:lnTo>
                      <a:pt x="0" y="2388"/>
                    </a:lnTo>
                    <a:lnTo>
                      <a:pt x="0" y="682"/>
                    </a:lnTo>
                    <a:lnTo>
                      <a:pt x="0" y="682"/>
                    </a:lnTo>
                    <a:lnTo>
                      <a:pt x="2" y="670"/>
                    </a:lnTo>
                    <a:lnTo>
                      <a:pt x="4" y="658"/>
                    </a:lnTo>
                    <a:lnTo>
                      <a:pt x="10" y="636"/>
                    </a:lnTo>
                    <a:lnTo>
                      <a:pt x="22" y="616"/>
                    </a:lnTo>
                    <a:lnTo>
                      <a:pt x="36" y="598"/>
                    </a:lnTo>
                    <a:lnTo>
                      <a:pt x="54" y="584"/>
                    </a:lnTo>
                    <a:lnTo>
                      <a:pt x="74" y="572"/>
                    </a:lnTo>
                    <a:lnTo>
                      <a:pt x="96" y="566"/>
                    </a:lnTo>
                    <a:lnTo>
                      <a:pt x="108" y="564"/>
                    </a:lnTo>
                    <a:lnTo>
                      <a:pt x="120" y="564"/>
                    </a:lnTo>
                    <a:lnTo>
                      <a:pt x="1416" y="564"/>
                    </a:lnTo>
                    <a:lnTo>
                      <a:pt x="1416" y="564"/>
                    </a:lnTo>
                    <a:lnTo>
                      <a:pt x="1430" y="564"/>
                    </a:lnTo>
                    <a:lnTo>
                      <a:pt x="1440" y="566"/>
                    </a:lnTo>
                    <a:lnTo>
                      <a:pt x="1464" y="572"/>
                    </a:lnTo>
                    <a:lnTo>
                      <a:pt x="1484" y="584"/>
                    </a:lnTo>
                    <a:lnTo>
                      <a:pt x="1502" y="598"/>
                    </a:lnTo>
                    <a:lnTo>
                      <a:pt x="1516" y="616"/>
                    </a:lnTo>
                    <a:lnTo>
                      <a:pt x="1528" y="636"/>
                    </a:lnTo>
                    <a:lnTo>
                      <a:pt x="1534" y="658"/>
                    </a:lnTo>
                    <a:lnTo>
                      <a:pt x="1536" y="670"/>
                    </a:lnTo>
                    <a:lnTo>
                      <a:pt x="1536" y="682"/>
                    </a:lnTo>
                    <a:lnTo>
                      <a:pt x="1536" y="682"/>
                    </a:lnTo>
                    <a:close/>
                    <a:moveTo>
                      <a:pt x="506" y="2098"/>
                    </a:moveTo>
                    <a:lnTo>
                      <a:pt x="506" y="2098"/>
                    </a:lnTo>
                    <a:lnTo>
                      <a:pt x="504" y="2082"/>
                    </a:lnTo>
                    <a:lnTo>
                      <a:pt x="500" y="2068"/>
                    </a:lnTo>
                    <a:lnTo>
                      <a:pt x="494" y="2056"/>
                    </a:lnTo>
                    <a:lnTo>
                      <a:pt x="484" y="2044"/>
                    </a:lnTo>
                    <a:lnTo>
                      <a:pt x="474" y="2036"/>
                    </a:lnTo>
                    <a:lnTo>
                      <a:pt x="460" y="2028"/>
                    </a:lnTo>
                    <a:lnTo>
                      <a:pt x="446" y="2024"/>
                    </a:lnTo>
                    <a:lnTo>
                      <a:pt x="432" y="2022"/>
                    </a:lnTo>
                    <a:lnTo>
                      <a:pt x="292" y="2022"/>
                    </a:lnTo>
                    <a:lnTo>
                      <a:pt x="292" y="2022"/>
                    </a:lnTo>
                    <a:lnTo>
                      <a:pt x="276" y="2024"/>
                    </a:lnTo>
                    <a:lnTo>
                      <a:pt x="262" y="2028"/>
                    </a:lnTo>
                    <a:lnTo>
                      <a:pt x="250" y="2036"/>
                    </a:lnTo>
                    <a:lnTo>
                      <a:pt x="238" y="2044"/>
                    </a:lnTo>
                    <a:lnTo>
                      <a:pt x="230" y="2056"/>
                    </a:lnTo>
                    <a:lnTo>
                      <a:pt x="222" y="2068"/>
                    </a:lnTo>
                    <a:lnTo>
                      <a:pt x="218" y="2082"/>
                    </a:lnTo>
                    <a:lnTo>
                      <a:pt x="216" y="2098"/>
                    </a:lnTo>
                    <a:lnTo>
                      <a:pt x="216" y="2240"/>
                    </a:lnTo>
                    <a:lnTo>
                      <a:pt x="216" y="2240"/>
                    </a:lnTo>
                    <a:lnTo>
                      <a:pt x="218" y="2254"/>
                    </a:lnTo>
                    <a:lnTo>
                      <a:pt x="222" y="2268"/>
                    </a:lnTo>
                    <a:lnTo>
                      <a:pt x="230" y="2280"/>
                    </a:lnTo>
                    <a:lnTo>
                      <a:pt x="238" y="2292"/>
                    </a:lnTo>
                    <a:lnTo>
                      <a:pt x="250" y="2302"/>
                    </a:lnTo>
                    <a:lnTo>
                      <a:pt x="262" y="2308"/>
                    </a:lnTo>
                    <a:lnTo>
                      <a:pt x="276" y="2312"/>
                    </a:lnTo>
                    <a:lnTo>
                      <a:pt x="292" y="2314"/>
                    </a:lnTo>
                    <a:lnTo>
                      <a:pt x="432" y="2314"/>
                    </a:lnTo>
                    <a:lnTo>
                      <a:pt x="432" y="2314"/>
                    </a:lnTo>
                    <a:lnTo>
                      <a:pt x="446" y="2312"/>
                    </a:lnTo>
                    <a:lnTo>
                      <a:pt x="460" y="2308"/>
                    </a:lnTo>
                    <a:lnTo>
                      <a:pt x="474" y="2302"/>
                    </a:lnTo>
                    <a:lnTo>
                      <a:pt x="484" y="2292"/>
                    </a:lnTo>
                    <a:lnTo>
                      <a:pt x="494" y="2280"/>
                    </a:lnTo>
                    <a:lnTo>
                      <a:pt x="500" y="2268"/>
                    </a:lnTo>
                    <a:lnTo>
                      <a:pt x="504" y="2254"/>
                    </a:lnTo>
                    <a:lnTo>
                      <a:pt x="506" y="2240"/>
                    </a:lnTo>
                    <a:lnTo>
                      <a:pt x="506" y="2098"/>
                    </a:lnTo>
                    <a:close/>
                    <a:moveTo>
                      <a:pt x="506" y="1690"/>
                    </a:moveTo>
                    <a:lnTo>
                      <a:pt x="506" y="1690"/>
                    </a:lnTo>
                    <a:lnTo>
                      <a:pt x="504" y="1676"/>
                    </a:lnTo>
                    <a:lnTo>
                      <a:pt x="500" y="1662"/>
                    </a:lnTo>
                    <a:lnTo>
                      <a:pt x="494" y="1650"/>
                    </a:lnTo>
                    <a:lnTo>
                      <a:pt x="484" y="1638"/>
                    </a:lnTo>
                    <a:lnTo>
                      <a:pt x="474" y="1628"/>
                    </a:lnTo>
                    <a:lnTo>
                      <a:pt x="460" y="1622"/>
                    </a:lnTo>
                    <a:lnTo>
                      <a:pt x="446" y="1618"/>
                    </a:lnTo>
                    <a:lnTo>
                      <a:pt x="432" y="1616"/>
                    </a:lnTo>
                    <a:lnTo>
                      <a:pt x="292" y="1616"/>
                    </a:lnTo>
                    <a:lnTo>
                      <a:pt x="292" y="1616"/>
                    </a:lnTo>
                    <a:lnTo>
                      <a:pt x="276" y="1618"/>
                    </a:lnTo>
                    <a:lnTo>
                      <a:pt x="262" y="1622"/>
                    </a:lnTo>
                    <a:lnTo>
                      <a:pt x="250" y="1628"/>
                    </a:lnTo>
                    <a:lnTo>
                      <a:pt x="238" y="1638"/>
                    </a:lnTo>
                    <a:lnTo>
                      <a:pt x="230" y="1650"/>
                    </a:lnTo>
                    <a:lnTo>
                      <a:pt x="222" y="1662"/>
                    </a:lnTo>
                    <a:lnTo>
                      <a:pt x="218" y="1676"/>
                    </a:lnTo>
                    <a:lnTo>
                      <a:pt x="216" y="1690"/>
                    </a:lnTo>
                    <a:lnTo>
                      <a:pt x="216" y="1832"/>
                    </a:lnTo>
                    <a:lnTo>
                      <a:pt x="216" y="1832"/>
                    </a:lnTo>
                    <a:lnTo>
                      <a:pt x="218" y="1848"/>
                    </a:lnTo>
                    <a:lnTo>
                      <a:pt x="222" y="1862"/>
                    </a:lnTo>
                    <a:lnTo>
                      <a:pt x="230" y="1874"/>
                    </a:lnTo>
                    <a:lnTo>
                      <a:pt x="238" y="1886"/>
                    </a:lnTo>
                    <a:lnTo>
                      <a:pt x="250" y="1894"/>
                    </a:lnTo>
                    <a:lnTo>
                      <a:pt x="262" y="1902"/>
                    </a:lnTo>
                    <a:lnTo>
                      <a:pt x="276" y="1906"/>
                    </a:lnTo>
                    <a:lnTo>
                      <a:pt x="292" y="1908"/>
                    </a:lnTo>
                    <a:lnTo>
                      <a:pt x="432" y="1908"/>
                    </a:lnTo>
                    <a:lnTo>
                      <a:pt x="432" y="1908"/>
                    </a:lnTo>
                    <a:lnTo>
                      <a:pt x="446" y="1906"/>
                    </a:lnTo>
                    <a:lnTo>
                      <a:pt x="460" y="1902"/>
                    </a:lnTo>
                    <a:lnTo>
                      <a:pt x="474" y="1894"/>
                    </a:lnTo>
                    <a:lnTo>
                      <a:pt x="484" y="1886"/>
                    </a:lnTo>
                    <a:lnTo>
                      <a:pt x="494" y="1874"/>
                    </a:lnTo>
                    <a:lnTo>
                      <a:pt x="500" y="1862"/>
                    </a:lnTo>
                    <a:lnTo>
                      <a:pt x="504" y="1848"/>
                    </a:lnTo>
                    <a:lnTo>
                      <a:pt x="506" y="1832"/>
                    </a:lnTo>
                    <a:lnTo>
                      <a:pt x="506" y="1690"/>
                    </a:lnTo>
                    <a:close/>
                    <a:moveTo>
                      <a:pt x="506" y="1284"/>
                    </a:moveTo>
                    <a:lnTo>
                      <a:pt x="506" y="1284"/>
                    </a:lnTo>
                    <a:lnTo>
                      <a:pt x="504" y="1270"/>
                    </a:lnTo>
                    <a:lnTo>
                      <a:pt x="500" y="1256"/>
                    </a:lnTo>
                    <a:lnTo>
                      <a:pt x="494" y="1242"/>
                    </a:lnTo>
                    <a:lnTo>
                      <a:pt x="484" y="1232"/>
                    </a:lnTo>
                    <a:lnTo>
                      <a:pt x="474" y="1222"/>
                    </a:lnTo>
                    <a:lnTo>
                      <a:pt x="460" y="1216"/>
                    </a:lnTo>
                    <a:lnTo>
                      <a:pt x="446" y="1210"/>
                    </a:lnTo>
                    <a:lnTo>
                      <a:pt x="432" y="1210"/>
                    </a:lnTo>
                    <a:lnTo>
                      <a:pt x="292" y="1210"/>
                    </a:lnTo>
                    <a:lnTo>
                      <a:pt x="292" y="1210"/>
                    </a:lnTo>
                    <a:lnTo>
                      <a:pt x="276" y="1210"/>
                    </a:lnTo>
                    <a:lnTo>
                      <a:pt x="262" y="1216"/>
                    </a:lnTo>
                    <a:lnTo>
                      <a:pt x="250" y="1222"/>
                    </a:lnTo>
                    <a:lnTo>
                      <a:pt x="238" y="1232"/>
                    </a:lnTo>
                    <a:lnTo>
                      <a:pt x="230" y="1242"/>
                    </a:lnTo>
                    <a:lnTo>
                      <a:pt x="222" y="1256"/>
                    </a:lnTo>
                    <a:lnTo>
                      <a:pt x="218" y="1270"/>
                    </a:lnTo>
                    <a:lnTo>
                      <a:pt x="216" y="1284"/>
                    </a:lnTo>
                    <a:lnTo>
                      <a:pt x="216" y="1426"/>
                    </a:lnTo>
                    <a:lnTo>
                      <a:pt x="216" y="1426"/>
                    </a:lnTo>
                    <a:lnTo>
                      <a:pt x="218" y="1440"/>
                    </a:lnTo>
                    <a:lnTo>
                      <a:pt x="222" y="1454"/>
                    </a:lnTo>
                    <a:lnTo>
                      <a:pt x="230" y="1468"/>
                    </a:lnTo>
                    <a:lnTo>
                      <a:pt x="238" y="1478"/>
                    </a:lnTo>
                    <a:lnTo>
                      <a:pt x="250" y="1488"/>
                    </a:lnTo>
                    <a:lnTo>
                      <a:pt x="262" y="1494"/>
                    </a:lnTo>
                    <a:lnTo>
                      <a:pt x="276" y="1500"/>
                    </a:lnTo>
                    <a:lnTo>
                      <a:pt x="292" y="1500"/>
                    </a:lnTo>
                    <a:lnTo>
                      <a:pt x="432" y="1500"/>
                    </a:lnTo>
                    <a:lnTo>
                      <a:pt x="432" y="1500"/>
                    </a:lnTo>
                    <a:lnTo>
                      <a:pt x="446" y="1500"/>
                    </a:lnTo>
                    <a:lnTo>
                      <a:pt x="460" y="1494"/>
                    </a:lnTo>
                    <a:lnTo>
                      <a:pt x="474" y="1488"/>
                    </a:lnTo>
                    <a:lnTo>
                      <a:pt x="484" y="1478"/>
                    </a:lnTo>
                    <a:lnTo>
                      <a:pt x="494" y="1468"/>
                    </a:lnTo>
                    <a:lnTo>
                      <a:pt x="500" y="1454"/>
                    </a:lnTo>
                    <a:lnTo>
                      <a:pt x="504" y="1440"/>
                    </a:lnTo>
                    <a:lnTo>
                      <a:pt x="506" y="1426"/>
                    </a:lnTo>
                    <a:lnTo>
                      <a:pt x="506" y="1284"/>
                    </a:lnTo>
                    <a:close/>
                    <a:moveTo>
                      <a:pt x="914" y="2098"/>
                    </a:moveTo>
                    <a:lnTo>
                      <a:pt x="914" y="2098"/>
                    </a:lnTo>
                    <a:lnTo>
                      <a:pt x="912" y="2082"/>
                    </a:lnTo>
                    <a:lnTo>
                      <a:pt x="908" y="2068"/>
                    </a:lnTo>
                    <a:lnTo>
                      <a:pt x="900" y="2056"/>
                    </a:lnTo>
                    <a:lnTo>
                      <a:pt x="892" y="2044"/>
                    </a:lnTo>
                    <a:lnTo>
                      <a:pt x="880" y="2036"/>
                    </a:lnTo>
                    <a:lnTo>
                      <a:pt x="868" y="2028"/>
                    </a:lnTo>
                    <a:lnTo>
                      <a:pt x="854" y="2024"/>
                    </a:lnTo>
                    <a:lnTo>
                      <a:pt x="838" y="2022"/>
                    </a:lnTo>
                    <a:lnTo>
                      <a:pt x="698" y="2022"/>
                    </a:lnTo>
                    <a:lnTo>
                      <a:pt x="698" y="2022"/>
                    </a:lnTo>
                    <a:lnTo>
                      <a:pt x="684" y="2024"/>
                    </a:lnTo>
                    <a:lnTo>
                      <a:pt x="670" y="2028"/>
                    </a:lnTo>
                    <a:lnTo>
                      <a:pt x="656" y="2036"/>
                    </a:lnTo>
                    <a:lnTo>
                      <a:pt x="646" y="2044"/>
                    </a:lnTo>
                    <a:lnTo>
                      <a:pt x="636" y="2056"/>
                    </a:lnTo>
                    <a:lnTo>
                      <a:pt x="630" y="2068"/>
                    </a:lnTo>
                    <a:lnTo>
                      <a:pt x="626" y="2082"/>
                    </a:lnTo>
                    <a:lnTo>
                      <a:pt x="624" y="2098"/>
                    </a:lnTo>
                    <a:lnTo>
                      <a:pt x="624" y="2240"/>
                    </a:lnTo>
                    <a:lnTo>
                      <a:pt x="624" y="2240"/>
                    </a:lnTo>
                    <a:lnTo>
                      <a:pt x="626" y="2254"/>
                    </a:lnTo>
                    <a:lnTo>
                      <a:pt x="630" y="2268"/>
                    </a:lnTo>
                    <a:lnTo>
                      <a:pt x="636" y="2280"/>
                    </a:lnTo>
                    <a:lnTo>
                      <a:pt x="646" y="2292"/>
                    </a:lnTo>
                    <a:lnTo>
                      <a:pt x="656" y="2302"/>
                    </a:lnTo>
                    <a:lnTo>
                      <a:pt x="670" y="2308"/>
                    </a:lnTo>
                    <a:lnTo>
                      <a:pt x="684" y="2312"/>
                    </a:lnTo>
                    <a:lnTo>
                      <a:pt x="698" y="2314"/>
                    </a:lnTo>
                    <a:lnTo>
                      <a:pt x="838" y="2314"/>
                    </a:lnTo>
                    <a:lnTo>
                      <a:pt x="838" y="2314"/>
                    </a:lnTo>
                    <a:lnTo>
                      <a:pt x="854" y="2312"/>
                    </a:lnTo>
                    <a:lnTo>
                      <a:pt x="868" y="2308"/>
                    </a:lnTo>
                    <a:lnTo>
                      <a:pt x="880" y="2302"/>
                    </a:lnTo>
                    <a:lnTo>
                      <a:pt x="892" y="2292"/>
                    </a:lnTo>
                    <a:lnTo>
                      <a:pt x="900" y="2280"/>
                    </a:lnTo>
                    <a:lnTo>
                      <a:pt x="908" y="2268"/>
                    </a:lnTo>
                    <a:lnTo>
                      <a:pt x="912" y="2254"/>
                    </a:lnTo>
                    <a:lnTo>
                      <a:pt x="914" y="2240"/>
                    </a:lnTo>
                    <a:lnTo>
                      <a:pt x="914" y="2098"/>
                    </a:lnTo>
                    <a:close/>
                    <a:moveTo>
                      <a:pt x="914" y="1690"/>
                    </a:moveTo>
                    <a:lnTo>
                      <a:pt x="914" y="1690"/>
                    </a:lnTo>
                    <a:lnTo>
                      <a:pt x="912" y="1676"/>
                    </a:lnTo>
                    <a:lnTo>
                      <a:pt x="908" y="1662"/>
                    </a:lnTo>
                    <a:lnTo>
                      <a:pt x="900" y="1650"/>
                    </a:lnTo>
                    <a:lnTo>
                      <a:pt x="892" y="1638"/>
                    </a:lnTo>
                    <a:lnTo>
                      <a:pt x="880" y="1628"/>
                    </a:lnTo>
                    <a:lnTo>
                      <a:pt x="868" y="1622"/>
                    </a:lnTo>
                    <a:lnTo>
                      <a:pt x="854" y="1618"/>
                    </a:lnTo>
                    <a:lnTo>
                      <a:pt x="838" y="1616"/>
                    </a:lnTo>
                    <a:lnTo>
                      <a:pt x="698" y="1616"/>
                    </a:lnTo>
                    <a:lnTo>
                      <a:pt x="698" y="1616"/>
                    </a:lnTo>
                    <a:lnTo>
                      <a:pt x="684" y="1618"/>
                    </a:lnTo>
                    <a:lnTo>
                      <a:pt x="670" y="1622"/>
                    </a:lnTo>
                    <a:lnTo>
                      <a:pt x="656" y="1628"/>
                    </a:lnTo>
                    <a:lnTo>
                      <a:pt x="646" y="1638"/>
                    </a:lnTo>
                    <a:lnTo>
                      <a:pt x="636" y="1650"/>
                    </a:lnTo>
                    <a:lnTo>
                      <a:pt x="630" y="1662"/>
                    </a:lnTo>
                    <a:lnTo>
                      <a:pt x="626" y="1676"/>
                    </a:lnTo>
                    <a:lnTo>
                      <a:pt x="624" y="1690"/>
                    </a:lnTo>
                    <a:lnTo>
                      <a:pt x="624" y="1832"/>
                    </a:lnTo>
                    <a:lnTo>
                      <a:pt x="624" y="1832"/>
                    </a:lnTo>
                    <a:lnTo>
                      <a:pt x="626" y="1848"/>
                    </a:lnTo>
                    <a:lnTo>
                      <a:pt x="630" y="1862"/>
                    </a:lnTo>
                    <a:lnTo>
                      <a:pt x="636" y="1874"/>
                    </a:lnTo>
                    <a:lnTo>
                      <a:pt x="646" y="1886"/>
                    </a:lnTo>
                    <a:lnTo>
                      <a:pt x="656" y="1894"/>
                    </a:lnTo>
                    <a:lnTo>
                      <a:pt x="670" y="1902"/>
                    </a:lnTo>
                    <a:lnTo>
                      <a:pt x="684" y="1906"/>
                    </a:lnTo>
                    <a:lnTo>
                      <a:pt x="698" y="1908"/>
                    </a:lnTo>
                    <a:lnTo>
                      <a:pt x="838" y="1908"/>
                    </a:lnTo>
                    <a:lnTo>
                      <a:pt x="838" y="1908"/>
                    </a:lnTo>
                    <a:lnTo>
                      <a:pt x="854" y="1906"/>
                    </a:lnTo>
                    <a:lnTo>
                      <a:pt x="868" y="1902"/>
                    </a:lnTo>
                    <a:lnTo>
                      <a:pt x="880" y="1894"/>
                    </a:lnTo>
                    <a:lnTo>
                      <a:pt x="892" y="1886"/>
                    </a:lnTo>
                    <a:lnTo>
                      <a:pt x="900" y="1874"/>
                    </a:lnTo>
                    <a:lnTo>
                      <a:pt x="908" y="1862"/>
                    </a:lnTo>
                    <a:lnTo>
                      <a:pt x="912" y="1848"/>
                    </a:lnTo>
                    <a:lnTo>
                      <a:pt x="914" y="1832"/>
                    </a:lnTo>
                    <a:lnTo>
                      <a:pt x="914" y="1690"/>
                    </a:lnTo>
                    <a:close/>
                    <a:moveTo>
                      <a:pt x="698" y="1500"/>
                    </a:moveTo>
                    <a:lnTo>
                      <a:pt x="838" y="1500"/>
                    </a:lnTo>
                    <a:lnTo>
                      <a:pt x="838" y="1500"/>
                    </a:lnTo>
                    <a:lnTo>
                      <a:pt x="854" y="1500"/>
                    </a:lnTo>
                    <a:lnTo>
                      <a:pt x="868" y="1494"/>
                    </a:lnTo>
                    <a:lnTo>
                      <a:pt x="880" y="1488"/>
                    </a:lnTo>
                    <a:lnTo>
                      <a:pt x="892" y="1478"/>
                    </a:lnTo>
                    <a:lnTo>
                      <a:pt x="900" y="1468"/>
                    </a:lnTo>
                    <a:lnTo>
                      <a:pt x="908" y="1454"/>
                    </a:lnTo>
                    <a:lnTo>
                      <a:pt x="912" y="1440"/>
                    </a:lnTo>
                    <a:lnTo>
                      <a:pt x="914" y="1426"/>
                    </a:lnTo>
                    <a:lnTo>
                      <a:pt x="914" y="1284"/>
                    </a:lnTo>
                    <a:lnTo>
                      <a:pt x="914" y="1284"/>
                    </a:lnTo>
                    <a:lnTo>
                      <a:pt x="912" y="1270"/>
                    </a:lnTo>
                    <a:lnTo>
                      <a:pt x="908" y="1256"/>
                    </a:lnTo>
                    <a:lnTo>
                      <a:pt x="900" y="1242"/>
                    </a:lnTo>
                    <a:lnTo>
                      <a:pt x="892" y="1232"/>
                    </a:lnTo>
                    <a:lnTo>
                      <a:pt x="880" y="1222"/>
                    </a:lnTo>
                    <a:lnTo>
                      <a:pt x="868" y="1216"/>
                    </a:lnTo>
                    <a:lnTo>
                      <a:pt x="854" y="1210"/>
                    </a:lnTo>
                    <a:lnTo>
                      <a:pt x="838" y="1210"/>
                    </a:lnTo>
                    <a:lnTo>
                      <a:pt x="698" y="1210"/>
                    </a:lnTo>
                    <a:lnTo>
                      <a:pt x="698" y="1210"/>
                    </a:lnTo>
                    <a:lnTo>
                      <a:pt x="684" y="1210"/>
                    </a:lnTo>
                    <a:lnTo>
                      <a:pt x="670" y="1216"/>
                    </a:lnTo>
                    <a:lnTo>
                      <a:pt x="656" y="1222"/>
                    </a:lnTo>
                    <a:lnTo>
                      <a:pt x="646" y="1232"/>
                    </a:lnTo>
                    <a:lnTo>
                      <a:pt x="636" y="1242"/>
                    </a:lnTo>
                    <a:lnTo>
                      <a:pt x="630" y="1256"/>
                    </a:lnTo>
                    <a:lnTo>
                      <a:pt x="626" y="1270"/>
                    </a:lnTo>
                    <a:lnTo>
                      <a:pt x="624" y="1284"/>
                    </a:lnTo>
                    <a:lnTo>
                      <a:pt x="624" y="1426"/>
                    </a:lnTo>
                    <a:lnTo>
                      <a:pt x="624" y="1426"/>
                    </a:lnTo>
                    <a:lnTo>
                      <a:pt x="626" y="1440"/>
                    </a:lnTo>
                    <a:lnTo>
                      <a:pt x="630" y="1454"/>
                    </a:lnTo>
                    <a:lnTo>
                      <a:pt x="636" y="1468"/>
                    </a:lnTo>
                    <a:lnTo>
                      <a:pt x="646" y="1478"/>
                    </a:lnTo>
                    <a:lnTo>
                      <a:pt x="656" y="1488"/>
                    </a:lnTo>
                    <a:lnTo>
                      <a:pt x="670" y="1494"/>
                    </a:lnTo>
                    <a:lnTo>
                      <a:pt x="684" y="1500"/>
                    </a:lnTo>
                    <a:lnTo>
                      <a:pt x="698" y="1500"/>
                    </a:lnTo>
                    <a:lnTo>
                      <a:pt x="698" y="1500"/>
                    </a:lnTo>
                    <a:close/>
                    <a:moveTo>
                      <a:pt x="1320" y="1690"/>
                    </a:moveTo>
                    <a:lnTo>
                      <a:pt x="1320" y="1690"/>
                    </a:lnTo>
                    <a:lnTo>
                      <a:pt x="1318" y="1676"/>
                    </a:lnTo>
                    <a:lnTo>
                      <a:pt x="1314" y="1662"/>
                    </a:lnTo>
                    <a:lnTo>
                      <a:pt x="1308" y="1650"/>
                    </a:lnTo>
                    <a:lnTo>
                      <a:pt x="1298" y="1638"/>
                    </a:lnTo>
                    <a:lnTo>
                      <a:pt x="1288" y="1628"/>
                    </a:lnTo>
                    <a:lnTo>
                      <a:pt x="1274" y="1622"/>
                    </a:lnTo>
                    <a:lnTo>
                      <a:pt x="1260" y="1618"/>
                    </a:lnTo>
                    <a:lnTo>
                      <a:pt x="1246" y="1616"/>
                    </a:lnTo>
                    <a:lnTo>
                      <a:pt x="1106" y="1616"/>
                    </a:lnTo>
                    <a:lnTo>
                      <a:pt x="1106" y="1616"/>
                    </a:lnTo>
                    <a:lnTo>
                      <a:pt x="1090" y="1618"/>
                    </a:lnTo>
                    <a:lnTo>
                      <a:pt x="1076" y="1622"/>
                    </a:lnTo>
                    <a:lnTo>
                      <a:pt x="1064" y="1628"/>
                    </a:lnTo>
                    <a:lnTo>
                      <a:pt x="1052" y="1638"/>
                    </a:lnTo>
                    <a:lnTo>
                      <a:pt x="1044" y="1650"/>
                    </a:lnTo>
                    <a:lnTo>
                      <a:pt x="1036" y="1662"/>
                    </a:lnTo>
                    <a:lnTo>
                      <a:pt x="1032" y="1676"/>
                    </a:lnTo>
                    <a:lnTo>
                      <a:pt x="1032" y="1690"/>
                    </a:lnTo>
                    <a:lnTo>
                      <a:pt x="1032" y="2098"/>
                    </a:lnTo>
                    <a:lnTo>
                      <a:pt x="1032" y="2240"/>
                    </a:lnTo>
                    <a:lnTo>
                      <a:pt x="1032" y="2240"/>
                    </a:lnTo>
                    <a:lnTo>
                      <a:pt x="1032" y="2254"/>
                    </a:lnTo>
                    <a:lnTo>
                      <a:pt x="1036" y="2268"/>
                    </a:lnTo>
                    <a:lnTo>
                      <a:pt x="1044" y="2280"/>
                    </a:lnTo>
                    <a:lnTo>
                      <a:pt x="1052" y="2292"/>
                    </a:lnTo>
                    <a:lnTo>
                      <a:pt x="1064" y="2302"/>
                    </a:lnTo>
                    <a:lnTo>
                      <a:pt x="1076" y="2308"/>
                    </a:lnTo>
                    <a:lnTo>
                      <a:pt x="1090" y="2312"/>
                    </a:lnTo>
                    <a:lnTo>
                      <a:pt x="1106" y="2314"/>
                    </a:lnTo>
                    <a:lnTo>
                      <a:pt x="1246" y="2314"/>
                    </a:lnTo>
                    <a:lnTo>
                      <a:pt x="1246" y="2314"/>
                    </a:lnTo>
                    <a:lnTo>
                      <a:pt x="1260" y="2312"/>
                    </a:lnTo>
                    <a:lnTo>
                      <a:pt x="1274" y="2308"/>
                    </a:lnTo>
                    <a:lnTo>
                      <a:pt x="1288" y="2302"/>
                    </a:lnTo>
                    <a:lnTo>
                      <a:pt x="1298" y="2292"/>
                    </a:lnTo>
                    <a:lnTo>
                      <a:pt x="1308" y="2280"/>
                    </a:lnTo>
                    <a:lnTo>
                      <a:pt x="1314" y="2268"/>
                    </a:lnTo>
                    <a:lnTo>
                      <a:pt x="1318" y="2254"/>
                    </a:lnTo>
                    <a:lnTo>
                      <a:pt x="1320" y="2240"/>
                    </a:lnTo>
                    <a:lnTo>
                      <a:pt x="1320" y="2098"/>
                    </a:lnTo>
                    <a:lnTo>
                      <a:pt x="1320" y="1690"/>
                    </a:lnTo>
                    <a:close/>
                    <a:moveTo>
                      <a:pt x="1320" y="1284"/>
                    </a:moveTo>
                    <a:lnTo>
                      <a:pt x="1320" y="1284"/>
                    </a:lnTo>
                    <a:lnTo>
                      <a:pt x="1318" y="1270"/>
                    </a:lnTo>
                    <a:lnTo>
                      <a:pt x="1314" y="1256"/>
                    </a:lnTo>
                    <a:lnTo>
                      <a:pt x="1308" y="1242"/>
                    </a:lnTo>
                    <a:lnTo>
                      <a:pt x="1298" y="1232"/>
                    </a:lnTo>
                    <a:lnTo>
                      <a:pt x="1288" y="1222"/>
                    </a:lnTo>
                    <a:lnTo>
                      <a:pt x="1274" y="1216"/>
                    </a:lnTo>
                    <a:lnTo>
                      <a:pt x="1260" y="1210"/>
                    </a:lnTo>
                    <a:lnTo>
                      <a:pt x="1246" y="1210"/>
                    </a:lnTo>
                    <a:lnTo>
                      <a:pt x="1106" y="1210"/>
                    </a:lnTo>
                    <a:lnTo>
                      <a:pt x="1106" y="1210"/>
                    </a:lnTo>
                    <a:lnTo>
                      <a:pt x="1090" y="1210"/>
                    </a:lnTo>
                    <a:lnTo>
                      <a:pt x="1076" y="1216"/>
                    </a:lnTo>
                    <a:lnTo>
                      <a:pt x="1064" y="1222"/>
                    </a:lnTo>
                    <a:lnTo>
                      <a:pt x="1052" y="1232"/>
                    </a:lnTo>
                    <a:lnTo>
                      <a:pt x="1044" y="1242"/>
                    </a:lnTo>
                    <a:lnTo>
                      <a:pt x="1036" y="1256"/>
                    </a:lnTo>
                    <a:lnTo>
                      <a:pt x="1032" y="1270"/>
                    </a:lnTo>
                    <a:lnTo>
                      <a:pt x="1032" y="1284"/>
                    </a:lnTo>
                    <a:lnTo>
                      <a:pt x="1032" y="1426"/>
                    </a:lnTo>
                    <a:lnTo>
                      <a:pt x="1032" y="1426"/>
                    </a:lnTo>
                    <a:lnTo>
                      <a:pt x="1032" y="1440"/>
                    </a:lnTo>
                    <a:lnTo>
                      <a:pt x="1036" y="1454"/>
                    </a:lnTo>
                    <a:lnTo>
                      <a:pt x="1044" y="1468"/>
                    </a:lnTo>
                    <a:lnTo>
                      <a:pt x="1052" y="1478"/>
                    </a:lnTo>
                    <a:lnTo>
                      <a:pt x="1064" y="1488"/>
                    </a:lnTo>
                    <a:lnTo>
                      <a:pt x="1076" y="1494"/>
                    </a:lnTo>
                    <a:lnTo>
                      <a:pt x="1090" y="1500"/>
                    </a:lnTo>
                    <a:lnTo>
                      <a:pt x="1106" y="1500"/>
                    </a:lnTo>
                    <a:lnTo>
                      <a:pt x="1246" y="1500"/>
                    </a:lnTo>
                    <a:lnTo>
                      <a:pt x="1246" y="1500"/>
                    </a:lnTo>
                    <a:lnTo>
                      <a:pt x="1260" y="1500"/>
                    </a:lnTo>
                    <a:lnTo>
                      <a:pt x="1274" y="1494"/>
                    </a:lnTo>
                    <a:lnTo>
                      <a:pt x="1288" y="1488"/>
                    </a:lnTo>
                    <a:lnTo>
                      <a:pt x="1298" y="1478"/>
                    </a:lnTo>
                    <a:lnTo>
                      <a:pt x="1308" y="1468"/>
                    </a:lnTo>
                    <a:lnTo>
                      <a:pt x="1314" y="1454"/>
                    </a:lnTo>
                    <a:lnTo>
                      <a:pt x="1318" y="1440"/>
                    </a:lnTo>
                    <a:lnTo>
                      <a:pt x="1320" y="1426"/>
                    </a:lnTo>
                    <a:lnTo>
                      <a:pt x="1320" y="1284"/>
                    </a:lnTo>
                    <a:close/>
                    <a:moveTo>
                      <a:pt x="1320" y="776"/>
                    </a:moveTo>
                    <a:lnTo>
                      <a:pt x="216" y="776"/>
                    </a:lnTo>
                    <a:lnTo>
                      <a:pt x="216" y="1056"/>
                    </a:lnTo>
                    <a:lnTo>
                      <a:pt x="1320" y="1056"/>
                    </a:lnTo>
                    <a:lnTo>
                      <a:pt x="1320" y="776"/>
                    </a:lnTo>
                    <a:close/>
                    <a:moveTo>
                      <a:pt x="2070" y="1234"/>
                    </a:moveTo>
                    <a:lnTo>
                      <a:pt x="2070" y="1234"/>
                    </a:lnTo>
                    <a:lnTo>
                      <a:pt x="2070" y="1234"/>
                    </a:lnTo>
                    <a:lnTo>
                      <a:pt x="2044" y="1234"/>
                    </a:lnTo>
                    <a:lnTo>
                      <a:pt x="2020" y="1230"/>
                    </a:lnTo>
                    <a:lnTo>
                      <a:pt x="1996" y="1222"/>
                    </a:lnTo>
                    <a:lnTo>
                      <a:pt x="1972" y="1214"/>
                    </a:lnTo>
                    <a:lnTo>
                      <a:pt x="1950" y="1204"/>
                    </a:lnTo>
                    <a:lnTo>
                      <a:pt x="1928" y="1190"/>
                    </a:lnTo>
                    <a:lnTo>
                      <a:pt x="1910" y="1176"/>
                    </a:lnTo>
                    <a:lnTo>
                      <a:pt x="1892" y="1160"/>
                    </a:lnTo>
                    <a:lnTo>
                      <a:pt x="1876" y="1142"/>
                    </a:lnTo>
                    <a:lnTo>
                      <a:pt x="1860" y="1122"/>
                    </a:lnTo>
                    <a:lnTo>
                      <a:pt x="1848" y="1102"/>
                    </a:lnTo>
                    <a:lnTo>
                      <a:pt x="1838" y="1080"/>
                    </a:lnTo>
                    <a:lnTo>
                      <a:pt x="1828" y="1056"/>
                    </a:lnTo>
                    <a:lnTo>
                      <a:pt x="1822" y="1032"/>
                    </a:lnTo>
                    <a:lnTo>
                      <a:pt x="1818" y="1008"/>
                    </a:lnTo>
                    <a:lnTo>
                      <a:pt x="1818" y="982"/>
                    </a:lnTo>
                    <a:lnTo>
                      <a:pt x="1818" y="982"/>
                    </a:lnTo>
                    <a:lnTo>
                      <a:pt x="1816" y="970"/>
                    </a:lnTo>
                    <a:lnTo>
                      <a:pt x="1812" y="958"/>
                    </a:lnTo>
                    <a:lnTo>
                      <a:pt x="1808" y="948"/>
                    </a:lnTo>
                    <a:lnTo>
                      <a:pt x="1800" y="940"/>
                    </a:lnTo>
                    <a:lnTo>
                      <a:pt x="1792" y="932"/>
                    </a:lnTo>
                    <a:lnTo>
                      <a:pt x="1782" y="926"/>
                    </a:lnTo>
                    <a:lnTo>
                      <a:pt x="1770" y="922"/>
                    </a:lnTo>
                    <a:lnTo>
                      <a:pt x="1758" y="922"/>
                    </a:lnTo>
                    <a:lnTo>
                      <a:pt x="1758" y="922"/>
                    </a:lnTo>
                    <a:lnTo>
                      <a:pt x="1746" y="922"/>
                    </a:lnTo>
                    <a:lnTo>
                      <a:pt x="1734" y="926"/>
                    </a:lnTo>
                    <a:lnTo>
                      <a:pt x="1724" y="932"/>
                    </a:lnTo>
                    <a:lnTo>
                      <a:pt x="1716" y="940"/>
                    </a:lnTo>
                    <a:lnTo>
                      <a:pt x="1708" y="948"/>
                    </a:lnTo>
                    <a:lnTo>
                      <a:pt x="1702" y="958"/>
                    </a:lnTo>
                    <a:lnTo>
                      <a:pt x="1700" y="970"/>
                    </a:lnTo>
                    <a:lnTo>
                      <a:pt x="1698" y="982"/>
                    </a:lnTo>
                    <a:lnTo>
                      <a:pt x="1698" y="1294"/>
                    </a:lnTo>
                    <a:lnTo>
                      <a:pt x="1698" y="1294"/>
                    </a:lnTo>
                    <a:lnTo>
                      <a:pt x="1698" y="1456"/>
                    </a:lnTo>
                    <a:lnTo>
                      <a:pt x="1698" y="1456"/>
                    </a:lnTo>
                    <a:lnTo>
                      <a:pt x="1700" y="1468"/>
                    </a:lnTo>
                    <a:lnTo>
                      <a:pt x="1702" y="1478"/>
                    </a:lnTo>
                    <a:lnTo>
                      <a:pt x="1708" y="1490"/>
                    </a:lnTo>
                    <a:lnTo>
                      <a:pt x="1716" y="1498"/>
                    </a:lnTo>
                    <a:lnTo>
                      <a:pt x="1724" y="1506"/>
                    </a:lnTo>
                    <a:lnTo>
                      <a:pt x="1734" y="1510"/>
                    </a:lnTo>
                    <a:lnTo>
                      <a:pt x="1746" y="1514"/>
                    </a:lnTo>
                    <a:lnTo>
                      <a:pt x="1758" y="1516"/>
                    </a:lnTo>
                    <a:lnTo>
                      <a:pt x="1758" y="1516"/>
                    </a:lnTo>
                    <a:lnTo>
                      <a:pt x="1796" y="1514"/>
                    </a:lnTo>
                    <a:lnTo>
                      <a:pt x="1834" y="1512"/>
                    </a:lnTo>
                    <a:lnTo>
                      <a:pt x="1872" y="1506"/>
                    </a:lnTo>
                    <a:lnTo>
                      <a:pt x="1906" y="1498"/>
                    </a:lnTo>
                    <a:lnTo>
                      <a:pt x="1938" y="1490"/>
                    </a:lnTo>
                    <a:lnTo>
                      <a:pt x="1968" y="1478"/>
                    </a:lnTo>
                    <a:lnTo>
                      <a:pt x="1998" y="1466"/>
                    </a:lnTo>
                    <a:lnTo>
                      <a:pt x="2024" y="1452"/>
                    </a:lnTo>
                    <a:lnTo>
                      <a:pt x="2048" y="1436"/>
                    </a:lnTo>
                    <a:lnTo>
                      <a:pt x="2068" y="1420"/>
                    </a:lnTo>
                    <a:lnTo>
                      <a:pt x="2086" y="1402"/>
                    </a:lnTo>
                    <a:lnTo>
                      <a:pt x="2102" y="1382"/>
                    </a:lnTo>
                    <a:lnTo>
                      <a:pt x="2114" y="1362"/>
                    </a:lnTo>
                    <a:lnTo>
                      <a:pt x="2124" y="1340"/>
                    </a:lnTo>
                    <a:lnTo>
                      <a:pt x="2128" y="1318"/>
                    </a:lnTo>
                    <a:lnTo>
                      <a:pt x="2130" y="1294"/>
                    </a:lnTo>
                    <a:lnTo>
                      <a:pt x="2130" y="1294"/>
                    </a:lnTo>
                    <a:lnTo>
                      <a:pt x="2130" y="1294"/>
                    </a:lnTo>
                    <a:lnTo>
                      <a:pt x="2130" y="1294"/>
                    </a:lnTo>
                    <a:lnTo>
                      <a:pt x="2130" y="1294"/>
                    </a:lnTo>
                    <a:lnTo>
                      <a:pt x="2130" y="1282"/>
                    </a:lnTo>
                    <a:lnTo>
                      <a:pt x="2126" y="1270"/>
                    </a:lnTo>
                    <a:lnTo>
                      <a:pt x="2120" y="1260"/>
                    </a:lnTo>
                    <a:lnTo>
                      <a:pt x="2112" y="1252"/>
                    </a:lnTo>
                    <a:lnTo>
                      <a:pt x="2104" y="1244"/>
                    </a:lnTo>
                    <a:lnTo>
                      <a:pt x="2094" y="1240"/>
                    </a:lnTo>
                    <a:lnTo>
                      <a:pt x="2082" y="1236"/>
                    </a:lnTo>
                    <a:lnTo>
                      <a:pt x="2070" y="1234"/>
                    </a:lnTo>
                    <a:lnTo>
                      <a:pt x="2070" y="1234"/>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grpSp>
            <p:nvGrpSpPr>
              <p:cNvPr id="64" name="Group 63">
                <a:extLst>
                  <a:ext uri="{FF2B5EF4-FFF2-40B4-BE49-F238E27FC236}">
                    <a16:creationId xmlns:a16="http://schemas.microsoft.com/office/drawing/2014/main" id="{411DBB72-A3E3-43C6-A97F-A049CF43F187}"/>
                  </a:ext>
                </a:extLst>
              </p:cNvPr>
              <p:cNvGrpSpPr/>
              <p:nvPr/>
            </p:nvGrpSpPr>
            <p:grpSpPr>
              <a:xfrm>
                <a:off x="8956904" y="5056907"/>
                <a:ext cx="438592" cy="463432"/>
                <a:chOff x="9709895" y="4812505"/>
                <a:chExt cx="430556" cy="454942"/>
              </a:xfrm>
              <a:solidFill>
                <a:srgbClr val="FFFFFF"/>
              </a:solidFill>
            </p:grpSpPr>
            <p:sp>
              <p:nvSpPr>
                <p:cNvPr id="120" name="Freeform 8">
                  <a:extLst>
                    <a:ext uri="{FF2B5EF4-FFF2-40B4-BE49-F238E27FC236}">
                      <a16:creationId xmlns:a16="http://schemas.microsoft.com/office/drawing/2014/main" id="{26D24809-848C-4474-BD64-3BF1E76431B5}"/>
                    </a:ext>
                  </a:extLst>
                </p:cNvPr>
                <p:cNvSpPr>
                  <a:spLocks/>
                </p:cNvSpPr>
                <p:nvPr/>
              </p:nvSpPr>
              <p:spPr bwMode="auto">
                <a:xfrm>
                  <a:off x="9995962" y="4812505"/>
                  <a:ext cx="70243" cy="70607"/>
                </a:xfrm>
                <a:custGeom>
                  <a:avLst/>
                  <a:gdLst>
                    <a:gd name="T0" fmla="*/ 0 w 386"/>
                    <a:gd name="T1" fmla="*/ 194 h 388"/>
                    <a:gd name="T2" fmla="*/ 4 w 386"/>
                    <a:gd name="T3" fmla="*/ 156 h 388"/>
                    <a:gd name="T4" fmla="*/ 14 w 386"/>
                    <a:gd name="T5" fmla="*/ 120 h 388"/>
                    <a:gd name="T6" fmla="*/ 32 w 386"/>
                    <a:gd name="T7" fmla="*/ 86 h 388"/>
                    <a:gd name="T8" fmla="*/ 56 w 386"/>
                    <a:gd name="T9" fmla="*/ 58 h 388"/>
                    <a:gd name="T10" fmla="*/ 84 w 386"/>
                    <a:gd name="T11" fmla="*/ 34 h 388"/>
                    <a:gd name="T12" fmla="*/ 118 w 386"/>
                    <a:gd name="T13" fmla="*/ 16 h 388"/>
                    <a:gd name="T14" fmla="*/ 154 w 386"/>
                    <a:gd name="T15" fmla="*/ 4 h 388"/>
                    <a:gd name="T16" fmla="*/ 192 w 386"/>
                    <a:gd name="T17" fmla="*/ 0 h 388"/>
                    <a:gd name="T18" fmla="*/ 212 w 386"/>
                    <a:gd name="T19" fmla="*/ 2 h 388"/>
                    <a:gd name="T20" fmla="*/ 250 w 386"/>
                    <a:gd name="T21" fmla="*/ 10 h 388"/>
                    <a:gd name="T22" fmla="*/ 284 w 386"/>
                    <a:gd name="T23" fmla="*/ 24 h 388"/>
                    <a:gd name="T24" fmla="*/ 316 w 386"/>
                    <a:gd name="T25" fmla="*/ 46 h 388"/>
                    <a:gd name="T26" fmla="*/ 342 w 386"/>
                    <a:gd name="T27" fmla="*/ 72 h 388"/>
                    <a:gd name="T28" fmla="*/ 362 w 386"/>
                    <a:gd name="T29" fmla="*/ 102 h 388"/>
                    <a:gd name="T30" fmla="*/ 378 w 386"/>
                    <a:gd name="T31" fmla="*/ 136 h 388"/>
                    <a:gd name="T32" fmla="*/ 386 w 386"/>
                    <a:gd name="T33" fmla="*/ 174 h 388"/>
                    <a:gd name="T34" fmla="*/ 386 w 386"/>
                    <a:gd name="T35" fmla="*/ 194 h 388"/>
                    <a:gd name="T36" fmla="*/ 382 w 386"/>
                    <a:gd name="T37" fmla="*/ 234 h 388"/>
                    <a:gd name="T38" fmla="*/ 372 w 386"/>
                    <a:gd name="T39" fmla="*/ 270 h 388"/>
                    <a:gd name="T40" fmla="*/ 354 w 386"/>
                    <a:gd name="T41" fmla="*/ 302 h 388"/>
                    <a:gd name="T42" fmla="*/ 330 w 386"/>
                    <a:gd name="T43" fmla="*/ 332 h 388"/>
                    <a:gd name="T44" fmla="*/ 300 w 386"/>
                    <a:gd name="T45" fmla="*/ 356 h 388"/>
                    <a:gd name="T46" fmla="*/ 268 w 386"/>
                    <a:gd name="T47" fmla="*/ 372 h 388"/>
                    <a:gd name="T48" fmla="*/ 232 w 386"/>
                    <a:gd name="T49" fmla="*/ 384 h 388"/>
                    <a:gd name="T50" fmla="*/ 192 w 386"/>
                    <a:gd name="T51" fmla="*/ 388 h 388"/>
                    <a:gd name="T52" fmla="*/ 172 w 386"/>
                    <a:gd name="T53" fmla="*/ 388 h 388"/>
                    <a:gd name="T54" fmla="*/ 136 w 386"/>
                    <a:gd name="T55" fmla="*/ 380 h 388"/>
                    <a:gd name="T56" fmla="*/ 100 w 386"/>
                    <a:gd name="T57" fmla="*/ 364 h 388"/>
                    <a:gd name="T58" fmla="*/ 70 w 386"/>
                    <a:gd name="T59" fmla="*/ 344 h 388"/>
                    <a:gd name="T60" fmla="*/ 44 w 386"/>
                    <a:gd name="T61" fmla="*/ 318 h 388"/>
                    <a:gd name="T62" fmla="*/ 22 w 386"/>
                    <a:gd name="T63" fmla="*/ 286 h 388"/>
                    <a:gd name="T64" fmla="*/ 8 w 386"/>
                    <a:gd name="T65" fmla="*/ 252 h 388"/>
                    <a:gd name="T66" fmla="*/ 0 w 386"/>
                    <a:gd name="T67" fmla="*/ 214 h 388"/>
                    <a:gd name="T68" fmla="*/ 0 w 386"/>
                    <a:gd name="T69" fmla="*/ 19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6" h="388">
                      <a:moveTo>
                        <a:pt x="0" y="194"/>
                      </a:moveTo>
                      <a:lnTo>
                        <a:pt x="0" y="194"/>
                      </a:lnTo>
                      <a:lnTo>
                        <a:pt x="0" y="174"/>
                      </a:lnTo>
                      <a:lnTo>
                        <a:pt x="4" y="156"/>
                      </a:lnTo>
                      <a:lnTo>
                        <a:pt x="8" y="136"/>
                      </a:lnTo>
                      <a:lnTo>
                        <a:pt x="14" y="120"/>
                      </a:lnTo>
                      <a:lnTo>
                        <a:pt x="22" y="102"/>
                      </a:lnTo>
                      <a:lnTo>
                        <a:pt x="32" y="86"/>
                      </a:lnTo>
                      <a:lnTo>
                        <a:pt x="44" y="72"/>
                      </a:lnTo>
                      <a:lnTo>
                        <a:pt x="56" y="58"/>
                      </a:lnTo>
                      <a:lnTo>
                        <a:pt x="70" y="46"/>
                      </a:lnTo>
                      <a:lnTo>
                        <a:pt x="84" y="34"/>
                      </a:lnTo>
                      <a:lnTo>
                        <a:pt x="100" y="24"/>
                      </a:lnTo>
                      <a:lnTo>
                        <a:pt x="118" y="16"/>
                      </a:lnTo>
                      <a:lnTo>
                        <a:pt x="136" y="10"/>
                      </a:lnTo>
                      <a:lnTo>
                        <a:pt x="154" y="4"/>
                      </a:lnTo>
                      <a:lnTo>
                        <a:pt x="172" y="2"/>
                      </a:lnTo>
                      <a:lnTo>
                        <a:pt x="192" y="0"/>
                      </a:lnTo>
                      <a:lnTo>
                        <a:pt x="192" y="0"/>
                      </a:lnTo>
                      <a:lnTo>
                        <a:pt x="212" y="2"/>
                      </a:lnTo>
                      <a:lnTo>
                        <a:pt x="232" y="4"/>
                      </a:lnTo>
                      <a:lnTo>
                        <a:pt x="250" y="10"/>
                      </a:lnTo>
                      <a:lnTo>
                        <a:pt x="268" y="16"/>
                      </a:lnTo>
                      <a:lnTo>
                        <a:pt x="284" y="24"/>
                      </a:lnTo>
                      <a:lnTo>
                        <a:pt x="300" y="34"/>
                      </a:lnTo>
                      <a:lnTo>
                        <a:pt x="316" y="46"/>
                      </a:lnTo>
                      <a:lnTo>
                        <a:pt x="330" y="58"/>
                      </a:lnTo>
                      <a:lnTo>
                        <a:pt x="342" y="72"/>
                      </a:lnTo>
                      <a:lnTo>
                        <a:pt x="354" y="86"/>
                      </a:lnTo>
                      <a:lnTo>
                        <a:pt x="362" y="102"/>
                      </a:lnTo>
                      <a:lnTo>
                        <a:pt x="372" y="120"/>
                      </a:lnTo>
                      <a:lnTo>
                        <a:pt x="378" y="136"/>
                      </a:lnTo>
                      <a:lnTo>
                        <a:pt x="382" y="156"/>
                      </a:lnTo>
                      <a:lnTo>
                        <a:pt x="386" y="174"/>
                      </a:lnTo>
                      <a:lnTo>
                        <a:pt x="386" y="194"/>
                      </a:lnTo>
                      <a:lnTo>
                        <a:pt x="386" y="194"/>
                      </a:lnTo>
                      <a:lnTo>
                        <a:pt x="386" y="214"/>
                      </a:lnTo>
                      <a:lnTo>
                        <a:pt x="382" y="234"/>
                      </a:lnTo>
                      <a:lnTo>
                        <a:pt x="378" y="252"/>
                      </a:lnTo>
                      <a:lnTo>
                        <a:pt x="372" y="270"/>
                      </a:lnTo>
                      <a:lnTo>
                        <a:pt x="362" y="286"/>
                      </a:lnTo>
                      <a:lnTo>
                        <a:pt x="354" y="302"/>
                      </a:lnTo>
                      <a:lnTo>
                        <a:pt x="342" y="318"/>
                      </a:lnTo>
                      <a:lnTo>
                        <a:pt x="330" y="332"/>
                      </a:lnTo>
                      <a:lnTo>
                        <a:pt x="316" y="344"/>
                      </a:lnTo>
                      <a:lnTo>
                        <a:pt x="300" y="356"/>
                      </a:lnTo>
                      <a:lnTo>
                        <a:pt x="284" y="364"/>
                      </a:lnTo>
                      <a:lnTo>
                        <a:pt x="268" y="372"/>
                      </a:lnTo>
                      <a:lnTo>
                        <a:pt x="250" y="380"/>
                      </a:lnTo>
                      <a:lnTo>
                        <a:pt x="232" y="384"/>
                      </a:lnTo>
                      <a:lnTo>
                        <a:pt x="212" y="388"/>
                      </a:lnTo>
                      <a:lnTo>
                        <a:pt x="192" y="388"/>
                      </a:lnTo>
                      <a:lnTo>
                        <a:pt x="192" y="388"/>
                      </a:lnTo>
                      <a:lnTo>
                        <a:pt x="172" y="388"/>
                      </a:lnTo>
                      <a:lnTo>
                        <a:pt x="154" y="384"/>
                      </a:lnTo>
                      <a:lnTo>
                        <a:pt x="136" y="380"/>
                      </a:lnTo>
                      <a:lnTo>
                        <a:pt x="118" y="372"/>
                      </a:lnTo>
                      <a:lnTo>
                        <a:pt x="100" y="364"/>
                      </a:lnTo>
                      <a:lnTo>
                        <a:pt x="84" y="356"/>
                      </a:lnTo>
                      <a:lnTo>
                        <a:pt x="70" y="344"/>
                      </a:lnTo>
                      <a:lnTo>
                        <a:pt x="56" y="332"/>
                      </a:lnTo>
                      <a:lnTo>
                        <a:pt x="44" y="318"/>
                      </a:lnTo>
                      <a:lnTo>
                        <a:pt x="32" y="302"/>
                      </a:lnTo>
                      <a:lnTo>
                        <a:pt x="22" y="286"/>
                      </a:lnTo>
                      <a:lnTo>
                        <a:pt x="14" y="270"/>
                      </a:lnTo>
                      <a:lnTo>
                        <a:pt x="8" y="252"/>
                      </a:lnTo>
                      <a:lnTo>
                        <a:pt x="4" y="234"/>
                      </a:lnTo>
                      <a:lnTo>
                        <a:pt x="0" y="214"/>
                      </a:lnTo>
                      <a:lnTo>
                        <a:pt x="0" y="194"/>
                      </a:lnTo>
                      <a:lnTo>
                        <a:pt x="0" y="194"/>
                      </a:lnTo>
                    </a:path>
                  </a:pathLst>
                </a:custGeom>
                <a:grpFill/>
                <a:ln>
                  <a:noFill/>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21" name="Freeform 9">
                  <a:extLst>
                    <a:ext uri="{FF2B5EF4-FFF2-40B4-BE49-F238E27FC236}">
                      <a16:creationId xmlns:a16="http://schemas.microsoft.com/office/drawing/2014/main" id="{774DA114-E0C6-4221-A3DF-A7920F92A49E}"/>
                    </a:ext>
                  </a:extLst>
                </p:cNvPr>
                <p:cNvSpPr>
                  <a:spLocks/>
                </p:cNvSpPr>
                <p:nvPr/>
              </p:nvSpPr>
              <p:spPr bwMode="auto">
                <a:xfrm>
                  <a:off x="9940277" y="4895486"/>
                  <a:ext cx="200174" cy="208181"/>
                </a:xfrm>
                <a:custGeom>
                  <a:avLst/>
                  <a:gdLst>
                    <a:gd name="T0" fmla="*/ 990 w 1100"/>
                    <a:gd name="T1" fmla="*/ 142 h 1144"/>
                    <a:gd name="T2" fmla="*/ 986 w 1100"/>
                    <a:gd name="T3" fmla="*/ 130 h 1144"/>
                    <a:gd name="T4" fmla="*/ 982 w 1100"/>
                    <a:gd name="T5" fmla="*/ 116 h 1144"/>
                    <a:gd name="T6" fmla="*/ 968 w 1100"/>
                    <a:gd name="T7" fmla="*/ 90 h 1144"/>
                    <a:gd name="T8" fmla="*/ 950 w 1100"/>
                    <a:gd name="T9" fmla="*/ 66 h 1144"/>
                    <a:gd name="T10" fmla="*/ 918 w 1100"/>
                    <a:gd name="T11" fmla="*/ 36 h 1144"/>
                    <a:gd name="T12" fmla="*/ 862 w 1100"/>
                    <a:gd name="T13" fmla="*/ 10 h 1144"/>
                    <a:gd name="T14" fmla="*/ 816 w 1100"/>
                    <a:gd name="T15" fmla="*/ 0 h 1144"/>
                    <a:gd name="T16" fmla="*/ 626 w 1100"/>
                    <a:gd name="T17" fmla="*/ 0 h 1144"/>
                    <a:gd name="T18" fmla="*/ 374 w 1100"/>
                    <a:gd name="T19" fmla="*/ 0 h 1144"/>
                    <a:gd name="T20" fmla="*/ 198 w 1100"/>
                    <a:gd name="T21" fmla="*/ 0 h 1144"/>
                    <a:gd name="T22" fmla="*/ 166 w 1100"/>
                    <a:gd name="T23" fmla="*/ 2 h 1144"/>
                    <a:gd name="T24" fmla="*/ 106 w 1100"/>
                    <a:gd name="T25" fmla="*/ 20 h 1144"/>
                    <a:gd name="T26" fmla="*/ 58 w 1100"/>
                    <a:gd name="T27" fmla="*/ 56 h 1144"/>
                    <a:gd name="T28" fmla="*/ 38 w 1100"/>
                    <a:gd name="T29" fmla="*/ 78 h 1144"/>
                    <a:gd name="T30" fmla="*/ 22 w 1100"/>
                    <a:gd name="T31" fmla="*/ 102 h 1144"/>
                    <a:gd name="T32" fmla="*/ 12 w 1100"/>
                    <a:gd name="T33" fmla="*/ 130 h 1144"/>
                    <a:gd name="T34" fmla="*/ 8 w 1100"/>
                    <a:gd name="T35" fmla="*/ 142 h 1144"/>
                    <a:gd name="T36" fmla="*/ 0 w 1100"/>
                    <a:gd name="T37" fmla="*/ 194 h 1144"/>
                    <a:gd name="T38" fmla="*/ 76 w 1100"/>
                    <a:gd name="T39" fmla="*/ 216 h 1144"/>
                    <a:gd name="T40" fmla="*/ 146 w 1100"/>
                    <a:gd name="T41" fmla="*/ 248 h 1144"/>
                    <a:gd name="T42" fmla="*/ 208 w 1100"/>
                    <a:gd name="T43" fmla="*/ 294 h 1144"/>
                    <a:gd name="T44" fmla="*/ 262 w 1100"/>
                    <a:gd name="T45" fmla="*/ 348 h 1144"/>
                    <a:gd name="T46" fmla="*/ 306 w 1100"/>
                    <a:gd name="T47" fmla="*/ 410 h 1144"/>
                    <a:gd name="T48" fmla="*/ 338 w 1100"/>
                    <a:gd name="T49" fmla="*/ 480 h 1144"/>
                    <a:gd name="T50" fmla="*/ 360 w 1100"/>
                    <a:gd name="T51" fmla="*/ 556 h 1144"/>
                    <a:gd name="T52" fmla="*/ 366 w 1100"/>
                    <a:gd name="T53" fmla="*/ 636 h 1144"/>
                    <a:gd name="T54" fmla="*/ 366 w 1100"/>
                    <a:gd name="T55" fmla="*/ 674 h 1144"/>
                    <a:gd name="T56" fmla="*/ 354 w 1100"/>
                    <a:gd name="T57" fmla="*/ 748 h 1144"/>
                    <a:gd name="T58" fmla="*/ 330 w 1100"/>
                    <a:gd name="T59" fmla="*/ 816 h 1144"/>
                    <a:gd name="T60" fmla="*/ 296 w 1100"/>
                    <a:gd name="T61" fmla="*/ 880 h 1144"/>
                    <a:gd name="T62" fmla="*/ 380 w 1100"/>
                    <a:gd name="T63" fmla="*/ 908 h 1144"/>
                    <a:gd name="T64" fmla="*/ 412 w 1100"/>
                    <a:gd name="T65" fmla="*/ 910 h 1144"/>
                    <a:gd name="T66" fmla="*/ 474 w 1100"/>
                    <a:gd name="T67" fmla="*/ 918 h 1144"/>
                    <a:gd name="T68" fmla="*/ 532 w 1100"/>
                    <a:gd name="T69" fmla="*/ 934 h 1144"/>
                    <a:gd name="T70" fmla="*/ 586 w 1100"/>
                    <a:gd name="T71" fmla="*/ 958 h 1144"/>
                    <a:gd name="T72" fmla="*/ 638 w 1100"/>
                    <a:gd name="T73" fmla="*/ 990 h 1144"/>
                    <a:gd name="T74" fmla="*/ 682 w 1100"/>
                    <a:gd name="T75" fmla="*/ 1026 h 1144"/>
                    <a:gd name="T76" fmla="*/ 722 w 1100"/>
                    <a:gd name="T77" fmla="*/ 1070 h 1144"/>
                    <a:gd name="T78" fmla="*/ 756 w 1100"/>
                    <a:gd name="T79" fmla="*/ 1118 h 1144"/>
                    <a:gd name="T80" fmla="*/ 752 w 1100"/>
                    <a:gd name="T81" fmla="*/ 324 h 1144"/>
                    <a:gd name="T82" fmla="*/ 900 w 1100"/>
                    <a:gd name="T83" fmla="*/ 830 h 1144"/>
                    <a:gd name="T84" fmla="*/ 906 w 1100"/>
                    <a:gd name="T85" fmla="*/ 848 h 1144"/>
                    <a:gd name="T86" fmla="*/ 924 w 1100"/>
                    <a:gd name="T87" fmla="*/ 878 h 1144"/>
                    <a:gd name="T88" fmla="*/ 950 w 1100"/>
                    <a:gd name="T89" fmla="*/ 900 h 1144"/>
                    <a:gd name="T90" fmla="*/ 982 w 1100"/>
                    <a:gd name="T91" fmla="*/ 912 h 1144"/>
                    <a:gd name="T92" fmla="*/ 1000 w 1100"/>
                    <a:gd name="T93" fmla="*/ 914 h 1144"/>
                    <a:gd name="T94" fmla="*/ 1016 w 1100"/>
                    <a:gd name="T95" fmla="*/ 912 h 1144"/>
                    <a:gd name="T96" fmla="*/ 1054 w 1100"/>
                    <a:gd name="T97" fmla="*/ 898 h 1144"/>
                    <a:gd name="T98" fmla="*/ 1082 w 1100"/>
                    <a:gd name="T99" fmla="*/ 872 h 1144"/>
                    <a:gd name="T100" fmla="*/ 1098 w 1100"/>
                    <a:gd name="T101" fmla="*/ 836 h 1144"/>
                    <a:gd name="T102" fmla="*/ 1098 w 1100"/>
                    <a:gd name="T103" fmla="*/ 796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0" h="1144">
                      <a:moveTo>
                        <a:pt x="1098" y="796"/>
                      </a:moveTo>
                      <a:lnTo>
                        <a:pt x="990" y="142"/>
                      </a:lnTo>
                      <a:lnTo>
                        <a:pt x="990" y="142"/>
                      </a:lnTo>
                      <a:lnTo>
                        <a:pt x="986" y="130"/>
                      </a:lnTo>
                      <a:lnTo>
                        <a:pt x="986" y="130"/>
                      </a:lnTo>
                      <a:lnTo>
                        <a:pt x="982" y="116"/>
                      </a:lnTo>
                      <a:lnTo>
                        <a:pt x="976" y="102"/>
                      </a:lnTo>
                      <a:lnTo>
                        <a:pt x="968" y="90"/>
                      </a:lnTo>
                      <a:lnTo>
                        <a:pt x="960" y="78"/>
                      </a:lnTo>
                      <a:lnTo>
                        <a:pt x="950" y="66"/>
                      </a:lnTo>
                      <a:lnTo>
                        <a:pt x="940" y="56"/>
                      </a:lnTo>
                      <a:lnTo>
                        <a:pt x="918" y="36"/>
                      </a:lnTo>
                      <a:lnTo>
                        <a:pt x="890" y="20"/>
                      </a:lnTo>
                      <a:lnTo>
                        <a:pt x="862" y="10"/>
                      </a:lnTo>
                      <a:lnTo>
                        <a:pt x="832" y="2"/>
                      </a:lnTo>
                      <a:lnTo>
                        <a:pt x="816" y="0"/>
                      </a:lnTo>
                      <a:lnTo>
                        <a:pt x="800" y="0"/>
                      </a:lnTo>
                      <a:lnTo>
                        <a:pt x="626" y="0"/>
                      </a:lnTo>
                      <a:lnTo>
                        <a:pt x="500" y="218"/>
                      </a:lnTo>
                      <a:lnTo>
                        <a:pt x="374" y="0"/>
                      </a:lnTo>
                      <a:lnTo>
                        <a:pt x="198" y="0"/>
                      </a:lnTo>
                      <a:lnTo>
                        <a:pt x="198" y="0"/>
                      </a:lnTo>
                      <a:lnTo>
                        <a:pt x="182" y="0"/>
                      </a:lnTo>
                      <a:lnTo>
                        <a:pt x="166" y="2"/>
                      </a:lnTo>
                      <a:lnTo>
                        <a:pt x="136" y="10"/>
                      </a:lnTo>
                      <a:lnTo>
                        <a:pt x="106" y="20"/>
                      </a:lnTo>
                      <a:lnTo>
                        <a:pt x="80" y="36"/>
                      </a:lnTo>
                      <a:lnTo>
                        <a:pt x="58" y="56"/>
                      </a:lnTo>
                      <a:lnTo>
                        <a:pt x="48" y="66"/>
                      </a:lnTo>
                      <a:lnTo>
                        <a:pt x="38" y="78"/>
                      </a:lnTo>
                      <a:lnTo>
                        <a:pt x="30" y="90"/>
                      </a:lnTo>
                      <a:lnTo>
                        <a:pt x="22" y="102"/>
                      </a:lnTo>
                      <a:lnTo>
                        <a:pt x="16" y="116"/>
                      </a:lnTo>
                      <a:lnTo>
                        <a:pt x="12" y="130"/>
                      </a:lnTo>
                      <a:lnTo>
                        <a:pt x="12" y="130"/>
                      </a:lnTo>
                      <a:lnTo>
                        <a:pt x="8" y="142"/>
                      </a:lnTo>
                      <a:lnTo>
                        <a:pt x="0" y="194"/>
                      </a:lnTo>
                      <a:lnTo>
                        <a:pt x="0" y="194"/>
                      </a:lnTo>
                      <a:lnTo>
                        <a:pt x="38" y="204"/>
                      </a:lnTo>
                      <a:lnTo>
                        <a:pt x="76" y="216"/>
                      </a:lnTo>
                      <a:lnTo>
                        <a:pt x="110" y="230"/>
                      </a:lnTo>
                      <a:lnTo>
                        <a:pt x="146" y="248"/>
                      </a:lnTo>
                      <a:lnTo>
                        <a:pt x="178" y="270"/>
                      </a:lnTo>
                      <a:lnTo>
                        <a:pt x="208" y="294"/>
                      </a:lnTo>
                      <a:lnTo>
                        <a:pt x="236" y="320"/>
                      </a:lnTo>
                      <a:lnTo>
                        <a:pt x="262" y="348"/>
                      </a:lnTo>
                      <a:lnTo>
                        <a:pt x="284" y="378"/>
                      </a:lnTo>
                      <a:lnTo>
                        <a:pt x="306" y="410"/>
                      </a:lnTo>
                      <a:lnTo>
                        <a:pt x="324" y="444"/>
                      </a:lnTo>
                      <a:lnTo>
                        <a:pt x="338" y="480"/>
                      </a:lnTo>
                      <a:lnTo>
                        <a:pt x="350" y="518"/>
                      </a:lnTo>
                      <a:lnTo>
                        <a:pt x="360" y="556"/>
                      </a:lnTo>
                      <a:lnTo>
                        <a:pt x="366" y="596"/>
                      </a:lnTo>
                      <a:lnTo>
                        <a:pt x="366" y="636"/>
                      </a:lnTo>
                      <a:lnTo>
                        <a:pt x="366" y="636"/>
                      </a:lnTo>
                      <a:lnTo>
                        <a:pt x="366" y="674"/>
                      </a:lnTo>
                      <a:lnTo>
                        <a:pt x="360" y="712"/>
                      </a:lnTo>
                      <a:lnTo>
                        <a:pt x="354" y="748"/>
                      </a:lnTo>
                      <a:lnTo>
                        <a:pt x="342" y="782"/>
                      </a:lnTo>
                      <a:lnTo>
                        <a:pt x="330" y="816"/>
                      </a:lnTo>
                      <a:lnTo>
                        <a:pt x="314" y="848"/>
                      </a:lnTo>
                      <a:lnTo>
                        <a:pt x="296" y="880"/>
                      </a:lnTo>
                      <a:lnTo>
                        <a:pt x="276" y="908"/>
                      </a:lnTo>
                      <a:lnTo>
                        <a:pt x="380" y="908"/>
                      </a:lnTo>
                      <a:lnTo>
                        <a:pt x="380" y="908"/>
                      </a:lnTo>
                      <a:lnTo>
                        <a:pt x="412" y="910"/>
                      </a:lnTo>
                      <a:lnTo>
                        <a:pt x="442" y="912"/>
                      </a:lnTo>
                      <a:lnTo>
                        <a:pt x="474" y="918"/>
                      </a:lnTo>
                      <a:lnTo>
                        <a:pt x="502" y="926"/>
                      </a:lnTo>
                      <a:lnTo>
                        <a:pt x="532" y="934"/>
                      </a:lnTo>
                      <a:lnTo>
                        <a:pt x="560" y="946"/>
                      </a:lnTo>
                      <a:lnTo>
                        <a:pt x="586" y="958"/>
                      </a:lnTo>
                      <a:lnTo>
                        <a:pt x="612" y="974"/>
                      </a:lnTo>
                      <a:lnTo>
                        <a:pt x="638" y="990"/>
                      </a:lnTo>
                      <a:lnTo>
                        <a:pt x="660" y="1008"/>
                      </a:lnTo>
                      <a:lnTo>
                        <a:pt x="682" y="1026"/>
                      </a:lnTo>
                      <a:lnTo>
                        <a:pt x="704" y="1048"/>
                      </a:lnTo>
                      <a:lnTo>
                        <a:pt x="722" y="1070"/>
                      </a:lnTo>
                      <a:lnTo>
                        <a:pt x="740" y="1092"/>
                      </a:lnTo>
                      <a:lnTo>
                        <a:pt x="756" y="1118"/>
                      </a:lnTo>
                      <a:lnTo>
                        <a:pt x="770" y="1144"/>
                      </a:lnTo>
                      <a:lnTo>
                        <a:pt x="752" y="324"/>
                      </a:lnTo>
                      <a:lnTo>
                        <a:pt x="816" y="324"/>
                      </a:lnTo>
                      <a:lnTo>
                        <a:pt x="900" y="830"/>
                      </a:lnTo>
                      <a:lnTo>
                        <a:pt x="900" y="830"/>
                      </a:lnTo>
                      <a:lnTo>
                        <a:pt x="906" y="848"/>
                      </a:lnTo>
                      <a:lnTo>
                        <a:pt x="914" y="864"/>
                      </a:lnTo>
                      <a:lnTo>
                        <a:pt x="924" y="878"/>
                      </a:lnTo>
                      <a:lnTo>
                        <a:pt x="936" y="890"/>
                      </a:lnTo>
                      <a:lnTo>
                        <a:pt x="950" y="900"/>
                      </a:lnTo>
                      <a:lnTo>
                        <a:pt x="966" y="908"/>
                      </a:lnTo>
                      <a:lnTo>
                        <a:pt x="982" y="912"/>
                      </a:lnTo>
                      <a:lnTo>
                        <a:pt x="1000" y="914"/>
                      </a:lnTo>
                      <a:lnTo>
                        <a:pt x="1000" y="914"/>
                      </a:lnTo>
                      <a:lnTo>
                        <a:pt x="1016" y="912"/>
                      </a:lnTo>
                      <a:lnTo>
                        <a:pt x="1016" y="912"/>
                      </a:lnTo>
                      <a:lnTo>
                        <a:pt x="1036" y="906"/>
                      </a:lnTo>
                      <a:lnTo>
                        <a:pt x="1054" y="898"/>
                      </a:lnTo>
                      <a:lnTo>
                        <a:pt x="1068" y="886"/>
                      </a:lnTo>
                      <a:lnTo>
                        <a:pt x="1082" y="872"/>
                      </a:lnTo>
                      <a:lnTo>
                        <a:pt x="1090" y="854"/>
                      </a:lnTo>
                      <a:lnTo>
                        <a:pt x="1098" y="836"/>
                      </a:lnTo>
                      <a:lnTo>
                        <a:pt x="1100" y="818"/>
                      </a:lnTo>
                      <a:lnTo>
                        <a:pt x="1098" y="796"/>
                      </a:lnTo>
                      <a:lnTo>
                        <a:pt x="1098" y="796"/>
                      </a:lnTo>
                    </a:path>
                  </a:pathLst>
                </a:custGeom>
                <a:grpFill/>
                <a:ln>
                  <a:noFill/>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22" name="Freeform 10">
                  <a:extLst>
                    <a:ext uri="{FF2B5EF4-FFF2-40B4-BE49-F238E27FC236}">
                      <a16:creationId xmlns:a16="http://schemas.microsoft.com/office/drawing/2014/main" id="{DEFED3EA-100F-4238-9F9C-46ECA32C5B28}"/>
                    </a:ext>
                  </a:extLst>
                </p:cNvPr>
                <p:cNvSpPr>
                  <a:spLocks/>
                </p:cNvSpPr>
                <p:nvPr/>
              </p:nvSpPr>
              <p:spPr bwMode="auto">
                <a:xfrm>
                  <a:off x="9783778" y="4812505"/>
                  <a:ext cx="70607" cy="70607"/>
                </a:xfrm>
                <a:custGeom>
                  <a:avLst/>
                  <a:gdLst>
                    <a:gd name="T0" fmla="*/ 194 w 388"/>
                    <a:gd name="T1" fmla="*/ 388 h 388"/>
                    <a:gd name="T2" fmla="*/ 234 w 388"/>
                    <a:gd name="T3" fmla="*/ 384 h 388"/>
                    <a:gd name="T4" fmla="*/ 270 w 388"/>
                    <a:gd name="T5" fmla="*/ 372 h 388"/>
                    <a:gd name="T6" fmla="*/ 302 w 388"/>
                    <a:gd name="T7" fmla="*/ 356 h 388"/>
                    <a:gd name="T8" fmla="*/ 332 w 388"/>
                    <a:gd name="T9" fmla="*/ 332 h 388"/>
                    <a:gd name="T10" fmla="*/ 354 w 388"/>
                    <a:gd name="T11" fmla="*/ 302 h 388"/>
                    <a:gd name="T12" fmla="*/ 372 w 388"/>
                    <a:gd name="T13" fmla="*/ 270 h 388"/>
                    <a:gd name="T14" fmla="*/ 384 w 388"/>
                    <a:gd name="T15" fmla="*/ 234 h 388"/>
                    <a:gd name="T16" fmla="*/ 388 w 388"/>
                    <a:gd name="T17" fmla="*/ 194 h 388"/>
                    <a:gd name="T18" fmla="*/ 386 w 388"/>
                    <a:gd name="T19" fmla="*/ 174 h 388"/>
                    <a:gd name="T20" fmla="*/ 380 w 388"/>
                    <a:gd name="T21" fmla="*/ 136 h 388"/>
                    <a:gd name="T22" fmla="*/ 364 w 388"/>
                    <a:gd name="T23" fmla="*/ 102 h 388"/>
                    <a:gd name="T24" fmla="*/ 344 w 388"/>
                    <a:gd name="T25" fmla="*/ 72 h 388"/>
                    <a:gd name="T26" fmla="*/ 318 w 388"/>
                    <a:gd name="T27" fmla="*/ 46 h 388"/>
                    <a:gd name="T28" fmla="*/ 286 w 388"/>
                    <a:gd name="T29" fmla="*/ 24 h 388"/>
                    <a:gd name="T30" fmla="*/ 252 w 388"/>
                    <a:gd name="T31" fmla="*/ 10 h 388"/>
                    <a:gd name="T32" fmla="*/ 214 w 388"/>
                    <a:gd name="T33" fmla="*/ 2 h 388"/>
                    <a:gd name="T34" fmla="*/ 194 w 388"/>
                    <a:gd name="T35" fmla="*/ 0 h 388"/>
                    <a:gd name="T36" fmla="*/ 156 w 388"/>
                    <a:gd name="T37" fmla="*/ 4 h 388"/>
                    <a:gd name="T38" fmla="*/ 120 w 388"/>
                    <a:gd name="T39" fmla="*/ 16 h 388"/>
                    <a:gd name="T40" fmla="*/ 86 w 388"/>
                    <a:gd name="T41" fmla="*/ 34 h 388"/>
                    <a:gd name="T42" fmla="*/ 58 w 388"/>
                    <a:gd name="T43" fmla="*/ 58 h 388"/>
                    <a:gd name="T44" fmla="*/ 34 w 388"/>
                    <a:gd name="T45" fmla="*/ 86 h 388"/>
                    <a:gd name="T46" fmla="*/ 16 w 388"/>
                    <a:gd name="T47" fmla="*/ 120 h 388"/>
                    <a:gd name="T48" fmla="*/ 4 w 388"/>
                    <a:gd name="T49" fmla="*/ 156 h 388"/>
                    <a:gd name="T50" fmla="*/ 0 w 388"/>
                    <a:gd name="T51" fmla="*/ 194 h 388"/>
                    <a:gd name="T52" fmla="*/ 2 w 388"/>
                    <a:gd name="T53" fmla="*/ 214 h 388"/>
                    <a:gd name="T54" fmla="*/ 10 w 388"/>
                    <a:gd name="T55" fmla="*/ 252 h 388"/>
                    <a:gd name="T56" fmla="*/ 24 w 388"/>
                    <a:gd name="T57" fmla="*/ 286 h 388"/>
                    <a:gd name="T58" fmla="*/ 46 w 388"/>
                    <a:gd name="T59" fmla="*/ 318 h 388"/>
                    <a:gd name="T60" fmla="*/ 72 w 388"/>
                    <a:gd name="T61" fmla="*/ 344 h 388"/>
                    <a:gd name="T62" fmla="*/ 102 w 388"/>
                    <a:gd name="T63" fmla="*/ 364 h 388"/>
                    <a:gd name="T64" fmla="*/ 136 w 388"/>
                    <a:gd name="T65" fmla="*/ 380 h 388"/>
                    <a:gd name="T66" fmla="*/ 174 w 388"/>
                    <a:gd name="T67" fmla="*/ 388 h 388"/>
                    <a:gd name="T68" fmla="*/ 194 w 388"/>
                    <a:gd name="T69" fmla="*/ 38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8" h="388">
                      <a:moveTo>
                        <a:pt x="194" y="388"/>
                      </a:moveTo>
                      <a:lnTo>
                        <a:pt x="194" y="388"/>
                      </a:lnTo>
                      <a:lnTo>
                        <a:pt x="214" y="388"/>
                      </a:lnTo>
                      <a:lnTo>
                        <a:pt x="234" y="384"/>
                      </a:lnTo>
                      <a:lnTo>
                        <a:pt x="252" y="380"/>
                      </a:lnTo>
                      <a:lnTo>
                        <a:pt x="270" y="372"/>
                      </a:lnTo>
                      <a:lnTo>
                        <a:pt x="286" y="364"/>
                      </a:lnTo>
                      <a:lnTo>
                        <a:pt x="302" y="356"/>
                      </a:lnTo>
                      <a:lnTo>
                        <a:pt x="318" y="344"/>
                      </a:lnTo>
                      <a:lnTo>
                        <a:pt x="332" y="332"/>
                      </a:lnTo>
                      <a:lnTo>
                        <a:pt x="344" y="318"/>
                      </a:lnTo>
                      <a:lnTo>
                        <a:pt x="354" y="302"/>
                      </a:lnTo>
                      <a:lnTo>
                        <a:pt x="364" y="286"/>
                      </a:lnTo>
                      <a:lnTo>
                        <a:pt x="372" y="270"/>
                      </a:lnTo>
                      <a:lnTo>
                        <a:pt x="380" y="252"/>
                      </a:lnTo>
                      <a:lnTo>
                        <a:pt x="384" y="234"/>
                      </a:lnTo>
                      <a:lnTo>
                        <a:pt x="386" y="214"/>
                      </a:lnTo>
                      <a:lnTo>
                        <a:pt x="388" y="194"/>
                      </a:lnTo>
                      <a:lnTo>
                        <a:pt x="388" y="194"/>
                      </a:lnTo>
                      <a:lnTo>
                        <a:pt x="386" y="174"/>
                      </a:lnTo>
                      <a:lnTo>
                        <a:pt x="384" y="156"/>
                      </a:lnTo>
                      <a:lnTo>
                        <a:pt x="380" y="136"/>
                      </a:lnTo>
                      <a:lnTo>
                        <a:pt x="372" y="120"/>
                      </a:lnTo>
                      <a:lnTo>
                        <a:pt x="364" y="102"/>
                      </a:lnTo>
                      <a:lnTo>
                        <a:pt x="354" y="86"/>
                      </a:lnTo>
                      <a:lnTo>
                        <a:pt x="344" y="72"/>
                      </a:lnTo>
                      <a:lnTo>
                        <a:pt x="332" y="58"/>
                      </a:lnTo>
                      <a:lnTo>
                        <a:pt x="318" y="46"/>
                      </a:lnTo>
                      <a:lnTo>
                        <a:pt x="302" y="34"/>
                      </a:lnTo>
                      <a:lnTo>
                        <a:pt x="286" y="24"/>
                      </a:lnTo>
                      <a:lnTo>
                        <a:pt x="270" y="16"/>
                      </a:lnTo>
                      <a:lnTo>
                        <a:pt x="252" y="10"/>
                      </a:lnTo>
                      <a:lnTo>
                        <a:pt x="234" y="4"/>
                      </a:lnTo>
                      <a:lnTo>
                        <a:pt x="214" y="2"/>
                      </a:lnTo>
                      <a:lnTo>
                        <a:pt x="194" y="0"/>
                      </a:lnTo>
                      <a:lnTo>
                        <a:pt x="194" y="0"/>
                      </a:lnTo>
                      <a:lnTo>
                        <a:pt x="174" y="2"/>
                      </a:lnTo>
                      <a:lnTo>
                        <a:pt x="156" y="4"/>
                      </a:lnTo>
                      <a:lnTo>
                        <a:pt x="136" y="10"/>
                      </a:lnTo>
                      <a:lnTo>
                        <a:pt x="120" y="16"/>
                      </a:lnTo>
                      <a:lnTo>
                        <a:pt x="102" y="24"/>
                      </a:lnTo>
                      <a:lnTo>
                        <a:pt x="86" y="34"/>
                      </a:lnTo>
                      <a:lnTo>
                        <a:pt x="72" y="46"/>
                      </a:lnTo>
                      <a:lnTo>
                        <a:pt x="58" y="58"/>
                      </a:lnTo>
                      <a:lnTo>
                        <a:pt x="46" y="72"/>
                      </a:lnTo>
                      <a:lnTo>
                        <a:pt x="34" y="86"/>
                      </a:lnTo>
                      <a:lnTo>
                        <a:pt x="24" y="102"/>
                      </a:lnTo>
                      <a:lnTo>
                        <a:pt x="16" y="120"/>
                      </a:lnTo>
                      <a:lnTo>
                        <a:pt x="10" y="136"/>
                      </a:lnTo>
                      <a:lnTo>
                        <a:pt x="4" y="156"/>
                      </a:lnTo>
                      <a:lnTo>
                        <a:pt x="2" y="174"/>
                      </a:lnTo>
                      <a:lnTo>
                        <a:pt x="0" y="194"/>
                      </a:lnTo>
                      <a:lnTo>
                        <a:pt x="0" y="194"/>
                      </a:lnTo>
                      <a:lnTo>
                        <a:pt x="2" y="214"/>
                      </a:lnTo>
                      <a:lnTo>
                        <a:pt x="4" y="234"/>
                      </a:lnTo>
                      <a:lnTo>
                        <a:pt x="10" y="252"/>
                      </a:lnTo>
                      <a:lnTo>
                        <a:pt x="16" y="270"/>
                      </a:lnTo>
                      <a:lnTo>
                        <a:pt x="24" y="286"/>
                      </a:lnTo>
                      <a:lnTo>
                        <a:pt x="34" y="302"/>
                      </a:lnTo>
                      <a:lnTo>
                        <a:pt x="46" y="318"/>
                      </a:lnTo>
                      <a:lnTo>
                        <a:pt x="58" y="332"/>
                      </a:lnTo>
                      <a:lnTo>
                        <a:pt x="72" y="344"/>
                      </a:lnTo>
                      <a:lnTo>
                        <a:pt x="86" y="356"/>
                      </a:lnTo>
                      <a:lnTo>
                        <a:pt x="102" y="364"/>
                      </a:lnTo>
                      <a:lnTo>
                        <a:pt x="120" y="372"/>
                      </a:lnTo>
                      <a:lnTo>
                        <a:pt x="136" y="380"/>
                      </a:lnTo>
                      <a:lnTo>
                        <a:pt x="156" y="384"/>
                      </a:lnTo>
                      <a:lnTo>
                        <a:pt x="174" y="388"/>
                      </a:lnTo>
                      <a:lnTo>
                        <a:pt x="194" y="388"/>
                      </a:lnTo>
                      <a:lnTo>
                        <a:pt x="194" y="388"/>
                      </a:lnTo>
                    </a:path>
                  </a:pathLst>
                </a:custGeom>
                <a:grpFill/>
                <a:ln>
                  <a:noFill/>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23" name="Freeform 11">
                  <a:extLst>
                    <a:ext uri="{FF2B5EF4-FFF2-40B4-BE49-F238E27FC236}">
                      <a16:creationId xmlns:a16="http://schemas.microsoft.com/office/drawing/2014/main" id="{A2EA7DBA-3623-4D35-A8B4-4AC1424E1C40}"/>
                    </a:ext>
                  </a:extLst>
                </p:cNvPr>
                <p:cNvSpPr>
                  <a:spLocks/>
                </p:cNvSpPr>
                <p:nvPr/>
              </p:nvSpPr>
              <p:spPr bwMode="auto">
                <a:xfrm>
                  <a:off x="9709895" y="4895486"/>
                  <a:ext cx="200174" cy="208181"/>
                </a:xfrm>
                <a:custGeom>
                  <a:avLst/>
                  <a:gdLst>
                    <a:gd name="T0" fmla="*/ 282 w 1100"/>
                    <a:gd name="T1" fmla="*/ 324 h 1144"/>
                    <a:gd name="T2" fmla="*/ 330 w 1100"/>
                    <a:gd name="T3" fmla="*/ 1144 h 1144"/>
                    <a:gd name="T4" fmla="*/ 344 w 1100"/>
                    <a:gd name="T5" fmla="*/ 1118 h 1144"/>
                    <a:gd name="T6" fmla="*/ 376 w 1100"/>
                    <a:gd name="T7" fmla="*/ 1070 h 1144"/>
                    <a:gd name="T8" fmla="*/ 416 w 1100"/>
                    <a:gd name="T9" fmla="*/ 1026 h 1144"/>
                    <a:gd name="T10" fmla="*/ 462 w 1100"/>
                    <a:gd name="T11" fmla="*/ 990 h 1144"/>
                    <a:gd name="T12" fmla="*/ 512 w 1100"/>
                    <a:gd name="T13" fmla="*/ 958 h 1144"/>
                    <a:gd name="T14" fmla="*/ 568 w 1100"/>
                    <a:gd name="T15" fmla="*/ 934 h 1144"/>
                    <a:gd name="T16" fmla="*/ 626 w 1100"/>
                    <a:gd name="T17" fmla="*/ 918 h 1144"/>
                    <a:gd name="T18" fmla="*/ 688 w 1100"/>
                    <a:gd name="T19" fmla="*/ 910 h 1144"/>
                    <a:gd name="T20" fmla="*/ 824 w 1100"/>
                    <a:gd name="T21" fmla="*/ 908 h 1144"/>
                    <a:gd name="T22" fmla="*/ 804 w 1100"/>
                    <a:gd name="T23" fmla="*/ 880 h 1144"/>
                    <a:gd name="T24" fmla="*/ 770 w 1100"/>
                    <a:gd name="T25" fmla="*/ 816 h 1144"/>
                    <a:gd name="T26" fmla="*/ 746 w 1100"/>
                    <a:gd name="T27" fmla="*/ 748 h 1144"/>
                    <a:gd name="T28" fmla="*/ 734 w 1100"/>
                    <a:gd name="T29" fmla="*/ 674 h 1144"/>
                    <a:gd name="T30" fmla="*/ 732 w 1100"/>
                    <a:gd name="T31" fmla="*/ 636 h 1144"/>
                    <a:gd name="T32" fmla="*/ 740 w 1100"/>
                    <a:gd name="T33" fmla="*/ 556 h 1144"/>
                    <a:gd name="T34" fmla="*/ 760 w 1100"/>
                    <a:gd name="T35" fmla="*/ 480 h 1144"/>
                    <a:gd name="T36" fmla="*/ 794 w 1100"/>
                    <a:gd name="T37" fmla="*/ 410 h 1144"/>
                    <a:gd name="T38" fmla="*/ 838 w 1100"/>
                    <a:gd name="T39" fmla="*/ 348 h 1144"/>
                    <a:gd name="T40" fmla="*/ 892 w 1100"/>
                    <a:gd name="T41" fmla="*/ 294 h 1144"/>
                    <a:gd name="T42" fmla="*/ 954 w 1100"/>
                    <a:gd name="T43" fmla="*/ 248 h 1144"/>
                    <a:gd name="T44" fmla="*/ 1024 w 1100"/>
                    <a:gd name="T45" fmla="*/ 216 h 1144"/>
                    <a:gd name="T46" fmla="*/ 1100 w 1100"/>
                    <a:gd name="T47" fmla="*/ 194 h 1144"/>
                    <a:gd name="T48" fmla="*/ 1090 w 1100"/>
                    <a:gd name="T49" fmla="*/ 142 h 1144"/>
                    <a:gd name="T50" fmla="*/ 1088 w 1100"/>
                    <a:gd name="T51" fmla="*/ 130 h 1144"/>
                    <a:gd name="T52" fmla="*/ 1076 w 1100"/>
                    <a:gd name="T53" fmla="*/ 102 h 1144"/>
                    <a:gd name="T54" fmla="*/ 1062 w 1100"/>
                    <a:gd name="T55" fmla="*/ 78 h 1144"/>
                    <a:gd name="T56" fmla="*/ 1042 w 1100"/>
                    <a:gd name="T57" fmla="*/ 56 h 1144"/>
                    <a:gd name="T58" fmla="*/ 992 w 1100"/>
                    <a:gd name="T59" fmla="*/ 20 h 1144"/>
                    <a:gd name="T60" fmla="*/ 934 w 1100"/>
                    <a:gd name="T61" fmla="*/ 2 h 1144"/>
                    <a:gd name="T62" fmla="*/ 902 w 1100"/>
                    <a:gd name="T63" fmla="*/ 0 h 1144"/>
                    <a:gd name="T64" fmla="*/ 600 w 1100"/>
                    <a:gd name="T65" fmla="*/ 218 h 1144"/>
                    <a:gd name="T66" fmla="*/ 300 w 1100"/>
                    <a:gd name="T67" fmla="*/ 0 h 1144"/>
                    <a:gd name="T68" fmla="*/ 284 w 1100"/>
                    <a:gd name="T69" fmla="*/ 0 h 1144"/>
                    <a:gd name="T70" fmla="*/ 236 w 1100"/>
                    <a:gd name="T71" fmla="*/ 10 h 1144"/>
                    <a:gd name="T72" fmla="*/ 182 w 1100"/>
                    <a:gd name="T73" fmla="*/ 36 h 1144"/>
                    <a:gd name="T74" fmla="*/ 148 w 1100"/>
                    <a:gd name="T75" fmla="*/ 66 h 1144"/>
                    <a:gd name="T76" fmla="*/ 132 w 1100"/>
                    <a:gd name="T77" fmla="*/ 90 h 1144"/>
                    <a:gd name="T78" fmla="*/ 118 w 1100"/>
                    <a:gd name="T79" fmla="*/ 116 h 1144"/>
                    <a:gd name="T80" fmla="*/ 112 w 1100"/>
                    <a:gd name="T81" fmla="*/ 130 h 1144"/>
                    <a:gd name="T82" fmla="*/ 0 w 1100"/>
                    <a:gd name="T83" fmla="*/ 796 h 1144"/>
                    <a:gd name="T84" fmla="*/ 0 w 1100"/>
                    <a:gd name="T85" fmla="*/ 818 h 1144"/>
                    <a:gd name="T86" fmla="*/ 8 w 1100"/>
                    <a:gd name="T87" fmla="*/ 854 h 1144"/>
                    <a:gd name="T88" fmla="*/ 30 w 1100"/>
                    <a:gd name="T89" fmla="*/ 886 h 1144"/>
                    <a:gd name="T90" fmla="*/ 64 w 1100"/>
                    <a:gd name="T91" fmla="*/ 906 h 1144"/>
                    <a:gd name="T92" fmla="*/ 82 w 1100"/>
                    <a:gd name="T93" fmla="*/ 912 h 1144"/>
                    <a:gd name="T94" fmla="*/ 100 w 1100"/>
                    <a:gd name="T95" fmla="*/ 914 h 1144"/>
                    <a:gd name="T96" fmla="*/ 134 w 1100"/>
                    <a:gd name="T97" fmla="*/ 908 h 1144"/>
                    <a:gd name="T98" fmla="*/ 164 w 1100"/>
                    <a:gd name="T99" fmla="*/ 890 h 1144"/>
                    <a:gd name="T100" fmla="*/ 186 w 1100"/>
                    <a:gd name="T101" fmla="*/ 864 h 1144"/>
                    <a:gd name="T102" fmla="*/ 198 w 1100"/>
                    <a:gd name="T103" fmla="*/ 83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00" h="1144">
                      <a:moveTo>
                        <a:pt x="198" y="830"/>
                      </a:moveTo>
                      <a:lnTo>
                        <a:pt x="282" y="324"/>
                      </a:lnTo>
                      <a:lnTo>
                        <a:pt x="346" y="324"/>
                      </a:lnTo>
                      <a:lnTo>
                        <a:pt x="330" y="1144"/>
                      </a:lnTo>
                      <a:lnTo>
                        <a:pt x="330" y="1144"/>
                      </a:lnTo>
                      <a:lnTo>
                        <a:pt x="344" y="1118"/>
                      </a:lnTo>
                      <a:lnTo>
                        <a:pt x="358" y="1092"/>
                      </a:lnTo>
                      <a:lnTo>
                        <a:pt x="376" y="1070"/>
                      </a:lnTo>
                      <a:lnTo>
                        <a:pt x="396" y="1048"/>
                      </a:lnTo>
                      <a:lnTo>
                        <a:pt x="416" y="1026"/>
                      </a:lnTo>
                      <a:lnTo>
                        <a:pt x="438" y="1008"/>
                      </a:lnTo>
                      <a:lnTo>
                        <a:pt x="462" y="990"/>
                      </a:lnTo>
                      <a:lnTo>
                        <a:pt x="486" y="974"/>
                      </a:lnTo>
                      <a:lnTo>
                        <a:pt x="512" y="958"/>
                      </a:lnTo>
                      <a:lnTo>
                        <a:pt x="540" y="946"/>
                      </a:lnTo>
                      <a:lnTo>
                        <a:pt x="568" y="934"/>
                      </a:lnTo>
                      <a:lnTo>
                        <a:pt x="596" y="926"/>
                      </a:lnTo>
                      <a:lnTo>
                        <a:pt x="626" y="918"/>
                      </a:lnTo>
                      <a:lnTo>
                        <a:pt x="656" y="912"/>
                      </a:lnTo>
                      <a:lnTo>
                        <a:pt x="688" y="910"/>
                      </a:lnTo>
                      <a:lnTo>
                        <a:pt x="718" y="908"/>
                      </a:lnTo>
                      <a:lnTo>
                        <a:pt x="824" y="908"/>
                      </a:lnTo>
                      <a:lnTo>
                        <a:pt x="824" y="908"/>
                      </a:lnTo>
                      <a:lnTo>
                        <a:pt x="804" y="880"/>
                      </a:lnTo>
                      <a:lnTo>
                        <a:pt x="786" y="848"/>
                      </a:lnTo>
                      <a:lnTo>
                        <a:pt x="770" y="816"/>
                      </a:lnTo>
                      <a:lnTo>
                        <a:pt x="756" y="782"/>
                      </a:lnTo>
                      <a:lnTo>
                        <a:pt x="746" y="748"/>
                      </a:lnTo>
                      <a:lnTo>
                        <a:pt x="738" y="712"/>
                      </a:lnTo>
                      <a:lnTo>
                        <a:pt x="734" y="674"/>
                      </a:lnTo>
                      <a:lnTo>
                        <a:pt x="732" y="636"/>
                      </a:lnTo>
                      <a:lnTo>
                        <a:pt x="732" y="636"/>
                      </a:lnTo>
                      <a:lnTo>
                        <a:pt x="734" y="596"/>
                      </a:lnTo>
                      <a:lnTo>
                        <a:pt x="740" y="556"/>
                      </a:lnTo>
                      <a:lnTo>
                        <a:pt x="748" y="518"/>
                      </a:lnTo>
                      <a:lnTo>
                        <a:pt x="760" y="480"/>
                      </a:lnTo>
                      <a:lnTo>
                        <a:pt x="776" y="444"/>
                      </a:lnTo>
                      <a:lnTo>
                        <a:pt x="794" y="410"/>
                      </a:lnTo>
                      <a:lnTo>
                        <a:pt x="814" y="378"/>
                      </a:lnTo>
                      <a:lnTo>
                        <a:pt x="838" y="348"/>
                      </a:lnTo>
                      <a:lnTo>
                        <a:pt x="864" y="320"/>
                      </a:lnTo>
                      <a:lnTo>
                        <a:pt x="892" y="294"/>
                      </a:lnTo>
                      <a:lnTo>
                        <a:pt x="922" y="270"/>
                      </a:lnTo>
                      <a:lnTo>
                        <a:pt x="954" y="248"/>
                      </a:lnTo>
                      <a:lnTo>
                        <a:pt x="988" y="230"/>
                      </a:lnTo>
                      <a:lnTo>
                        <a:pt x="1024" y="216"/>
                      </a:lnTo>
                      <a:lnTo>
                        <a:pt x="1062" y="204"/>
                      </a:lnTo>
                      <a:lnTo>
                        <a:pt x="1100" y="194"/>
                      </a:lnTo>
                      <a:lnTo>
                        <a:pt x="1090" y="142"/>
                      </a:lnTo>
                      <a:lnTo>
                        <a:pt x="1090" y="142"/>
                      </a:lnTo>
                      <a:lnTo>
                        <a:pt x="1088" y="130"/>
                      </a:lnTo>
                      <a:lnTo>
                        <a:pt x="1088" y="130"/>
                      </a:lnTo>
                      <a:lnTo>
                        <a:pt x="1082" y="116"/>
                      </a:lnTo>
                      <a:lnTo>
                        <a:pt x="1076" y="102"/>
                      </a:lnTo>
                      <a:lnTo>
                        <a:pt x="1070" y="90"/>
                      </a:lnTo>
                      <a:lnTo>
                        <a:pt x="1062" y="78"/>
                      </a:lnTo>
                      <a:lnTo>
                        <a:pt x="1052" y="66"/>
                      </a:lnTo>
                      <a:lnTo>
                        <a:pt x="1042" y="56"/>
                      </a:lnTo>
                      <a:lnTo>
                        <a:pt x="1018" y="36"/>
                      </a:lnTo>
                      <a:lnTo>
                        <a:pt x="992" y="20"/>
                      </a:lnTo>
                      <a:lnTo>
                        <a:pt x="964" y="10"/>
                      </a:lnTo>
                      <a:lnTo>
                        <a:pt x="934" y="2"/>
                      </a:lnTo>
                      <a:lnTo>
                        <a:pt x="918" y="0"/>
                      </a:lnTo>
                      <a:lnTo>
                        <a:pt x="902" y="0"/>
                      </a:lnTo>
                      <a:lnTo>
                        <a:pt x="726" y="0"/>
                      </a:lnTo>
                      <a:lnTo>
                        <a:pt x="600" y="218"/>
                      </a:lnTo>
                      <a:lnTo>
                        <a:pt x="474" y="0"/>
                      </a:lnTo>
                      <a:lnTo>
                        <a:pt x="300" y="0"/>
                      </a:lnTo>
                      <a:lnTo>
                        <a:pt x="300" y="0"/>
                      </a:lnTo>
                      <a:lnTo>
                        <a:pt x="284" y="0"/>
                      </a:lnTo>
                      <a:lnTo>
                        <a:pt x="268" y="2"/>
                      </a:lnTo>
                      <a:lnTo>
                        <a:pt x="236" y="10"/>
                      </a:lnTo>
                      <a:lnTo>
                        <a:pt x="208" y="20"/>
                      </a:lnTo>
                      <a:lnTo>
                        <a:pt x="182" y="36"/>
                      </a:lnTo>
                      <a:lnTo>
                        <a:pt x="158" y="56"/>
                      </a:lnTo>
                      <a:lnTo>
                        <a:pt x="148" y="66"/>
                      </a:lnTo>
                      <a:lnTo>
                        <a:pt x="140" y="78"/>
                      </a:lnTo>
                      <a:lnTo>
                        <a:pt x="132" y="90"/>
                      </a:lnTo>
                      <a:lnTo>
                        <a:pt x="124" y="102"/>
                      </a:lnTo>
                      <a:lnTo>
                        <a:pt x="118" y="116"/>
                      </a:lnTo>
                      <a:lnTo>
                        <a:pt x="112" y="130"/>
                      </a:lnTo>
                      <a:lnTo>
                        <a:pt x="112" y="130"/>
                      </a:lnTo>
                      <a:lnTo>
                        <a:pt x="110" y="142"/>
                      </a:lnTo>
                      <a:lnTo>
                        <a:pt x="0" y="796"/>
                      </a:lnTo>
                      <a:lnTo>
                        <a:pt x="0" y="796"/>
                      </a:lnTo>
                      <a:lnTo>
                        <a:pt x="0" y="818"/>
                      </a:lnTo>
                      <a:lnTo>
                        <a:pt x="2" y="836"/>
                      </a:lnTo>
                      <a:lnTo>
                        <a:pt x="8" y="854"/>
                      </a:lnTo>
                      <a:lnTo>
                        <a:pt x="18" y="872"/>
                      </a:lnTo>
                      <a:lnTo>
                        <a:pt x="30" y="886"/>
                      </a:lnTo>
                      <a:lnTo>
                        <a:pt x="46" y="898"/>
                      </a:lnTo>
                      <a:lnTo>
                        <a:pt x="64" y="906"/>
                      </a:lnTo>
                      <a:lnTo>
                        <a:pt x="82" y="912"/>
                      </a:lnTo>
                      <a:lnTo>
                        <a:pt x="82" y="912"/>
                      </a:lnTo>
                      <a:lnTo>
                        <a:pt x="100" y="914"/>
                      </a:lnTo>
                      <a:lnTo>
                        <a:pt x="100" y="914"/>
                      </a:lnTo>
                      <a:lnTo>
                        <a:pt x="118" y="912"/>
                      </a:lnTo>
                      <a:lnTo>
                        <a:pt x="134" y="908"/>
                      </a:lnTo>
                      <a:lnTo>
                        <a:pt x="150" y="900"/>
                      </a:lnTo>
                      <a:lnTo>
                        <a:pt x="164" y="890"/>
                      </a:lnTo>
                      <a:lnTo>
                        <a:pt x="176" y="878"/>
                      </a:lnTo>
                      <a:lnTo>
                        <a:pt x="186" y="864"/>
                      </a:lnTo>
                      <a:lnTo>
                        <a:pt x="194" y="848"/>
                      </a:lnTo>
                      <a:lnTo>
                        <a:pt x="198" y="830"/>
                      </a:lnTo>
                      <a:lnTo>
                        <a:pt x="198" y="830"/>
                      </a:lnTo>
                    </a:path>
                  </a:pathLst>
                </a:custGeom>
                <a:grpFill/>
                <a:ln>
                  <a:noFill/>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24" name="Freeform 12">
                  <a:extLst>
                    <a:ext uri="{FF2B5EF4-FFF2-40B4-BE49-F238E27FC236}">
                      <a16:creationId xmlns:a16="http://schemas.microsoft.com/office/drawing/2014/main" id="{61740246-06A9-4D14-A9BA-EC8FF4D96F16}"/>
                    </a:ext>
                  </a:extLst>
                </p:cNvPr>
                <p:cNvSpPr>
                  <a:spLocks/>
                </p:cNvSpPr>
                <p:nvPr/>
              </p:nvSpPr>
              <p:spPr bwMode="auto">
                <a:xfrm>
                  <a:off x="9867123" y="4953355"/>
                  <a:ext cx="116101" cy="116101"/>
                </a:xfrm>
                <a:custGeom>
                  <a:avLst/>
                  <a:gdLst>
                    <a:gd name="T0" fmla="*/ 318 w 638"/>
                    <a:gd name="T1" fmla="*/ 0 h 638"/>
                    <a:gd name="T2" fmla="*/ 254 w 638"/>
                    <a:gd name="T3" fmla="*/ 6 h 638"/>
                    <a:gd name="T4" fmla="*/ 194 w 638"/>
                    <a:gd name="T5" fmla="*/ 24 h 638"/>
                    <a:gd name="T6" fmla="*/ 140 w 638"/>
                    <a:gd name="T7" fmla="*/ 54 h 638"/>
                    <a:gd name="T8" fmla="*/ 92 w 638"/>
                    <a:gd name="T9" fmla="*/ 92 h 638"/>
                    <a:gd name="T10" fmla="*/ 54 w 638"/>
                    <a:gd name="T11" fmla="*/ 140 h 638"/>
                    <a:gd name="T12" fmla="*/ 24 w 638"/>
                    <a:gd name="T13" fmla="*/ 194 h 638"/>
                    <a:gd name="T14" fmla="*/ 6 w 638"/>
                    <a:gd name="T15" fmla="*/ 254 h 638"/>
                    <a:gd name="T16" fmla="*/ 0 w 638"/>
                    <a:gd name="T17" fmla="*/ 318 h 638"/>
                    <a:gd name="T18" fmla="*/ 0 w 638"/>
                    <a:gd name="T19" fmla="*/ 352 h 638"/>
                    <a:gd name="T20" fmla="*/ 14 w 638"/>
                    <a:gd name="T21" fmla="*/ 414 h 638"/>
                    <a:gd name="T22" fmla="*/ 38 w 638"/>
                    <a:gd name="T23" fmla="*/ 470 h 638"/>
                    <a:gd name="T24" fmla="*/ 72 w 638"/>
                    <a:gd name="T25" fmla="*/ 522 h 638"/>
                    <a:gd name="T26" fmla="*/ 116 w 638"/>
                    <a:gd name="T27" fmla="*/ 566 h 638"/>
                    <a:gd name="T28" fmla="*/ 166 w 638"/>
                    <a:gd name="T29" fmla="*/ 600 h 638"/>
                    <a:gd name="T30" fmla="*/ 224 w 638"/>
                    <a:gd name="T31" fmla="*/ 624 h 638"/>
                    <a:gd name="T32" fmla="*/ 286 w 638"/>
                    <a:gd name="T33" fmla="*/ 636 h 638"/>
                    <a:gd name="T34" fmla="*/ 318 w 638"/>
                    <a:gd name="T35" fmla="*/ 638 h 638"/>
                    <a:gd name="T36" fmla="*/ 382 w 638"/>
                    <a:gd name="T37" fmla="*/ 632 h 638"/>
                    <a:gd name="T38" fmla="*/ 442 w 638"/>
                    <a:gd name="T39" fmla="*/ 614 h 638"/>
                    <a:gd name="T40" fmla="*/ 498 w 638"/>
                    <a:gd name="T41" fmla="*/ 584 h 638"/>
                    <a:gd name="T42" fmla="*/ 544 w 638"/>
                    <a:gd name="T43" fmla="*/ 544 h 638"/>
                    <a:gd name="T44" fmla="*/ 584 w 638"/>
                    <a:gd name="T45" fmla="*/ 498 h 638"/>
                    <a:gd name="T46" fmla="*/ 612 w 638"/>
                    <a:gd name="T47" fmla="*/ 444 h 638"/>
                    <a:gd name="T48" fmla="*/ 632 w 638"/>
                    <a:gd name="T49" fmla="*/ 384 h 638"/>
                    <a:gd name="T50" fmla="*/ 638 w 638"/>
                    <a:gd name="T51" fmla="*/ 318 h 638"/>
                    <a:gd name="T52" fmla="*/ 636 w 638"/>
                    <a:gd name="T53" fmla="*/ 286 h 638"/>
                    <a:gd name="T54" fmla="*/ 624 w 638"/>
                    <a:gd name="T55" fmla="*/ 224 h 638"/>
                    <a:gd name="T56" fmla="*/ 600 w 638"/>
                    <a:gd name="T57" fmla="*/ 166 h 638"/>
                    <a:gd name="T58" fmla="*/ 566 w 638"/>
                    <a:gd name="T59" fmla="*/ 116 h 638"/>
                    <a:gd name="T60" fmla="*/ 522 w 638"/>
                    <a:gd name="T61" fmla="*/ 72 h 638"/>
                    <a:gd name="T62" fmla="*/ 470 w 638"/>
                    <a:gd name="T63" fmla="*/ 38 h 638"/>
                    <a:gd name="T64" fmla="*/ 414 w 638"/>
                    <a:gd name="T65" fmla="*/ 14 h 638"/>
                    <a:gd name="T66" fmla="*/ 352 w 638"/>
                    <a:gd name="T67"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8" h="638">
                      <a:moveTo>
                        <a:pt x="318" y="0"/>
                      </a:moveTo>
                      <a:lnTo>
                        <a:pt x="318" y="0"/>
                      </a:lnTo>
                      <a:lnTo>
                        <a:pt x="286" y="0"/>
                      </a:lnTo>
                      <a:lnTo>
                        <a:pt x="254" y="6"/>
                      </a:lnTo>
                      <a:lnTo>
                        <a:pt x="224" y="14"/>
                      </a:lnTo>
                      <a:lnTo>
                        <a:pt x="194" y="24"/>
                      </a:lnTo>
                      <a:lnTo>
                        <a:pt x="166" y="38"/>
                      </a:lnTo>
                      <a:lnTo>
                        <a:pt x="140" y="54"/>
                      </a:lnTo>
                      <a:lnTo>
                        <a:pt x="116" y="72"/>
                      </a:lnTo>
                      <a:lnTo>
                        <a:pt x="92" y="92"/>
                      </a:lnTo>
                      <a:lnTo>
                        <a:pt x="72" y="116"/>
                      </a:lnTo>
                      <a:lnTo>
                        <a:pt x="54" y="140"/>
                      </a:lnTo>
                      <a:lnTo>
                        <a:pt x="38" y="166"/>
                      </a:lnTo>
                      <a:lnTo>
                        <a:pt x="24" y="194"/>
                      </a:lnTo>
                      <a:lnTo>
                        <a:pt x="14" y="224"/>
                      </a:lnTo>
                      <a:lnTo>
                        <a:pt x="6" y="254"/>
                      </a:lnTo>
                      <a:lnTo>
                        <a:pt x="0" y="286"/>
                      </a:lnTo>
                      <a:lnTo>
                        <a:pt x="0" y="318"/>
                      </a:lnTo>
                      <a:lnTo>
                        <a:pt x="0" y="318"/>
                      </a:lnTo>
                      <a:lnTo>
                        <a:pt x="0" y="352"/>
                      </a:lnTo>
                      <a:lnTo>
                        <a:pt x="6" y="384"/>
                      </a:lnTo>
                      <a:lnTo>
                        <a:pt x="14" y="414"/>
                      </a:lnTo>
                      <a:lnTo>
                        <a:pt x="24" y="444"/>
                      </a:lnTo>
                      <a:lnTo>
                        <a:pt x="38" y="470"/>
                      </a:lnTo>
                      <a:lnTo>
                        <a:pt x="54" y="498"/>
                      </a:lnTo>
                      <a:lnTo>
                        <a:pt x="72" y="522"/>
                      </a:lnTo>
                      <a:lnTo>
                        <a:pt x="92" y="544"/>
                      </a:lnTo>
                      <a:lnTo>
                        <a:pt x="116" y="566"/>
                      </a:lnTo>
                      <a:lnTo>
                        <a:pt x="140" y="584"/>
                      </a:lnTo>
                      <a:lnTo>
                        <a:pt x="166" y="600"/>
                      </a:lnTo>
                      <a:lnTo>
                        <a:pt x="194" y="614"/>
                      </a:lnTo>
                      <a:lnTo>
                        <a:pt x="224" y="624"/>
                      </a:lnTo>
                      <a:lnTo>
                        <a:pt x="254" y="632"/>
                      </a:lnTo>
                      <a:lnTo>
                        <a:pt x="286" y="636"/>
                      </a:lnTo>
                      <a:lnTo>
                        <a:pt x="318" y="638"/>
                      </a:lnTo>
                      <a:lnTo>
                        <a:pt x="318" y="638"/>
                      </a:lnTo>
                      <a:lnTo>
                        <a:pt x="352" y="636"/>
                      </a:lnTo>
                      <a:lnTo>
                        <a:pt x="382" y="632"/>
                      </a:lnTo>
                      <a:lnTo>
                        <a:pt x="414" y="624"/>
                      </a:lnTo>
                      <a:lnTo>
                        <a:pt x="442" y="614"/>
                      </a:lnTo>
                      <a:lnTo>
                        <a:pt x="470" y="600"/>
                      </a:lnTo>
                      <a:lnTo>
                        <a:pt x="498" y="584"/>
                      </a:lnTo>
                      <a:lnTo>
                        <a:pt x="522" y="566"/>
                      </a:lnTo>
                      <a:lnTo>
                        <a:pt x="544" y="544"/>
                      </a:lnTo>
                      <a:lnTo>
                        <a:pt x="566" y="522"/>
                      </a:lnTo>
                      <a:lnTo>
                        <a:pt x="584" y="498"/>
                      </a:lnTo>
                      <a:lnTo>
                        <a:pt x="600" y="470"/>
                      </a:lnTo>
                      <a:lnTo>
                        <a:pt x="612" y="444"/>
                      </a:lnTo>
                      <a:lnTo>
                        <a:pt x="624" y="414"/>
                      </a:lnTo>
                      <a:lnTo>
                        <a:pt x="632" y="384"/>
                      </a:lnTo>
                      <a:lnTo>
                        <a:pt x="636" y="352"/>
                      </a:lnTo>
                      <a:lnTo>
                        <a:pt x="638" y="318"/>
                      </a:lnTo>
                      <a:lnTo>
                        <a:pt x="638" y="318"/>
                      </a:lnTo>
                      <a:lnTo>
                        <a:pt x="636" y="286"/>
                      </a:lnTo>
                      <a:lnTo>
                        <a:pt x="632" y="254"/>
                      </a:lnTo>
                      <a:lnTo>
                        <a:pt x="624" y="224"/>
                      </a:lnTo>
                      <a:lnTo>
                        <a:pt x="612" y="194"/>
                      </a:lnTo>
                      <a:lnTo>
                        <a:pt x="600" y="166"/>
                      </a:lnTo>
                      <a:lnTo>
                        <a:pt x="584" y="140"/>
                      </a:lnTo>
                      <a:lnTo>
                        <a:pt x="566" y="116"/>
                      </a:lnTo>
                      <a:lnTo>
                        <a:pt x="544" y="92"/>
                      </a:lnTo>
                      <a:lnTo>
                        <a:pt x="522" y="72"/>
                      </a:lnTo>
                      <a:lnTo>
                        <a:pt x="498" y="54"/>
                      </a:lnTo>
                      <a:lnTo>
                        <a:pt x="470" y="38"/>
                      </a:lnTo>
                      <a:lnTo>
                        <a:pt x="442" y="24"/>
                      </a:lnTo>
                      <a:lnTo>
                        <a:pt x="414" y="14"/>
                      </a:lnTo>
                      <a:lnTo>
                        <a:pt x="382" y="6"/>
                      </a:lnTo>
                      <a:lnTo>
                        <a:pt x="352" y="0"/>
                      </a:lnTo>
                      <a:lnTo>
                        <a:pt x="318" y="0"/>
                      </a:lnTo>
                    </a:path>
                  </a:pathLst>
                </a:custGeom>
                <a:grpFill/>
                <a:ln>
                  <a:noFill/>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25" name="Freeform 13">
                  <a:extLst>
                    <a:ext uri="{FF2B5EF4-FFF2-40B4-BE49-F238E27FC236}">
                      <a16:creationId xmlns:a16="http://schemas.microsoft.com/office/drawing/2014/main" id="{1523CA7D-961B-43FC-BDB2-F2BB515A98D5}"/>
                    </a:ext>
                  </a:extLst>
                </p:cNvPr>
                <p:cNvSpPr>
                  <a:spLocks/>
                </p:cNvSpPr>
                <p:nvPr/>
              </p:nvSpPr>
              <p:spPr bwMode="auto">
                <a:xfrm>
                  <a:off x="9772495" y="5084742"/>
                  <a:ext cx="304992" cy="182705"/>
                </a:xfrm>
                <a:custGeom>
                  <a:avLst/>
                  <a:gdLst>
                    <a:gd name="T0" fmla="*/ 1594 w 1676"/>
                    <a:gd name="T1" fmla="*/ 218 h 1004"/>
                    <a:gd name="T2" fmla="*/ 1590 w 1676"/>
                    <a:gd name="T3" fmla="*/ 200 h 1004"/>
                    <a:gd name="T4" fmla="*/ 1572 w 1676"/>
                    <a:gd name="T5" fmla="*/ 158 h 1004"/>
                    <a:gd name="T6" fmla="*/ 1548 w 1676"/>
                    <a:gd name="T7" fmla="*/ 118 h 1004"/>
                    <a:gd name="T8" fmla="*/ 1518 w 1676"/>
                    <a:gd name="T9" fmla="*/ 84 h 1004"/>
                    <a:gd name="T10" fmla="*/ 1484 w 1676"/>
                    <a:gd name="T11" fmla="*/ 56 h 1004"/>
                    <a:gd name="T12" fmla="*/ 1442 w 1676"/>
                    <a:gd name="T13" fmla="*/ 32 h 1004"/>
                    <a:gd name="T14" fmla="*/ 1398 w 1676"/>
                    <a:gd name="T15" fmla="*/ 14 h 1004"/>
                    <a:gd name="T16" fmla="*/ 1352 w 1676"/>
                    <a:gd name="T17" fmla="*/ 4 h 1004"/>
                    <a:gd name="T18" fmla="*/ 1302 w 1676"/>
                    <a:gd name="T19" fmla="*/ 0 h 1004"/>
                    <a:gd name="T20" fmla="*/ 840 w 1676"/>
                    <a:gd name="T21" fmla="*/ 336 h 1004"/>
                    <a:gd name="T22" fmla="*/ 374 w 1676"/>
                    <a:gd name="T23" fmla="*/ 0 h 1004"/>
                    <a:gd name="T24" fmla="*/ 350 w 1676"/>
                    <a:gd name="T25" fmla="*/ 0 h 1004"/>
                    <a:gd name="T26" fmla="*/ 302 w 1676"/>
                    <a:gd name="T27" fmla="*/ 8 h 1004"/>
                    <a:gd name="T28" fmla="*/ 256 w 1676"/>
                    <a:gd name="T29" fmla="*/ 22 h 1004"/>
                    <a:gd name="T30" fmla="*/ 214 w 1676"/>
                    <a:gd name="T31" fmla="*/ 42 h 1004"/>
                    <a:gd name="T32" fmla="*/ 176 w 1676"/>
                    <a:gd name="T33" fmla="*/ 70 h 1004"/>
                    <a:gd name="T34" fmla="*/ 142 w 1676"/>
                    <a:gd name="T35" fmla="*/ 100 h 1004"/>
                    <a:gd name="T36" fmla="*/ 116 w 1676"/>
                    <a:gd name="T37" fmla="*/ 138 h 1004"/>
                    <a:gd name="T38" fmla="*/ 94 w 1676"/>
                    <a:gd name="T39" fmla="*/ 178 h 1004"/>
                    <a:gd name="T40" fmla="*/ 88 w 1676"/>
                    <a:gd name="T41" fmla="*/ 200 h 1004"/>
                    <a:gd name="T42" fmla="*/ 0 w 1676"/>
                    <a:gd name="T43" fmla="*/ 716 h 1004"/>
                    <a:gd name="T44" fmla="*/ 32 w 1676"/>
                    <a:gd name="T45" fmla="*/ 740 h 1004"/>
                    <a:gd name="T46" fmla="*/ 100 w 1676"/>
                    <a:gd name="T47" fmla="*/ 788 h 1004"/>
                    <a:gd name="T48" fmla="*/ 172 w 1676"/>
                    <a:gd name="T49" fmla="*/ 830 h 1004"/>
                    <a:gd name="T50" fmla="*/ 246 w 1676"/>
                    <a:gd name="T51" fmla="*/ 870 h 1004"/>
                    <a:gd name="T52" fmla="*/ 350 w 1676"/>
                    <a:gd name="T53" fmla="*/ 498 h 1004"/>
                    <a:gd name="T54" fmla="*/ 410 w 1676"/>
                    <a:gd name="T55" fmla="*/ 936 h 1004"/>
                    <a:gd name="T56" fmla="*/ 462 w 1676"/>
                    <a:gd name="T57" fmla="*/ 952 h 1004"/>
                    <a:gd name="T58" fmla="*/ 564 w 1676"/>
                    <a:gd name="T59" fmla="*/ 978 h 1004"/>
                    <a:gd name="T60" fmla="*/ 672 w 1676"/>
                    <a:gd name="T61" fmla="*/ 994 h 1004"/>
                    <a:gd name="T62" fmla="*/ 782 w 1676"/>
                    <a:gd name="T63" fmla="*/ 1004 h 1004"/>
                    <a:gd name="T64" fmla="*/ 836 w 1676"/>
                    <a:gd name="T65" fmla="*/ 1004 h 1004"/>
                    <a:gd name="T66" fmla="*/ 948 w 1676"/>
                    <a:gd name="T67" fmla="*/ 1000 h 1004"/>
                    <a:gd name="T68" fmla="*/ 1058 w 1676"/>
                    <a:gd name="T69" fmla="*/ 986 h 1004"/>
                    <a:gd name="T70" fmla="*/ 1164 w 1676"/>
                    <a:gd name="T71" fmla="*/ 964 h 1004"/>
                    <a:gd name="T72" fmla="*/ 1266 w 1676"/>
                    <a:gd name="T73" fmla="*/ 934 h 1004"/>
                    <a:gd name="T74" fmla="*/ 1328 w 1676"/>
                    <a:gd name="T75" fmla="*/ 498 h 1004"/>
                    <a:gd name="T76" fmla="*/ 1392 w 1676"/>
                    <a:gd name="T77" fmla="*/ 886 h 1004"/>
                    <a:gd name="T78" fmla="*/ 1468 w 1676"/>
                    <a:gd name="T79" fmla="*/ 848 h 1004"/>
                    <a:gd name="T80" fmla="*/ 1540 w 1676"/>
                    <a:gd name="T81" fmla="*/ 808 h 1004"/>
                    <a:gd name="T82" fmla="*/ 1610 w 1676"/>
                    <a:gd name="T83" fmla="*/ 762 h 1004"/>
                    <a:gd name="T84" fmla="*/ 1676 w 1676"/>
                    <a:gd name="T85" fmla="*/ 712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6" h="1004">
                      <a:moveTo>
                        <a:pt x="1594" y="218"/>
                      </a:moveTo>
                      <a:lnTo>
                        <a:pt x="1594" y="218"/>
                      </a:lnTo>
                      <a:lnTo>
                        <a:pt x="1590" y="200"/>
                      </a:lnTo>
                      <a:lnTo>
                        <a:pt x="1590" y="200"/>
                      </a:lnTo>
                      <a:lnTo>
                        <a:pt x="1582" y="178"/>
                      </a:lnTo>
                      <a:lnTo>
                        <a:pt x="1572" y="158"/>
                      </a:lnTo>
                      <a:lnTo>
                        <a:pt x="1562" y="138"/>
                      </a:lnTo>
                      <a:lnTo>
                        <a:pt x="1548" y="118"/>
                      </a:lnTo>
                      <a:lnTo>
                        <a:pt x="1534" y="102"/>
                      </a:lnTo>
                      <a:lnTo>
                        <a:pt x="1518" y="84"/>
                      </a:lnTo>
                      <a:lnTo>
                        <a:pt x="1502" y="70"/>
                      </a:lnTo>
                      <a:lnTo>
                        <a:pt x="1484" y="56"/>
                      </a:lnTo>
                      <a:lnTo>
                        <a:pt x="1464" y="42"/>
                      </a:lnTo>
                      <a:lnTo>
                        <a:pt x="1442" y="32"/>
                      </a:lnTo>
                      <a:lnTo>
                        <a:pt x="1422" y="22"/>
                      </a:lnTo>
                      <a:lnTo>
                        <a:pt x="1398" y="14"/>
                      </a:lnTo>
                      <a:lnTo>
                        <a:pt x="1376" y="8"/>
                      </a:lnTo>
                      <a:lnTo>
                        <a:pt x="1352" y="4"/>
                      </a:lnTo>
                      <a:lnTo>
                        <a:pt x="1328" y="0"/>
                      </a:lnTo>
                      <a:lnTo>
                        <a:pt x="1302" y="0"/>
                      </a:lnTo>
                      <a:lnTo>
                        <a:pt x="1034" y="0"/>
                      </a:lnTo>
                      <a:lnTo>
                        <a:pt x="840" y="336"/>
                      </a:lnTo>
                      <a:lnTo>
                        <a:pt x="646" y="0"/>
                      </a:lnTo>
                      <a:lnTo>
                        <a:pt x="374" y="0"/>
                      </a:lnTo>
                      <a:lnTo>
                        <a:pt x="374" y="0"/>
                      </a:lnTo>
                      <a:lnTo>
                        <a:pt x="350" y="0"/>
                      </a:lnTo>
                      <a:lnTo>
                        <a:pt x="326" y="4"/>
                      </a:lnTo>
                      <a:lnTo>
                        <a:pt x="302" y="8"/>
                      </a:lnTo>
                      <a:lnTo>
                        <a:pt x="278" y="14"/>
                      </a:lnTo>
                      <a:lnTo>
                        <a:pt x="256" y="22"/>
                      </a:lnTo>
                      <a:lnTo>
                        <a:pt x="234" y="32"/>
                      </a:lnTo>
                      <a:lnTo>
                        <a:pt x="214" y="42"/>
                      </a:lnTo>
                      <a:lnTo>
                        <a:pt x="194" y="56"/>
                      </a:lnTo>
                      <a:lnTo>
                        <a:pt x="176" y="70"/>
                      </a:lnTo>
                      <a:lnTo>
                        <a:pt x="158" y="84"/>
                      </a:lnTo>
                      <a:lnTo>
                        <a:pt x="142" y="100"/>
                      </a:lnTo>
                      <a:lnTo>
                        <a:pt x="128" y="118"/>
                      </a:lnTo>
                      <a:lnTo>
                        <a:pt x="116" y="138"/>
                      </a:lnTo>
                      <a:lnTo>
                        <a:pt x="104" y="158"/>
                      </a:lnTo>
                      <a:lnTo>
                        <a:pt x="94" y="178"/>
                      </a:lnTo>
                      <a:lnTo>
                        <a:pt x="88" y="200"/>
                      </a:lnTo>
                      <a:lnTo>
                        <a:pt x="88" y="200"/>
                      </a:lnTo>
                      <a:lnTo>
                        <a:pt x="82" y="218"/>
                      </a:lnTo>
                      <a:lnTo>
                        <a:pt x="0" y="716"/>
                      </a:lnTo>
                      <a:lnTo>
                        <a:pt x="0" y="716"/>
                      </a:lnTo>
                      <a:lnTo>
                        <a:pt x="32" y="740"/>
                      </a:lnTo>
                      <a:lnTo>
                        <a:pt x="66" y="764"/>
                      </a:lnTo>
                      <a:lnTo>
                        <a:pt x="100" y="788"/>
                      </a:lnTo>
                      <a:lnTo>
                        <a:pt x="136" y="810"/>
                      </a:lnTo>
                      <a:lnTo>
                        <a:pt x="172" y="830"/>
                      </a:lnTo>
                      <a:lnTo>
                        <a:pt x="208" y="850"/>
                      </a:lnTo>
                      <a:lnTo>
                        <a:pt x="246" y="870"/>
                      </a:lnTo>
                      <a:lnTo>
                        <a:pt x="284" y="888"/>
                      </a:lnTo>
                      <a:lnTo>
                        <a:pt x="350" y="498"/>
                      </a:lnTo>
                      <a:lnTo>
                        <a:pt x="432" y="498"/>
                      </a:lnTo>
                      <a:lnTo>
                        <a:pt x="410" y="936"/>
                      </a:lnTo>
                      <a:lnTo>
                        <a:pt x="410" y="936"/>
                      </a:lnTo>
                      <a:lnTo>
                        <a:pt x="462" y="952"/>
                      </a:lnTo>
                      <a:lnTo>
                        <a:pt x="512" y="966"/>
                      </a:lnTo>
                      <a:lnTo>
                        <a:pt x="564" y="978"/>
                      </a:lnTo>
                      <a:lnTo>
                        <a:pt x="618" y="988"/>
                      </a:lnTo>
                      <a:lnTo>
                        <a:pt x="672" y="994"/>
                      </a:lnTo>
                      <a:lnTo>
                        <a:pt x="726" y="1000"/>
                      </a:lnTo>
                      <a:lnTo>
                        <a:pt x="782" y="1004"/>
                      </a:lnTo>
                      <a:lnTo>
                        <a:pt x="836" y="1004"/>
                      </a:lnTo>
                      <a:lnTo>
                        <a:pt x="836" y="1004"/>
                      </a:lnTo>
                      <a:lnTo>
                        <a:pt x="892" y="1004"/>
                      </a:lnTo>
                      <a:lnTo>
                        <a:pt x="948" y="1000"/>
                      </a:lnTo>
                      <a:lnTo>
                        <a:pt x="1004" y="994"/>
                      </a:lnTo>
                      <a:lnTo>
                        <a:pt x="1058" y="986"/>
                      </a:lnTo>
                      <a:lnTo>
                        <a:pt x="1110" y="976"/>
                      </a:lnTo>
                      <a:lnTo>
                        <a:pt x="1164" y="964"/>
                      </a:lnTo>
                      <a:lnTo>
                        <a:pt x="1216" y="950"/>
                      </a:lnTo>
                      <a:lnTo>
                        <a:pt x="1266" y="934"/>
                      </a:lnTo>
                      <a:lnTo>
                        <a:pt x="1246" y="498"/>
                      </a:lnTo>
                      <a:lnTo>
                        <a:pt x="1328" y="498"/>
                      </a:lnTo>
                      <a:lnTo>
                        <a:pt x="1392" y="886"/>
                      </a:lnTo>
                      <a:lnTo>
                        <a:pt x="1392" y="886"/>
                      </a:lnTo>
                      <a:lnTo>
                        <a:pt x="1430" y="868"/>
                      </a:lnTo>
                      <a:lnTo>
                        <a:pt x="1468" y="848"/>
                      </a:lnTo>
                      <a:lnTo>
                        <a:pt x="1504" y="828"/>
                      </a:lnTo>
                      <a:lnTo>
                        <a:pt x="1540" y="808"/>
                      </a:lnTo>
                      <a:lnTo>
                        <a:pt x="1576" y="786"/>
                      </a:lnTo>
                      <a:lnTo>
                        <a:pt x="1610" y="762"/>
                      </a:lnTo>
                      <a:lnTo>
                        <a:pt x="1644" y="738"/>
                      </a:lnTo>
                      <a:lnTo>
                        <a:pt x="1676" y="712"/>
                      </a:lnTo>
                      <a:lnTo>
                        <a:pt x="1594" y="218"/>
                      </a:lnTo>
                    </a:path>
                  </a:pathLst>
                </a:custGeom>
                <a:grpFill/>
                <a:ln>
                  <a:noFill/>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grpSp>
          <p:sp>
            <p:nvSpPr>
              <p:cNvPr id="65" name="Freeform 25">
                <a:extLst>
                  <a:ext uri="{FF2B5EF4-FFF2-40B4-BE49-F238E27FC236}">
                    <a16:creationId xmlns:a16="http://schemas.microsoft.com/office/drawing/2014/main" id="{7C8E8858-B527-42EF-BE40-5C7FA43AAFFC}"/>
                  </a:ext>
                </a:extLst>
              </p:cNvPr>
              <p:cNvSpPr>
                <a:spLocks noEditPoints="1"/>
              </p:cNvSpPr>
              <p:nvPr/>
            </p:nvSpPr>
            <p:spPr bwMode="auto">
              <a:xfrm>
                <a:off x="7183727" y="794014"/>
                <a:ext cx="301315" cy="415561"/>
              </a:xfrm>
              <a:custGeom>
                <a:avLst/>
                <a:gdLst>
                  <a:gd name="T0" fmla="*/ 1796 w 1804"/>
                  <a:gd name="T1" fmla="*/ 2418 h 2488"/>
                  <a:gd name="T2" fmla="*/ 1714 w 1804"/>
                  <a:gd name="T3" fmla="*/ 2486 h 2488"/>
                  <a:gd name="T4" fmla="*/ 70 w 1804"/>
                  <a:gd name="T5" fmla="*/ 2478 h 2488"/>
                  <a:gd name="T6" fmla="*/ 4 w 1804"/>
                  <a:gd name="T7" fmla="*/ 2396 h 2488"/>
                  <a:gd name="T8" fmla="*/ 10 w 1804"/>
                  <a:gd name="T9" fmla="*/ 176 h 2488"/>
                  <a:gd name="T10" fmla="*/ 92 w 1804"/>
                  <a:gd name="T11" fmla="*/ 108 h 2488"/>
                  <a:gd name="T12" fmla="*/ 634 w 1804"/>
                  <a:gd name="T13" fmla="*/ 146 h 2488"/>
                  <a:gd name="T14" fmla="*/ 624 w 1804"/>
                  <a:gd name="T15" fmla="*/ 218 h 2488"/>
                  <a:gd name="T16" fmla="*/ 1686 w 1804"/>
                  <a:gd name="T17" fmla="*/ 2374 h 2488"/>
                  <a:gd name="T18" fmla="*/ 1182 w 1804"/>
                  <a:gd name="T19" fmla="*/ 218 h 2488"/>
                  <a:gd name="T20" fmla="*/ 1172 w 1804"/>
                  <a:gd name="T21" fmla="*/ 146 h 2488"/>
                  <a:gd name="T22" fmla="*/ 1714 w 1804"/>
                  <a:gd name="T23" fmla="*/ 108 h 2488"/>
                  <a:gd name="T24" fmla="*/ 1796 w 1804"/>
                  <a:gd name="T25" fmla="*/ 176 h 2488"/>
                  <a:gd name="T26" fmla="*/ 1548 w 1804"/>
                  <a:gd name="T27" fmla="*/ 2234 h 2488"/>
                  <a:gd name="T28" fmla="*/ 1544 w 1804"/>
                  <a:gd name="T29" fmla="*/ 672 h 2488"/>
                  <a:gd name="T30" fmla="*/ 946 w 1804"/>
                  <a:gd name="T31" fmla="*/ 1324 h 2488"/>
                  <a:gd name="T32" fmla="*/ 882 w 1804"/>
                  <a:gd name="T33" fmla="*/ 1304 h 2488"/>
                  <a:gd name="T34" fmla="*/ 532 w 1804"/>
                  <a:gd name="T35" fmla="*/ 1474 h 2488"/>
                  <a:gd name="T36" fmla="*/ 482 w 1804"/>
                  <a:gd name="T37" fmla="*/ 1452 h 2488"/>
                  <a:gd name="T38" fmla="*/ 430 w 1804"/>
                  <a:gd name="T39" fmla="*/ 1474 h 2488"/>
                  <a:gd name="T40" fmla="*/ 412 w 1804"/>
                  <a:gd name="T41" fmla="*/ 1538 h 2488"/>
                  <a:gd name="T42" fmla="*/ 562 w 1804"/>
                  <a:gd name="T43" fmla="*/ 1708 h 2488"/>
                  <a:gd name="T44" fmla="*/ 614 w 1804"/>
                  <a:gd name="T45" fmla="*/ 1728 h 2488"/>
                  <a:gd name="T46" fmla="*/ 946 w 1804"/>
                  <a:gd name="T47" fmla="*/ 1426 h 2488"/>
                  <a:gd name="T48" fmla="*/ 966 w 1804"/>
                  <a:gd name="T49" fmla="*/ 1376 h 2488"/>
                  <a:gd name="T50" fmla="*/ 946 w 1804"/>
                  <a:gd name="T51" fmla="*/ 1324 h 2488"/>
                  <a:gd name="T52" fmla="*/ 908 w 1804"/>
                  <a:gd name="T53" fmla="*/ 862 h 2488"/>
                  <a:gd name="T54" fmla="*/ 844 w 1804"/>
                  <a:gd name="T55" fmla="*/ 882 h 2488"/>
                  <a:gd name="T56" fmla="*/ 508 w 1804"/>
                  <a:gd name="T57" fmla="*/ 1014 h 2488"/>
                  <a:gd name="T58" fmla="*/ 442 w 1804"/>
                  <a:gd name="T59" fmla="*/ 1022 h 2488"/>
                  <a:gd name="T60" fmla="*/ 412 w 1804"/>
                  <a:gd name="T61" fmla="*/ 1068 h 2488"/>
                  <a:gd name="T62" fmla="*/ 430 w 1804"/>
                  <a:gd name="T63" fmla="*/ 1132 h 2488"/>
                  <a:gd name="T64" fmla="*/ 600 w 1804"/>
                  <a:gd name="T65" fmla="*/ 1284 h 2488"/>
                  <a:gd name="T66" fmla="*/ 654 w 1804"/>
                  <a:gd name="T67" fmla="*/ 1272 h 2488"/>
                  <a:gd name="T68" fmla="*/ 962 w 1804"/>
                  <a:gd name="T69" fmla="*/ 958 h 2488"/>
                  <a:gd name="T70" fmla="*/ 954 w 1804"/>
                  <a:gd name="T71" fmla="*/ 892 h 2488"/>
                  <a:gd name="T72" fmla="*/ 260 w 1804"/>
                  <a:gd name="T73" fmla="*/ 432 h 2488"/>
                  <a:gd name="T74" fmla="*/ 324 w 1804"/>
                  <a:gd name="T75" fmla="*/ 354 h 2488"/>
                  <a:gd name="T76" fmla="*/ 574 w 1804"/>
                  <a:gd name="T77" fmla="*/ 344 h 2488"/>
                  <a:gd name="T78" fmla="*/ 646 w 1804"/>
                  <a:gd name="T79" fmla="*/ 318 h 2488"/>
                  <a:gd name="T80" fmla="*/ 698 w 1804"/>
                  <a:gd name="T81" fmla="*/ 262 h 2488"/>
                  <a:gd name="T82" fmla="*/ 716 w 1804"/>
                  <a:gd name="T83" fmla="*/ 186 h 2488"/>
                  <a:gd name="T84" fmla="*/ 732 w 1804"/>
                  <a:gd name="T85" fmla="*/ 114 h 2488"/>
                  <a:gd name="T86" fmla="*/ 784 w 1804"/>
                  <a:gd name="T87" fmla="*/ 44 h 2488"/>
                  <a:gd name="T88" fmla="*/ 866 w 1804"/>
                  <a:gd name="T89" fmla="*/ 4 h 2488"/>
                  <a:gd name="T90" fmla="*/ 940 w 1804"/>
                  <a:gd name="T91" fmla="*/ 4 h 2488"/>
                  <a:gd name="T92" fmla="*/ 1022 w 1804"/>
                  <a:gd name="T93" fmla="*/ 44 h 2488"/>
                  <a:gd name="T94" fmla="*/ 1074 w 1804"/>
                  <a:gd name="T95" fmla="*/ 114 h 2488"/>
                  <a:gd name="T96" fmla="*/ 1090 w 1804"/>
                  <a:gd name="T97" fmla="*/ 186 h 2488"/>
                  <a:gd name="T98" fmla="*/ 1108 w 1804"/>
                  <a:gd name="T99" fmla="*/ 262 h 2488"/>
                  <a:gd name="T100" fmla="*/ 1158 w 1804"/>
                  <a:gd name="T101" fmla="*/ 318 h 2488"/>
                  <a:gd name="T102" fmla="*/ 1230 w 1804"/>
                  <a:gd name="T103" fmla="*/ 344 h 2488"/>
                  <a:gd name="T104" fmla="*/ 1482 w 1804"/>
                  <a:gd name="T105" fmla="*/ 354 h 2488"/>
                  <a:gd name="T106" fmla="*/ 1546 w 1804"/>
                  <a:gd name="T107" fmla="*/ 432 h 2488"/>
                  <a:gd name="T108" fmla="*/ 1544 w 1804"/>
                  <a:gd name="T109" fmla="*/ 586 h 2488"/>
                  <a:gd name="T110" fmla="*/ 256 w 1804"/>
                  <a:gd name="T111" fmla="*/ 456 h 2488"/>
                  <a:gd name="T112" fmla="*/ 840 w 1804"/>
                  <a:gd name="T113" fmla="*/ 230 h 2488"/>
                  <a:gd name="T114" fmla="*/ 902 w 1804"/>
                  <a:gd name="T115" fmla="*/ 262 h 2488"/>
                  <a:gd name="T116" fmla="*/ 956 w 1804"/>
                  <a:gd name="T117" fmla="*/ 240 h 2488"/>
                  <a:gd name="T118" fmla="*/ 978 w 1804"/>
                  <a:gd name="T119" fmla="*/ 186 h 2488"/>
                  <a:gd name="T120" fmla="*/ 946 w 1804"/>
                  <a:gd name="T121" fmla="*/ 124 h 2488"/>
                  <a:gd name="T122" fmla="*/ 888 w 1804"/>
                  <a:gd name="T123" fmla="*/ 112 h 2488"/>
                  <a:gd name="T124" fmla="*/ 834 w 1804"/>
                  <a:gd name="T125" fmla="*/ 158 h 2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4" h="2488">
                    <a:moveTo>
                      <a:pt x="1804" y="222"/>
                    </a:moveTo>
                    <a:lnTo>
                      <a:pt x="1804" y="2374"/>
                    </a:lnTo>
                    <a:lnTo>
                      <a:pt x="1804" y="2374"/>
                    </a:lnTo>
                    <a:lnTo>
                      <a:pt x="1802" y="2396"/>
                    </a:lnTo>
                    <a:lnTo>
                      <a:pt x="1796" y="2418"/>
                    </a:lnTo>
                    <a:lnTo>
                      <a:pt x="1786" y="2438"/>
                    </a:lnTo>
                    <a:lnTo>
                      <a:pt x="1772" y="2454"/>
                    </a:lnTo>
                    <a:lnTo>
                      <a:pt x="1754" y="2468"/>
                    </a:lnTo>
                    <a:lnTo>
                      <a:pt x="1734" y="2478"/>
                    </a:lnTo>
                    <a:lnTo>
                      <a:pt x="1714" y="2486"/>
                    </a:lnTo>
                    <a:lnTo>
                      <a:pt x="1690" y="2488"/>
                    </a:lnTo>
                    <a:lnTo>
                      <a:pt x="116" y="2488"/>
                    </a:lnTo>
                    <a:lnTo>
                      <a:pt x="116" y="2488"/>
                    </a:lnTo>
                    <a:lnTo>
                      <a:pt x="92" y="2486"/>
                    </a:lnTo>
                    <a:lnTo>
                      <a:pt x="70" y="2478"/>
                    </a:lnTo>
                    <a:lnTo>
                      <a:pt x="52" y="2468"/>
                    </a:lnTo>
                    <a:lnTo>
                      <a:pt x="34" y="2454"/>
                    </a:lnTo>
                    <a:lnTo>
                      <a:pt x="20" y="2438"/>
                    </a:lnTo>
                    <a:lnTo>
                      <a:pt x="10" y="2418"/>
                    </a:lnTo>
                    <a:lnTo>
                      <a:pt x="4" y="2396"/>
                    </a:lnTo>
                    <a:lnTo>
                      <a:pt x="0" y="2374"/>
                    </a:lnTo>
                    <a:lnTo>
                      <a:pt x="0" y="222"/>
                    </a:lnTo>
                    <a:lnTo>
                      <a:pt x="0" y="222"/>
                    </a:lnTo>
                    <a:lnTo>
                      <a:pt x="4" y="198"/>
                    </a:lnTo>
                    <a:lnTo>
                      <a:pt x="10" y="176"/>
                    </a:lnTo>
                    <a:lnTo>
                      <a:pt x="20" y="156"/>
                    </a:lnTo>
                    <a:lnTo>
                      <a:pt x="34" y="140"/>
                    </a:lnTo>
                    <a:lnTo>
                      <a:pt x="52" y="126"/>
                    </a:lnTo>
                    <a:lnTo>
                      <a:pt x="70" y="116"/>
                    </a:lnTo>
                    <a:lnTo>
                      <a:pt x="92" y="108"/>
                    </a:lnTo>
                    <a:lnTo>
                      <a:pt x="116" y="106"/>
                    </a:lnTo>
                    <a:lnTo>
                      <a:pt x="644" y="106"/>
                    </a:lnTo>
                    <a:lnTo>
                      <a:pt x="644" y="106"/>
                    </a:lnTo>
                    <a:lnTo>
                      <a:pt x="638" y="126"/>
                    </a:lnTo>
                    <a:lnTo>
                      <a:pt x="634" y="146"/>
                    </a:lnTo>
                    <a:lnTo>
                      <a:pt x="632" y="166"/>
                    </a:lnTo>
                    <a:lnTo>
                      <a:pt x="630" y="186"/>
                    </a:lnTo>
                    <a:lnTo>
                      <a:pt x="630" y="186"/>
                    </a:lnTo>
                    <a:lnTo>
                      <a:pt x="628" y="202"/>
                    </a:lnTo>
                    <a:lnTo>
                      <a:pt x="624" y="218"/>
                    </a:lnTo>
                    <a:lnTo>
                      <a:pt x="614" y="230"/>
                    </a:lnTo>
                    <a:lnTo>
                      <a:pt x="604" y="242"/>
                    </a:lnTo>
                    <a:lnTo>
                      <a:pt x="120" y="242"/>
                    </a:lnTo>
                    <a:lnTo>
                      <a:pt x="120" y="2374"/>
                    </a:lnTo>
                    <a:lnTo>
                      <a:pt x="1686" y="2374"/>
                    </a:lnTo>
                    <a:lnTo>
                      <a:pt x="1686" y="242"/>
                    </a:lnTo>
                    <a:lnTo>
                      <a:pt x="1202" y="242"/>
                    </a:lnTo>
                    <a:lnTo>
                      <a:pt x="1202" y="242"/>
                    </a:lnTo>
                    <a:lnTo>
                      <a:pt x="1192" y="230"/>
                    </a:lnTo>
                    <a:lnTo>
                      <a:pt x="1182" y="218"/>
                    </a:lnTo>
                    <a:lnTo>
                      <a:pt x="1178" y="202"/>
                    </a:lnTo>
                    <a:lnTo>
                      <a:pt x="1176" y="186"/>
                    </a:lnTo>
                    <a:lnTo>
                      <a:pt x="1176" y="186"/>
                    </a:lnTo>
                    <a:lnTo>
                      <a:pt x="1174" y="166"/>
                    </a:lnTo>
                    <a:lnTo>
                      <a:pt x="1172" y="146"/>
                    </a:lnTo>
                    <a:lnTo>
                      <a:pt x="1168" y="126"/>
                    </a:lnTo>
                    <a:lnTo>
                      <a:pt x="1162" y="106"/>
                    </a:lnTo>
                    <a:lnTo>
                      <a:pt x="1690" y="106"/>
                    </a:lnTo>
                    <a:lnTo>
                      <a:pt x="1690" y="106"/>
                    </a:lnTo>
                    <a:lnTo>
                      <a:pt x="1714" y="108"/>
                    </a:lnTo>
                    <a:lnTo>
                      <a:pt x="1734" y="116"/>
                    </a:lnTo>
                    <a:lnTo>
                      <a:pt x="1754" y="126"/>
                    </a:lnTo>
                    <a:lnTo>
                      <a:pt x="1772" y="140"/>
                    </a:lnTo>
                    <a:lnTo>
                      <a:pt x="1786" y="156"/>
                    </a:lnTo>
                    <a:lnTo>
                      <a:pt x="1796" y="176"/>
                    </a:lnTo>
                    <a:lnTo>
                      <a:pt x="1802" y="198"/>
                    </a:lnTo>
                    <a:lnTo>
                      <a:pt x="1804" y="222"/>
                    </a:lnTo>
                    <a:lnTo>
                      <a:pt x="1804" y="222"/>
                    </a:lnTo>
                    <a:close/>
                    <a:moveTo>
                      <a:pt x="1548" y="672"/>
                    </a:moveTo>
                    <a:lnTo>
                      <a:pt x="1548" y="2234"/>
                    </a:lnTo>
                    <a:lnTo>
                      <a:pt x="256" y="2234"/>
                    </a:lnTo>
                    <a:lnTo>
                      <a:pt x="256" y="672"/>
                    </a:lnTo>
                    <a:lnTo>
                      <a:pt x="256" y="672"/>
                    </a:lnTo>
                    <a:lnTo>
                      <a:pt x="262" y="672"/>
                    </a:lnTo>
                    <a:lnTo>
                      <a:pt x="1544" y="672"/>
                    </a:lnTo>
                    <a:lnTo>
                      <a:pt x="1544" y="672"/>
                    </a:lnTo>
                    <a:lnTo>
                      <a:pt x="1548" y="672"/>
                    </a:lnTo>
                    <a:lnTo>
                      <a:pt x="1548" y="672"/>
                    </a:lnTo>
                    <a:close/>
                    <a:moveTo>
                      <a:pt x="946" y="1324"/>
                    </a:moveTo>
                    <a:lnTo>
                      <a:pt x="946" y="1324"/>
                    </a:lnTo>
                    <a:lnTo>
                      <a:pt x="934" y="1316"/>
                    </a:lnTo>
                    <a:lnTo>
                      <a:pt x="922" y="1308"/>
                    </a:lnTo>
                    <a:lnTo>
                      <a:pt x="908" y="1304"/>
                    </a:lnTo>
                    <a:lnTo>
                      <a:pt x="894" y="1304"/>
                    </a:lnTo>
                    <a:lnTo>
                      <a:pt x="882" y="1304"/>
                    </a:lnTo>
                    <a:lnTo>
                      <a:pt x="868" y="1308"/>
                    </a:lnTo>
                    <a:lnTo>
                      <a:pt x="856" y="1316"/>
                    </a:lnTo>
                    <a:lnTo>
                      <a:pt x="844" y="1324"/>
                    </a:lnTo>
                    <a:lnTo>
                      <a:pt x="614" y="1556"/>
                    </a:lnTo>
                    <a:lnTo>
                      <a:pt x="532" y="1474"/>
                    </a:lnTo>
                    <a:lnTo>
                      <a:pt x="532" y="1474"/>
                    </a:lnTo>
                    <a:lnTo>
                      <a:pt x="520" y="1464"/>
                    </a:lnTo>
                    <a:lnTo>
                      <a:pt x="508" y="1458"/>
                    </a:lnTo>
                    <a:lnTo>
                      <a:pt x="496" y="1454"/>
                    </a:lnTo>
                    <a:lnTo>
                      <a:pt x="482" y="1452"/>
                    </a:lnTo>
                    <a:lnTo>
                      <a:pt x="468" y="1454"/>
                    </a:lnTo>
                    <a:lnTo>
                      <a:pt x="454" y="1458"/>
                    </a:lnTo>
                    <a:lnTo>
                      <a:pt x="442" y="1464"/>
                    </a:lnTo>
                    <a:lnTo>
                      <a:pt x="430" y="1474"/>
                    </a:lnTo>
                    <a:lnTo>
                      <a:pt x="430" y="1474"/>
                    </a:lnTo>
                    <a:lnTo>
                      <a:pt x="422" y="1484"/>
                    </a:lnTo>
                    <a:lnTo>
                      <a:pt x="414" y="1498"/>
                    </a:lnTo>
                    <a:lnTo>
                      <a:pt x="412" y="1510"/>
                    </a:lnTo>
                    <a:lnTo>
                      <a:pt x="410" y="1524"/>
                    </a:lnTo>
                    <a:lnTo>
                      <a:pt x="412" y="1538"/>
                    </a:lnTo>
                    <a:lnTo>
                      <a:pt x="414" y="1552"/>
                    </a:lnTo>
                    <a:lnTo>
                      <a:pt x="422" y="1564"/>
                    </a:lnTo>
                    <a:lnTo>
                      <a:pt x="430" y="1574"/>
                    </a:lnTo>
                    <a:lnTo>
                      <a:pt x="562" y="1708"/>
                    </a:lnTo>
                    <a:lnTo>
                      <a:pt x="562" y="1708"/>
                    </a:lnTo>
                    <a:lnTo>
                      <a:pt x="574" y="1716"/>
                    </a:lnTo>
                    <a:lnTo>
                      <a:pt x="586" y="1722"/>
                    </a:lnTo>
                    <a:lnTo>
                      <a:pt x="600" y="1726"/>
                    </a:lnTo>
                    <a:lnTo>
                      <a:pt x="614" y="1728"/>
                    </a:lnTo>
                    <a:lnTo>
                      <a:pt x="614" y="1728"/>
                    </a:lnTo>
                    <a:lnTo>
                      <a:pt x="628" y="1726"/>
                    </a:lnTo>
                    <a:lnTo>
                      <a:pt x="640" y="1722"/>
                    </a:lnTo>
                    <a:lnTo>
                      <a:pt x="654" y="1716"/>
                    </a:lnTo>
                    <a:lnTo>
                      <a:pt x="664" y="1708"/>
                    </a:lnTo>
                    <a:lnTo>
                      <a:pt x="946" y="1426"/>
                    </a:lnTo>
                    <a:lnTo>
                      <a:pt x="946" y="1426"/>
                    </a:lnTo>
                    <a:lnTo>
                      <a:pt x="954" y="1414"/>
                    </a:lnTo>
                    <a:lnTo>
                      <a:pt x="962" y="1402"/>
                    </a:lnTo>
                    <a:lnTo>
                      <a:pt x="966" y="1388"/>
                    </a:lnTo>
                    <a:lnTo>
                      <a:pt x="966" y="1376"/>
                    </a:lnTo>
                    <a:lnTo>
                      <a:pt x="966" y="1362"/>
                    </a:lnTo>
                    <a:lnTo>
                      <a:pt x="962" y="1348"/>
                    </a:lnTo>
                    <a:lnTo>
                      <a:pt x="954" y="1336"/>
                    </a:lnTo>
                    <a:lnTo>
                      <a:pt x="946" y="1324"/>
                    </a:lnTo>
                    <a:lnTo>
                      <a:pt x="946" y="1324"/>
                    </a:lnTo>
                    <a:close/>
                    <a:moveTo>
                      <a:pt x="946" y="882"/>
                    </a:moveTo>
                    <a:lnTo>
                      <a:pt x="946" y="882"/>
                    </a:lnTo>
                    <a:lnTo>
                      <a:pt x="934" y="872"/>
                    </a:lnTo>
                    <a:lnTo>
                      <a:pt x="922" y="866"/>
                    </a:lnTo>
                    <a:lnTo>
                      <a:pt x="908" y="862"/>
                    </a:lnTo>
                    <a:lnTo>
                      <a:pt x="894" y="860"/>
                    </a:lnTo>
                    <a:lnTo>
                      <a:pt x="882" y="862"/>
                    </a:lnTo>
                    <a:lnTo>
                      <a:pt x="868" y="866"/>
                    </a:lnTo>
                    <a:lnTo>
                      <a:pt x="856" y="872"/>
                    </a:lnTo>
                    <a:lnTo>
                      <a:pt x="844" y="882"/>
                    </a:lnTo>
                    <a:lnTo>
                      <a:pt x="614" y="1112"/>
                    </a:lnTo>
                    <a:lnTo>
                      <a:pt x="532" y="1030"/>
                    </a:lnTo>
                    <a:lnTo>
                      <a:pt x="532" y="1030"/>
                    </a:lnTo>
                    <a:lnTo>
                      <a:pt x="520" y="1022"/>
                    </a:lnTo>
                    <a:lnTo>
                      <a:pt x="508" y="1014"/>
                    </a:lnTo>
                    <a:lnTo>
                      <a:pt x="496" y="1010"/>
                    </a:lnTo>
                    <a:lnTo>
                      <a:pt x="482" y="1010"/>
                    </a:lnTo>
                    <a:lnTo>
                      <a:pt x="468" y="1010"/>
                    </a:lnTo>
                    <a:lnTo>
                      <a:pt x="454" y="1014"/>
                    </a:lnTo>
                    <a:lnTo>
                      <a:pt x="442" y="1022"/>
                    </a:lnTo>
                    <a:lnTo>
                      <a:pt x="430" y="1030"/>
                    </a:lnTo>
                    <a:lnTo>
                      <a:pt x="430" y="1030"/>
                    </a:lnTo>
                    <a:lnTo>
                      <a:pt x="422" y="1042"/>
                    </a:lnTo>
                    <a:lnTo>
                      <a:pt x="414" y="1054"/>
                    </a:lnTo>
                    <a:lnTo>
                      <a:pt x="412" y="1068"/>
                    </a:lnTo>
                    <a:lnTo>
                      <a:pt x="410" y="1082"/>
                    </a:lnTo>
                    <a:lnTo>
                      <a:pt x="412" y="1094"/>
                    </a:lnTo>
                    <a:lnTo>
                      <a:pt x="414" y="1108"/>
                    </a:lnTo>
                    <a:lnTo>
                      <a:pt x="422" y="1120"/>
                    </a:lnTo>
                    <a:lnTo>
                      <a:pt x="430" y="1132"/>
                    </a:lnTo>
                    <a:lnTo>
                      <a:pt x="562" y="1264"/>
                    </a:lnTo>
                    <a:lnTo>
                      <a:pt x="562" y="1264"/>
                    </a:lnTo>
                    <a:lnTo>
                      <a:pt x="574" y="1272"/>
                    </a:lnTo>
                    <a:lnTo>
                      <a:pt x="586" y="1280"/>
                    </a:lnTo>
                    <a:lnTo>
                      <a:pt x="600" y="1284"/>
                    </a:lnTo>
                    <a:lnTo>
                      <a:pt x="614" y="1284"/>
                    </a:lnTo>
                    <a:lnTo>
                      <a:pt x="614" y="1284"/>
                    </a:lnTo>
                    <a:lnTo>
                      <a:pt x="628" y="1284"/>
                    </a:lnTo>
                    <a:lnTo>
                      <a:pt x="640" y="1280"/>
                    </a:lnTo>
                    <a:lnTo>
                      <a:pt x="654" y="1272"/>
                    </a:lnTo>
                    <a:lnTo>
                      <a:pt x="664" y="1264"/>
                    </a:lnTo>
                    <a:lnTo>
                      <a:pt x="946" y="982"/>
                    </a:lnTo>
                    <a:lnTo>
                      <a:pt x="946" y="982"/>
                    </a:lnTo>
                    <a:lnTo>
                      <a:pt x="954" y="972"/>
                    </a:lnTo>
                    <a:lnTo>
                      <a:pt x="962" y="958"/>
                    </a:lnTo>
                    <a:lnTo>
                      <a:pt x="966" y="946"/>
                    </a:lnTo>
                    <a:lnTo>
                      <a:pt x="966" y="932"/>
                    </a:lnTo>
                    <a:lnTo>
                      <a:pt x="966" y="918"/>
                    </a:lnTo>
                    <a:lnTo>
                      <a:pt x="962" y="904"/>
                    </a:lnTo>
                    <a:lnTo>
                      <a:pt x="954" y="892"/>
                    </a:lnTo>
                    <a:lnTo>
                      <a:pt x="946" y="882"/>
                    </a:lnTo>
                    <a:lnTo>
                      <a:pt x="946" y="882"/>
                    </a:lnTo>
                    <a:close/>
                    <a:moveTo>
                      <a:pt x="256" y="456"/>
                    </a:moveTo>
                    <a:lnTo>
                      <a:pt x="256" y="456"/>
                    </a:lnTo>
                    <a:lnTo>
                      <a:pt x="260" y="432"/>
                    </a:lnTo>
                    <a:lnTo>
                      <a:pt x="266" y="412"/>
                    </a:lnTo>
                    <a:lnTo>
                      <a:pt x="276" y="394"/>
                    </a:lnTo>
                    <a:lnTo>
                      <a:pt x="290" y="376"/>
                    </a:lnTo>
                    <a:lnTo>
                      <a:pt x="306" y="364"/>
                    </a:lnTo>
                    <a:lnTo>
                      <a:pt x="324" y="354"/>
                    </a:lnTo>
                    <a:lnTo>
                      <a:pt x="346" y="346"/>
                    </a:lnTo>
                    <a:lnTo>
                      <a:pt x="368" y="344"/>
                    </a:lnTo>
                    <a:lnTo>
                      <a:pt x="558" y="344"/>
                    </a:lnTo>
                    <a:lnTo>
                      <a:pt x="558" y="344"/>
                    </a:lnTo>
                    <a:lnTo>
                      <a:pt x="574" y="344"/>
                    </a:lnTo>
                    <a:lnTo>
                      <a:pt x="590" y="342"/>
                    </a:lnTo>
                    <a:lnTo>
                      <a:pt x="606" y="338"/>
                    </a:lnTo>
                    <a:lnTo>
                      <a:pt x="620" y="332"/>
                    </a:lnTo>
                    <a:lnTo>
                      <a:pt x="634" y="326"/>
                    </a:lnTo>
                    <a:lnTo>
                      <a:pt x="646" y="318"/>
                    </a:lnTo>
                    <a:lnTo>
                      <a:pt x="660" y="308"/>
                    </a:lnTo>
                    <a:lnTo>
                      <a:pt x="670" y="298"/>
                    </a:lnTo>
                    <a:lnTo>
                      <a:pt x="680" y="288"/>
                    </a:lnTo>
                    <a:lnTo>
                      <a:pt x="690" y="274"/>
                    </a:lnTo>
                    <a:lnTo>
                      <a:pt x="698" y="262"/>
                    </a:lnTo>
                    <a:lnTo>
                      <a:pt x="704" y="248"/>
                    </a:lnTo>
                    <a:lnTo>
                      <a:pt x="710" y="234"/>
                    </a:lnTo>
                    <a:lnTo>
                      <a:pt x="714" y="218"/>
                    </a:lnTo>
                    <a:lnTo>
                      <a:pt x="716" y="202"/>
                    </a:lnTo>
                    <a:lnTo>
                      <a:pt x="716" y="186"/>
                    </a:lnTo>
                    <a:lnTo>
                      <a:pt x="716" y="186"/>
                    </a:lnTo>
                    <a:lnTo>
                      <a:pt x="718" y="168"/>
                    </a:lnTo>
                    <a:lnTo>
                      <a:pt x="720" y="150"/>
                    </a:lnTo>
                    <a:lnTo>
                      <a:pt x="724" y="132"/>
                    </a:lnTo>
                    <a:lnTo>
                      <a:pt x="732" y="114"/>
                    </a:lnTo>
                    <a:lnTo>
                      <a:pt x="738" y="98"/>
                    </a:lnTo>
                    <a:lnTo>
                      <a:pt x="748" y="82"/>
                    </a:lnTo>
                    <a:lnTo>
                      <a:pt x="758" y="68"/>
                    </a:lnTo>
                    <a:lnTo>
                      <a:pt x="772" y="56"/>
                    </a:lnTo>
                    <a:lnTo>
                      <a:pt x="784" y="44"/>
                    </a:lnTo>
                    <a:lnTo>
                      <a:pt x="798" y="32"/>
                    </a:lnTo>
                    <a:lnTo>
                      <a:pt x="814" y="22"/>
                    </a:lnTo>
                    <a:lnTo>
                      <a:pt x="830" y="16"/>
                    </a:lnTo>
                    <a:lnTo>
                      <a:pt x="848" y="8"/>
                    </a:lnTo>
                    <a:lnTo>
                      <a:pt x="866" y="4"/>
                    </a:lnTo>
                    <a:lnTo>
                      <a:pt x="884" y="2"/>
                    </a:lnTo>
                    <a:lnTo>
                      <a:pt x="902" y="0"/>
                    </a:lnTo>
                    <a:lnTo>
                      <a:pt x="902" y="0"/>
                    </a:lnTo>
                    <a:lnTo>
                      <a:pt x="922" y="2"/>
                    </a:lnTo>
                    <a:lnTo>
                      <a:pt x="940" y="4"/>
                    </a:lnTo>
                    <a:lnTo>
                      <a:pt x="958" y="8"/>
                    </a:lnTo>
                    <a:lnTo>
                      <a:pt x="976" y="16"/>
                    </a:lnTo>
                    <a:lnTo>
                      <a:pt x="992" y="22"/>
                    </a:lnTo>
                    <a:lnTo>
                      <a:pt x="1006" y="32"/>
                    </a:lnTo>
                    <a:lnTo>
                      <a:pt x="1022" y="44"/>
                    </a:lnTo>
                    <a:lnTo>
                      <a:pt x="1034" y="56"/>
                    </a:lnTo>
                    <a:lnTo>
                      <a:pt x="1046" y="68"/>
                    </a:lnTo>
                    <a:lnTo>
                      <a:pt x="1058" y="82"/>
                    </a:lnTo>
                    <a:lnTo>
                      <a:pt x="1066" y="98"/>
                    </a:lnTo>
                    <a:lnTo>
                      <a:pt x="1074" y="114"/>
                    </a:lnTo>
                    <a:lnTo>
                      <a:pt x="1080" y="132"/>
                    </a:lnTo>
                    <a:lnTo>
                      <a:pt x="1086" y="150"/>
                    </a:lnTo>
                    <a:lnTo>
                      <a:pt x="1088" y="168"/>
                    </a:lnTo>
                    <a:lnTo>
                      <a:pt x="1090" y="186"/>
                    </a:lnTo>
                    <a:lnTo>
                      <a:pt x="1090" y="186"/>
                    </a:lnTo>
                    <a:lnTo>
                      <a:pt x="1090" y="202"/>
                    </a:lnTo>
                    <a:lnTo>
                      <a:pt x="1092" y="218"/>
                    </a:lnTo>
                    <a:lnTo>
                      <a:pt x="1096" y="234"/>
                    </a:lnTo>
                    <a:lnTo>
                      <a:pt x="1102" y="248"/>
                    </a:lnTo>
                    <a:lnTo>
                      <a:pt x="1108" y="262"/>
                    </a:lnTo>
                    <a:lnTo>
                      <a:pt x="1116" y="274"/>
                    </a:lnTo>
                    <a:lnTo>
                      <a:pt x="1126" y="288"/>
                    </a:lnTo>
                    <a:lnTo>
                      <a:pt x="1136" y="298"/>
                    </a:lnTo>
                    <a:lnTo>
                      <a:pt x="1146" y="308"/>
                    </a:lnTo>
                    <a:lnTo>
                      <a:pt x="1158" y="318"/>
                    </a:lnTo>
                    <a:lnTo>
                      <a:pt x="1172" y="326"/>
                    </a:lnTo>
                    <a:lnTo>
                      <a:pt x="1186" y="332"/>
                    </a:lnTo>
                    <a:lnTo>
                      <a:pt x="1200" y="338"/>
                    </a:lnTo>
                    <a:lnTo>
                      <a:pt x="1216" y="342"/>
                    </a:lnTo>
                    <a:lnTo>
                      <a:pt x="1230" y="344"/>
                    </a:lnTo>
                    <a:lnTo>
                      <a:pt x="1246" y="344"/>
                    </a:lnTo>
                    <a:lnTo>
                      <a:pt x="1438" y="344"/>
                    </a:lnTo>
                    <a:lnTo>
                      <a:pt x="1438" y="344"/>
                    </a:lnTo>
                    <a:lnTo>
                      <a:pt x="1460" y="346"/>
                    </a:lnTo>
                    <a:lnTo>
                      <a:pt x="1482" y="354"/>
                    </a:lnTo>
                    <a:lnTo>
                      <a:pt x="1500" y="364"/>
                    </a:lnTo>
                    <a:lnTo>
                      <a:pt x="1516" y="376"/>
                    </a:lnTo>
                    <a:lnTo>
                      <a:pt x="1530" y="394"/>
                    </a:lnTo>
                    <a:lnTo>
                      <a:pt x="1540" y="412"/>
                    </a:lnTo>
                    <a:lnTo>
                      <a:pt x="1546" y="432"/>
                    </a:lnTo>
                    <a:lnTo>
                      <a:pt x="1548" y="456"/>
                    </a:lnTo>
                    <a:lnTo>
                      <a:pt x="1548" y="554"/>
                    </a:lnTo>
                    <a:lnTo>
                      <a:pt x="1548" y="554"/>
                    </a:lnTo>
                    <a:lnTo>
                      <a:pt x="1548" y="570"/>
                    </a:lnTo>
                    <a:lnTo>
                      <a:pt x="1544" y="586"/>
                    </a:lnTo>
                    <a:lnTo>
                      <a:pt x="262" y="586"/>
                    </a:lnTo>
                    <a:lnTo>
                      <a:pt x="262" y="586"/>
                    </a:lnTo>
                    <a:lnTo>
                      <a:pt x="258" y="570"/>
                    </a:lnTo>
                    <a:lnTo>
                      <a:pt x="256" y="554"/>
                    </a:lnTo>
                    <a:lnTo>
                      <a:pt x="256" y="456"/>
                    </a:lnTo>
                    <a:close/>
                    <a:moveTo>
                      <a:pt x="828" y="186"/>
                    </a:moveTo>
                    <a:lnTo>
                      <a:pt x="828" y="186"/>
                    </a:lnTo>
                    <a:lnTo>
                      <a:pt x="828" y="202"/>
                    </a:lnTo>
                    <a:lnTo>
                      <a:pt x="834" y="216"/>
                    </a:lnTo>
                    <a:lnTo>
                      <a:pt x="840" y="230"/>
                    </a:lnTo>
                    <a:lnTo>
                      <a:pt x="850" y="240"/>
                    </a:lnTo>
                    <a:lnTo>
                      <a:pt x="860" y="250"/>
                    </a:lnTo>
                    <a:lnTo>
                      <a:pt x="874" y="256"/>
                    </a:lnTo>
                    <a:lnTo>
                      <a:pt x="888" y="260"/>
                    </a:lnTo>
                    <a:lnTo>
                      <a:pt x="902" y="262"/>
                    </a:lnTo>
                    <a:lnTo>
                      <a:pt x="902" y="262"/>
                    </a:lnTo>
                    <a:lnTo>
                      <a:pt x="918" y="260"/>
                    </a:lnTo>
                    <a:lnTo>
                      <a:pt x="932" y="256"/>
                    </a:lnTo>
                    <a:lnTo>
                      <a:pt x="946" y="250"/>
                    </a:lnTo>
                    <a:lnTo>
                      <a:pt x="956" y="240"/>
                    </a:lnTo>
                    <a:lnTo>
                      <a:pt x="966" y="230"/>
                    </a:lnTo>
                    <a:lnTo>
                      <a:pt x="972" y="216"/>
                    </a:lnTo>
                    <a:lnTo>
                      <a:pt x="978" y="202"/>
                    </a:lnTo>
                    <a:lnTo>
                      <a:pt x="978" y="186"/>
                    </a:lnTo>
                    <a:lnTo>
                      <a:pt x="978" y="186"/>
                    </a:lnTo>
                    <a:lnTo>
                      <a:pt x="978" y="172"/>
                    </a:lnTo>
                    <a:lnTo>
                      <a:pt x="972" y="158"/>
                    </a:lnTo>
                    <a:lnTo>
                      <a:pt x="966" y="144"/>
                    </a:lnTo>
                    <a:lnTo>
                      <a:pt x="956" y="134"/>
                    </a:lnTo>
                    <a:lnTo>
                      <a:pt x="946" y="124"/>
                    </a:lnTo>
                    <a:lnTo>
                      <a:pt x="932" y="118"/>
                    </a:lnTo>
                    <a:lnTo>
                      <a:pt x="918" y="112"/>
                    </a:lnTo>
                    <a:lnTo>
                      <a:pt x="902" y="112"/>
                    </a:lnTo>
                    <a:lnTo>
                      <a:pt x="902" y="112"/>
                    </a:lnTo>
                    <a:lnTo>
                      <a:pt x="888" y="112"/>
                    </a:lnTo>
                    <a:lnTo>
                      <a:pt x="874" y="118"/>
                    </a:lnTo>
                    <a:lnTo>
                      <a:pt x="860" y="124"/>
                    </a:lnTo>
                    <a:lnTo>
                      <a:pt x="850" y="134"/>
                    </a:lnTo>
                    <a:lnTo>
                      <a:pt x="840" y="144"/>
                    </a:lnTo>
                    <a:lnTo>
                      <a:pt x="834" y="158"/>
                    </a:lnTo>
                    <a:lnTo>
                      <a:pt x="828" y="172"/>
                    </a:lnTo>
                    <a:lnTo>
                      <a:pt x="828" y="186"/>
                    </a:lnTo>
                    <a:lnTo>
                      <a:pt x="828" y="186"/>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66" name="Freeform 19">
                <a:extLst>
                  <a:ext uri="{FF2B5EF4-FFF2-40B4-BE49-F238E27FC236}">
                    <a16:creationId xmlns:a16="http://schemas.microsoft.com/office/drawing/2014/main" id="{70CA8D33-2250-4697-9200-0BE3A4A05DC0}"/>
                  </a:ext>
                </a:extLst>
              </p:cNvPr>
              <p:cNvSpPr>
                <a:spLocks noEditPoints="1"/>
              </p:cNvSpPr>
              <p:nvPr/>
            </p:nvSpPr>
            <p:spPr bwMode="auto">
              <a:xfrm>
                <a:off x="9395511" y="2340711"/>
                <a:ext cx="495662" cy="269084"/>
              </a:xfrm>
              <a:custGeom>
                <a:avLst/>
                <a:gdLst>
                  <a:gd name="T0" fmla="*/ 2114 w 2892"/>
                  <a:gd name="T1" fmla="*/ 1186 h 1570"/>
                  <a:gd name="T2" fmla="*/ 2044 w 2892"/>
                  <a:gd name="T3" fmla="*/ 1276 h 1570"/>
                  <a:gd name="T4" fmla="*/ 1926 w 2892"/>
                  <a:gd name="T5" fmla="*/ 1320 h 1570"/>
                  <a:gd name="T6" fmla="*/ 1806 w 2892"/>
                  <a:gd name="T7" fmla="*/ 1224 h 1570"/>
                  <a:gd name="T8" fmla="*/ 1742 w 2892"/>
                  <a:gd name="T9" fmla="*/ 1336 h 1570"/>
                  <a:gd name="T10" fmla="*/ 1642 w 2892"/>
                  <a:gd name="T11" fmla="*/ 1356 h 1570"/>
                  <a:gd name="T12" fmla="*/ 1590 w 2892"/>
                  <a:gd name="T13" fmla="*/ 1294 h 1570"/>
                  <a:gd name="T14" fmla="*/ 1502 w 2892"/>
                  <a:gd name="T15" fmla="*/ 1154 h 1570"/>
                  <a:gd name="T16" fmla="*/ 1360 w 2892"/>
                  <a:gd name="T17" fmla="*/ 1114 h 1570"/>
                  <a:gd name="T18" fmla="*/ 1220 w 2892"/>
                  <a:gd name="T19" fmla="*/ 998 h 1570"/>
                  <a:gd name="T20" fmla="*/ 1088 w 2892"/>
                  <a:gd name="T21" fmla="*/ 916 h 1570"/>
                  <a:gd name="T22" fmla="*/ 924 w 2892"/>
                  <a:gd name="T23" fmla="*/ 870 h 1570"/>
                  <a:gd name="T24" fmla="*/ 576 w 2892"/>
                  <a:gd name="T25" fmla="*/ 954 h 1570"/>
                  <a:gd name="T26" fmla="*/ 522 w 2892"/>
                  <a:gd name="T27" fmla="*/ 826 h 1570"/>
                  <a:gd name="T28" fmla="*/ 744 w 2892"/>
                  <a:gd name="T29" fmla="*/ 262 h 1570"/>
                  <a:gd name="T30" fmla="*/ 946 w 2892"/>
                  <a:gd name="T31" fmla="*/ 406 h 1570"/>
                  <a:gd name="T32" fmla="*/ 1016 w 2892"/>
                  <a:gd name="T33" fmla="*/ 588 h 1570"/>
                  <a:gd name="T34" fmla="*/ 1202 w 2892"/>
                  <a:gd name="T35" fmla="*/ 670 h 1570"/>
                  <a:gd name="T36" fmla="*/ 1516 w 2892"/>
                  <a:gd name="T37" fmla="*/ 382 h 1570"/>
                  <a:gd name="T38" fmla="*/ 2110 w 2892"/>
                  <a:gd name="T39" fmla="*/ 720 h 1570"/>
                  <a:gd name="T40" fmla="*/ 2292 w 2892"/>
                  <a:gd name="T41" fmla="*/ 1062 h 1570"/>
                  <a:gd name="T42" fmla="*/ 2238 w 2892"/>
                  <a:gd name="T43" fmla="*/ 1164 h 1570"/>
                  <a:gd name="T44" fmla="*/ 872 w 2892"/>
                  <a:gd name="T45" fmla="*/ 982 h 1570"/>
                  <a:gd name="T46" fmla="*/ 704 w 2892"/>
                  <a:gd name="T47" fmla="*/ 1272 h 1570"/>
                  <a:gd name="T48" fmla="*/ 738 w 2892"/>
                  <a:gd name="T49" fmla="*/ 1378 h 1570"/>
                  <a:gd name="T50" fmla="*/ 836 w 2892"/>
                  <a:gd name="T51" fmla="*/ 1422 h 1570"/>
                  <a:gd name="T52" fmla="*/ 928 w 2892"/>
                  <a:gd name="T53" fmla="*/ 1470 h 1570"/>
                  <a:gd name="T54" fmla="*/ 1048 w 2892"/>
                  <a:gd name="T55" fmla="*/ 1544 h 1570"/>
                  <a:gd name="T56" fmla="*/ 1162 w 2892"/>
                  <a:gd name="T57" fmla="*/ 1476 h 1570"/>
                  <a:gd name="T58" fmla="*/ 1234 w 2892"/>
                  <a:gd name="T59" fmla="*/ 1542 h 1570"/>
                  <a:gd name="T60" fmla="*/ 1348 w 2892"/>
                  <a:gd name="T61" fmla="*/ 1566 h 1570"/>
                  <a:gd name="T62" fmla="*/ 1496 w 2892"/>
                  <a:gd name="T63" fmla="*/ 1386 h 1570"/>
                  <a:gd name="T64" fmla="*/ 1494 w 2892"/>
                  <a:gd name="T65" fmla="*/ 1274 h 1570"/>
                  <a:gd name="T66" fmla="*/ 1408 w 2892"/>
                  <a:gd name="T67" fmla="*/ 1204 h 1570"/>
                  <a:gd name="T68" fmla="*/ 1296 w 2892"/>
                  <a:gd name="T69" fmla="*/ 1206 h 1570"/>
                  <a:gd name="T70" fmla="*/ 1214 w 2892"/>
                  <a:gd name="T71" fmla="*/ 1086 h 1570"/>
                  <a:gd name="T72" fmla="*/ 1084 w 2892"/>
                  <a:gd name="T73" fmla="*/ 1104 h 1570"/>
                  <a:gd name="T74" fmla="*/ 1018 w 2892"/>
                  <a:gd name="T75" fmla="*/ 972 h 1570"/>
                  <a:gd name="T76" fmla="*/ 2764 w 2892"/>
                  <a:gd name="T77" fmla="*/ 1290 h 1570"/>
                  <a:gd name="T78" fmla="*/ 2892 w 2892"/>
                  <a:gd name="T79" fmla="*/ 696 h 1570"/>
                  <a:gd name="T80" fmla="*/ 2834 w 2892"/>
                  <a:gd name="T81" fmla="*/ 288 h 1570"/>
                  <a:gd name="T82" fmla="*/ 178 w 2892"/>
                  <a:gd name="T83" fmla="*/ 0 h 1570"/>
                  <a:gd name="T84" fmla="*/ 46 w 2892"/>
                  <a:gd name="T85" fmla="*/ 330 h 1570"/>
                  <a:gd name="T86" fmla="*/ 0 w 2892"/>
                  <a:gd name="T87" fmla="*/ 696 h 1570"/>
                  <a:gd name="T88" fmla="*/ 276 w 2892"/>
                  <a:gd name="T89" fmla="*/ 1334 h 1570"/>
                  <a:gd name="T90" fmla="*/ 480 w 2892"/>
                  <a:gd name="T91" fmla="*/ 1030 h 1570"/>
                  <a:gd name="T92" fmla="*/ 466 w 2892"/>
                  <a:gd name="T93" fmla="*/ 1140 h 1570"/>
                  <a:gd name="T94" fmla="*/ 534 w 2892"/>
                  <a:gd name="T95" fmla="*/ 1226 h 1570"/>
                  <a:gd name="T96" fmla="*/ 632 w 2892"/>
                  <a:gd name="T97" fmla="*/ 1212 h 1570"/>
                  <a:gd name="T98" fmla="*/ 2170 w 2892"/>
                  <a:gd name="T99" fmla="*/ 202 h 1570"/>
                  <a:gd name="T100" fmla="*/ 1382 w 2892"/>
                  <a:gd name="T101" fmla="*/ 14 h 1570"/>
                  <a:gd name="T102" fmla="*/ 1356 w 2892"/>
                  <a:gd name="T103" fmla="*/ 12 h 1570"/>
                  <a:gd name="T104" fmla="*/ 1204 w 2892"/>
                  <a:gd name="T105" fmla="*/ 74 h 1570"/>
                  <a:gd name="T106" fmla="*/ 1034 w 2892"/>
                  <a:gd name="T107" fmla="*/ 426 h 1570"/>
                  <a:gd name="T108" fmla="*/ 1104 w 2892"/>
                  <a:gd name="T109" fmla="*/ 552 h 1570"/>
                  <a:gd name="T110" fmla="*/ 1246 w 2892"/>
                  <a:gd name="T111" fmla="*/ 578 h 1570"/>
                  <a:gd name="T112" fmla="*/ 2098 w 2892"/>
                  <a:gd name="T113" fmla="*/ 590 h 1570"/>
                  <a:gd name="T114" fmla="*/ 2314 w 2892"/>
                  <a:gd name="T115" fmla="*/ 890 h 1570"/>
                  <a:gd name="T116" fmla="*/ 2356 w 2892"/>
                  <a:gd name="T117" fmla="*/ 762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2" h="1570">
                    <a:moveTo>
                      <a:pt x="2226" y="1172"/>
                    </a:moveTo>
                    <a:lnTo>
                      <a:pt x="2226" y="1172"/>
                    </a:lnTo>
                    <a:lnTo>
                      <a:pt x="2210" y="1180"/>
                    </a:lnTo>
                    <a:lnTo>
                      <a:pt x="2192" y="1186"/>
                    </a:lnTo>
                    <a:lnTo>
                      <a:pt x="2174" y="1190"/>
                    </a:lnTo>
                    <a:lnTo>
                      <a:pt x="2156" y="1192"/>
                    </a:lnTo>
                    <a:lnTo>
                      <a:pt x="2156" y="1192"/>
                    </a:lnTo>
                    <a:lnTo>
                      <a:pt x="2134" y="1190"/>
                    </a:lnTo>
                    <a:lnTo>
                      <a:pt x="2114" y="1186"/>
                    </a:lnTo>
                    <a:lnTo>
                      <a:pt x="2096" y="1178"/>
                    </a:lnTo>
                    <a:lnTo>
                      <a:pt x="2078" y="1166"/>
                    </a:lnTo>
                    <a:lnTo>
                      <a:pt x="2078" y="1166"/>
                    </a:lnTo>
                    <a:lnTo>
                      <a:pt x="2078" y="1186"/>
                    </a:lnTo>
                    <a:lnTo>
                      <a:pt x="2076" y="1206"/>
                    </a:lnTo>
                    <a:lnTo>
                      <a:pt x="2072" y="1224"/>
                    </a:lnTo>
                    <a:lnTo>
                      <a:pt x="2066" y="1242"/>
                    </a:lnTo>
                    <a:lnTo>
                      <a:pt x="2056" y="1260"/>
                    </a:lnTo>
                    <a:lnTo>
                      <a:pt x="2044" y="1276"/>
                    </a:lnTo>
                    <a:lnTo>
                      <a:pt x="2030" y="1290"/>
                    </a:lnTo>
                    <a:lnTo>
                      <a:pt x="2014" y="1302"/>
                    </a:lnTo>
                    <a:lnTo>
                      <a:pt x="2014" y="1302"/>
                    </a:lnTo>
                    <a:lnTo>
                      <a:pt x="1996" y="1310"/>
                    </a:lnTo>
                    <a:lnTo>
                      <a:pt x="1978" y="1316"/>
                    </a:lnTo>
                    <a:lnTo>
                      <a:pt x="1960" y="1320"/>
                    </a:lnTo>
                    <a:lnTo>
                      <a:pt x="1942" y="1322"/>
                    </a:lnTo>
                    <a:lnTo>
                      <a:pt x="1942" y="1322"/>
                    </a:lnTo>
                    <a:lnTo>
                      <a:pt x="1926" y="1320"/>
                    </a:lnTo>
                    <a:lnTo>
                      <a:pt x="1908" y="1318"/>
                    </a:lnTo>
                    <a:lnTo>
                      <a:pt x="1892" y="1312"/>
                    </a:lnTo>
                    <a:lnTo>
                      <a:pt x="1878" y="1306"/>
                    </a:lnTo>
                    <a:lnTo>
                      <a:pt x="1862" y="1296"/>
                    </a:lnTo>
                    <a:lnTo>
                      <a:pt x="1850" y="1284"/>
                    </a:lnTo>
                    <a:lnTo>
                      <a:pt x="1838" y="1272"/>
                    </a:lnTo>
                    <a:lnTo>
                      <a:pt x="1826" y="1256"/>
                    </a:lnTo>
                    <a:lnTo>
                      <a:pt x="1806" y="1224"/>
                    </a:lnTo>
                    <a:lnTo>
                      <a:pt x="1806" y="1224"/>
                    </a:lnTo>
                    <a:lnTo>
                      <a:pt x="1806" y="1240"/>
                    </a:lnTo>
                    <a:lnTo>
                      <a:pt x="1802" y="1256"/>
                    </a:lnTo>
                    <a:lnTo>
                      <a:pt x="1796" y="1272"/>
                    </a:lnTo>
                    <a:lnTo>
                      <a:pt x="1788" y="1288"/>
                    </a:lnTo>
                    <a:lnTo>
                      <a:pt x="1780" y="1302"/>
                    </a:lnTo>
                    <a:lnTo>
                      <a:pt x="1768" y="1314"/>
                    </a:lnTo>
                    <a:lnTo>
                      <a:pt x="1756" y="1326"/>
                    </a:lnTo>
                    <a:lnTo>
                      <a:pt x="1742" y="1336"/>
                    </a:lnTo>
                    <a:lnTo>
                      <a:pt x="1742" y="1336"/>
                    </a:lnTo>
                    <a:lnTo>
                      <a:pt x="1726" y="1344"/>
                    </a:lnTo>
                    <a:lnTo>
                      <a:pt x="1708" y="1350"/>
                    </a:lnTo>
                    <a:lnTo>
                      <a:pt x="1690" y="1354"/>
                    </a:lnTo>
                    <a:lnTo>
                      <a:pt x="1672" y="1356"/>
                    </a:lnTo>
                    <a:lnTo>
                      <a:pt x="1672" y="1356"/>
                    </a:lnTo>
                    <a:lnTo>
                      <a:pt x="1654" y="1354"/>
                    </a:lnTo>
                    <a:lnTo>
                      <a:pt x="1654" y="1354"/>
                    </a:lnTo>
                    <a:lnTo>
                      <a:pt x="1642" y="1356"/>
                    </a:lnTo>
                    <a:lnTo>
                      <a:pt x="1642" y="1356"/>
                    </a:lnTo>
                    <a:lnTo>
                      <a:pt x="1638" y="1356"/>
                    </a:lnTo>
                    <a:lnTo>
                      <a:pt x="1638" y="1356"/>
                    </a:lnTo>
                    <a:lnTo>
                      <a:pt x="1626" y="1356"/>
                    </a:lnTo>
                    <a:lnTo>
                      <a:pt x="1614" y="1354"/>
                    </a:lnTo>
                    <a:lnTo>
                      <a:pt x="1592" y="1348"/>
                    </a:lnTo>
                    <a:lnTo>
                      <a:pt x="1592" y="1348"/>
                    </a:lnTo>
                    <a:lnTo>
                      <a:pt x="1594" y="1330"/>
                    </a:lnTo>
                    <a:lnTo>
                      <a:pt x="1592" y="1312"/>
                    </a:lnTo>
                    <a:lnTo>
                      <a:pt x="1590" y="1294"/>
                    </a:lnTo>
                    <a:lnTo>
                      <a:pt x="1586" y="1276"/>
                    </a:lnTo>
                    <a:lnTo>
                      <a:pt x="1586" y="1276"/>
                    </a:lnTo>
                    <a:lnTo>
                      <a:pt x="1580" y="1254"/>
                    </a:lnTo>
                    <a:lnTo>
                      <a:pt x="1572" y="1234"/>
                    </a:lnTo>
                    <a:lnTo>
                      <a:pt x="1560" y="1216"/>
                    </a:lnTo>
                    <a:lnTo>
                      <a:pt x="1548" y="1198"/>
                    </a:lnTo>
                    <a:lnTo>
                      <a:pt x="1534" y="1182"/>
                    </a:lnTo>
                    <a:lnTo>
                      <a:pt x="1520" y="1168"/>
                    </a:lnTo>
                    <a:lnTo>
                      <a:pt x="1502" y="1154"/>
                    </a:lnTo>
                    <a:lnTo>
                      <a:pt x="1484" y="1142"/>
                    </a:lnTo>
                    <a:lnTo>
                      <a:pt x="1484" y="1142"/>
                    </a:lnTo>
                    <a:lnTo>
                      <a:pt x="1458" y="1130"/>
                    </a:lnTo>
                    <a:lnTo>
                      <a:pt x="1432" y="1120"/>
                    </a:lnTo>
                    <a:lnTo>
                      <a:pt x="1404" y="1114"/>
                    </a:lnTo>
                    <a:lnTo>
                      <a:pt x="1376" y="1112"/>
                    </a:lnTo>
                    <a:lnTo>
                      <a:pt x="1376" y="1112"/>
                    </a:lnTo>
                    <a:lnTo>
                      <a:pt x="1360" y="1114"/>
                    </a:lnTo>
                    <a:lnTo>
                      <a:pt x="1360" y="1114"/>
                    </a:lnTo>
                    <a:lnTo>
                      <a:pt x="1344" y="1086"/>
                    </a:lnTo>
                    <a:lnTo>
                      <a:pt x="1324" y="1060"/>
                    </a:lnTo>
                    <a:lnTo>
                      <a:pt x="1312" y="1050"/>
                    </a:lnTo>
                    <a:lnTo>
                      <a:pt x="1300" y="1038"/>
                    </a:lnTo>
                    <a:lnTo>
                      <a:pt x="1288" y="1030"/>
                    </a:lnTo>
                    <a:lnTo>
                      <a:pt x="1274" y="1020"/>
                    </a:lnTo>
                    <a:lnTo>
                      <a:pt x="1274" y="1020"/>
                    </a:lnTo>
                    <a:lnTo>
                      <a:pt x="1248" y="1008"/>
                    </a:lnTo>
                    <a:lnTo>
                      <a:pt x="1220" y="998"/>
                    </a:lnTo>
                    <a:lnTo>
                      <a:pt x="1192" y="992"/>
                    </a:lnTo>
                    <a:lnTo>
                      <a:pt x="1164" y="990"/>
                    </a:lnTo>
                    <a:lnTo>
                      <a:pt x="1164" y="990"/>
                    </a:lnTo>
                    <a:lnTo>
                      <a:pt x="1148" y="992"/>
                    </a:lnTo>
                    <a:lnTo>
                      <a:pt x="1148" y="992"/>
                    </a:lnTo>
                    <a:lnTo>
                      <a:pt x="1132" y="964"/>
                    </a:lnTo>
                    <a:lnTo>
                      <a:pt x="1112" y="938"/>
                    </a:lnTo>
                    <a:lnTo>
                      <a:pt x="1102" y="928"/>
                    </a:lnTo>
                    <a:lnTo>
                      <a:pt x="1088" y="916"/>
                    </a:lnTo>
                    <a:lnTo>
                      <a:pt x="1076" y="908"/>
                    </a:lnTo>
                    <a:lnTo>
                      <a:pt x="1062" y="898"/>
                    </a:lnTo>
                    <a:lnTo>
                      <a:pt x="1062" y="898"/>
                    </a:lnTo>
                    <a:lnTo>
                      <a:pt x="1036" y="886"/>
                    </a:lnTo>
                    <a:lnTo>
                      <a:pt x="1010" y="876"/>
                    </a:lnTo>
                    <a:lnTo>
                      <a:pt x="982" y="870"/>
                    </a:lnTo>
                    <a:lnTo>
                      <a:pt x="952" y="868"/>
                    </a:lnTo>
                    <a:lnTo>
                      <a:pt x="952" y="868"/>
                    </a:lnTo>
                    <a:lnTo>
                      <a:pt x="924" y="870"/>
                    </a:lnTo>
                    <a:lnTo>
                      <a:pt x="896" y="876"/>
                    </a:lnTo>
                    <a:lnTo>
                      <a:pt x="868" y="886"/>
                    </a:lnTo>
                    <a:lnTo>
                      <a:pt x="842" y="898"/>
                    </a:lnTo>
                    <a:lnTo>
                      <a:pt x="820" y="914"/>
                    </a:lnTo>
                    <a:lnTo>
                      <a:pt x="798" y="932"/>
                    </a:lnTo>
                    <a:lnTo>
                      <a:pt x="778" y="954"/>
                    </a:lnTo>
                    <a:lnTo>
                      <a:pt x="762" y="978"/>
                    </a:lnTo>
                    <a:lnTo>
                      <a:pt x="726" y="1042"/>
                    </a:lnTo>
                    <a:lnTo>
                      <a:pt x="576" y="954"/>
                    </a:lnTo>
                    <a:lnTo>
                      <a:pt x="576" y="954"/>
                    </a:lnTo>
                    <a:lnTo>
                      <a:pt x="560" y="944"/>
                    </a:lnTo>
                    <a:lnTo>
                      <a:pt x="546" y="930"/>
                    </a:lnTo>
                    <a:lnTo>
                      <a:pt x="536" y="916"/>
                    </a:lnTo>
                    <a:lnTo>
                      <a:pt x="526" y="900"/>
                    </a:lnTo>
                    <a:lnTo>
                      <a:pt x="522" y="882"/>
                    </a:lnTo>
                    <a:lnTo>
                      <a:pt x="518" y="864"/>
                    </a:lnTo>
                    <a:lnTo>
                      <a:pt x="518" y="846"/>
                    </a:lnTo>
                    <a:lnTo>
                      <a:pt x="522" y="826"/>
                    </a:lnTo>
                    <a:lnTo>
                      <a:pt x="660" y="340"/>
                    </a:lnTo>
                    <a:lnTo>
                      <a:pt x="660" y="340"/>
                    </a:lnTo>
                    <a:lnTo>
                      <a:pt x="666" y="324"/>
                    </a:lnTo>
                    <a:lnTo>
                      <a:pt x="674" y="308"/>
                    </a:lnTo>
                    <a:lnTo>
                      <a:pt x="686" y="296"/>
                    </a:lnTo>
                    <a:lnTo>
                      <a:pt x="698" y="284"/>
                    </a:lnTo>
                    <a:lnTo>
                      <a:pt x="712" y="274"/>
                    </a:lnTo>
                    <a:lnTo>
                      <a:pt x="728" y="266"/>
                    </a:lnTo>
                    <a:lnTo>
                      <a:pt x="744" y="262"/>
                    </a:lnTo>
                    <a:lnTo>
                      <a:pt x="762" y="258"/>
                    </a:lnTo>
                    <a:lnTo>
                      <a:pt x="1004" y="246"/>
                    </a:lnTo>
                    <a:lnTo>
                      <a:pt x="982" y="286"/>
                    </a:lnTo>
                    <a:lnTo>
                      <a:pt x="982" y="286"/>
                    </a:lnTo>
                    <a:lnTo>
                      <a:pt x="970" y="308"/>
                    </a:lnTo>
                    <a:lnTo>
                      <a:pt x="960" y="332"/>
                    </a:lnTo>
                    <a:lnTo>
                      <a:pt x="954" y="356"/>
                    </a:lnTo>
                    <a:lnTo>
                      <a:pt x="948" y="380"/>
                    </a:lnTo>
                    <a:lnTo>
                      <a:pt x="946" y="406"/>
                    </a:lnTo>
                    <a:lnTo>
                      <a:pt x="948" y="430"/>
                    </a:lnTo>
                    <a:lnTo>
                      <a:pt x="950" y="456"/>
                    </a:lnTo>
                    <a:lnTo>
                      <a:pt x="956" y="480"/>
                    </a:lnTo>
                    <a:lnTo>
                      <a:pt x="956" y="480"/>
                    </a:lnTo>
                    <a:lnTo>
                      <a:pt x="964" y="504"/>
                    </a:lnTo>
                    <a:lnTo>
                      <a:pt x="974" y="528"/>
                    </a:lnTo>
                    <a:lnTo>
                      <a:pt x="986" y="550"/>
                    </a:lnTo>
                    <a:lnTo>
                      <a:pt x="1000" y="570"/>
                    </a:lnTo>
                    <a:lnTo>
                      <a:pt x="1016" y="588"/>
                    </a:lnTo>
                    <a:lnTo>
                      <a:pt x="1034" y="606"/>
                    </a:lnTo>
                    <a:lnTo>
                      <a:pt x="1054" y="622"/>
                    </a:lnTo>
                    <a:lnTo>
                      <a:pt x="1074" y="636"/>
                    </a:lnTo>
                    <a:lnTo>
                      <a:pt x="1074" y="636"/>
                    </a:lnTo>
                    <a:lnTo>
                      <a:pt x="1104" y="650"/>
                    </a:lnTo>
                    <a:lnTo>
                      <a:pt x="1136" y="660"/>
                    </a:lnTo>
                    <a:lnTo>
                      <a:pt x="1170" y="668"/>
                    </a:lnTo>
                    <a:lnTo>
                      <a:pt x="1202" y="670"/>
                    </a:lnTo>
                    <a:lnTo>
                      <a:pt x="1202" y="670"/>
                    </a:lnTo>
                    <a:lnTo>
                      <a:pt x="1236" y="668"/>
                    </a:lnTo>
                    <a:lnTo>
                      <a:pt x="1270" y="660"/>
                    </a:lnTo>
                    <a:lnTo>
                      <a:pt x="1300" y="650"/>
                    </a:lnTo>
                    <a:lnTo>
                      <a:pt x="1330" y="636"/>
                    </a:lnTo>
                    <a:lnTo>
                      <a:pt x="1358" y="616"/>
                    </a:lnTo>
                    <a:lnTo>
                      <a:pt x="1382" y="594"/>
                    </a:lnTo>
                    <a:lnTo>
                      <a:pt x="1406" y="570"/>
                    </a:lnTo>
                    <a:lnTo>
                      <a:pt x="1424" y="542"/>
                    </a:lnTo>
                    <a:lnTo>
                      <a:pt x="1516" y="382"/>
                    </a:lnTo>
                    <a:lnTo>
                      <a:pt x="2058" y="666"/>
                    </a:lnTo>
                    <a:lnTo>
                      <a:pt x="2058" y="666"/>
                    </a:lnTo>
                    <a:lnTo>
                      <a:pt x="2070" y="674"/>
                    </a:lnTo>
                    <a:lnTo>
                      <a:pt x="2082" y="684"/>
                    </a:lnTo>
                    <a:lnTo>
                      <a:pt x="2092" y="694"/>
                    </a:lnTo>
                    <a:lnTo>
                      <a:pt x="2100" y="708"/>
                    </a:lnTo>
                    <a:lnTo>
                      <a:pt x="2100" y="708"/>
                    </a:lnTo>
                    <a:lnTo>
                      <a:pt x="2110" y="720"/>
                    </a:lnTo>
                    <a:lnTo>
                      <a:pt x="2110" y="720"/>
                    </a:lnTo>
                    <a:lnTo>
                      <a:pt x="2114" y="728"/>
                    </a:lnTo>
                    <a:lnTo>
                      <a:pt x="2272" y="984"/>
                    </a:lnTo>
                    <a:lnTo>
                      <a:pt x="2272" y="984"/>
                    </a:lnTo>
                    <a:lnTo>
                      <a:pt x="2278" y="996"/>
                    </a:lnTo>
                    <a:lnTo>
                      <a:pt x="2284" y="1010"/>
                    </a:lnTo>
                    <a:lnTo>
                      <a:pt x="2288" y="1022"/>
                    </a:lnTo>
                    <a:lnTo>
                      <a:pt x="2290" y="1036"/>
                    </a:lnTo>
                    <a:lnTo>
                      <a:pt x="2292" y="1048"/>
                    </a:lnTo>
                    <a:lnTo>
                      <a:pt x="2292" y="1062"/>
                    </a:lnTo>
                    <a:lnTo>
                      <a:pt x="2290" y="1074"/>
                    </a:lnTo>
                    <a:lnTo>
                      <a:pt x="2288" y="1088"/>
                    </a:lnTo>
                    <a:lnTo>
                      <a:pt x="2284" y="1100"/>
                    </a:lnTo>
                    <a:lnTo>
                      <a:pt x="2280" y="1112"/>
                    </a:lnTo>
                    <a:lnTo>
                      <a:pt x="2274" y="1124"/>
                    </a:lnTo>
                    <a:lnTo>
                      <a:pt x="2266" y="1134"/>
                    </a:lnTo>
                    <a:lnTo>
                      <a:pt x="2258" y="1146"/>
                    </a:lnTo>
                    <a:lnTo>
                      <a:pt x="2248" y="1154"/>
                    </a:lnTo>
                    <a:lnTo>
                      <a:pt x="2238" y="1164"/>
                    </a:lnTo>
                    <a:lnTo>
                      <a:pt x="2226" y="1172"/>
                    </a:lnTo>
                    <a:lnTo>
                      <a:pt x="2226" y="1172"/>
                    </a:lnTo>
                    <a:close/>
                    <a:moveTo>
                      <a:pt x="952" y="954"/>
                    </a:moveTo>
                    <a:lnTo>
                      <a:pt x="952" y="954"/>
                    </a:lnTo>
                    <a:lnTo>
                      <a:pt x="936" y="956"/>
                    </a:lnTo>
                    <a:lnTo>
                      <a:pt x="918" y="960"/>
                    </a:lnTo>
                    <a:lnTo>
                      <a:pt x="902" y="964"/>
                    </a:lnTo>
                    <a:lnTo>
                      <a:pt x="886" y="972"/>
                    </a:lnTo>
                    <a:lnTo>
                      <a:pt x="872" y="982"/>
                    </a:lnTo>
                    <a:lnTo>
                      <a:pt x="860" y="994"/>
                    </a:lnTo>
                    <a:lnTo>
                      <a:pt x="848" y="1006"/>
                    </a:lnTo>
                    <a:lnTo>
                      <a:pt x="838" y="1022"/>
                    </a:lnTo>
                    <a:lnTo>
                      <a:pt x="722" y="1222"/>
                    </a:lnTo>
                    <a:lnTo>
                      <a:pt x="722" y="1222"/>
                    </a:lnTo>
                    <a:lnTo>
                      <a:pt x="716" y="1234"/>
                    </a:lnTo>
                    <a:lnTo>
                      <a:pt x="710" y="1246"/>
                    </a:lnTo>
                    <a:lnTo>
                      <a:pt x="706" y="1260"/>
                    </a:lnTo>
                    <a:lnTo>
                      <a:pt x="704" y="1272"/>
                    </a:lnTo>
                    <a:lnTo>
                      <a:pt x="704" y="1284"/>
                    </a:lnTo>
                    <a:lnTo>
                      <a:pt x="704" y="1298"/>
                    </a:lnTo>
                    <a:lnTo>
                      <a:pt x="706" y="1310"/>
                    </a:lnTo>
                    <a:lnTo>
                      <a:pt x="708" y="1322"/>
                    </a:lnTo>
                    <a:lnTo>
                      <a:pt x="712" y="1336"/>
                    </a:lnTo>
                    <a:lnTo>
                      <a:pt x="718" y="1346"/>
                    </a:lnTo>
                    <a:lnTo>
                      <a:pt x="724" y="1358"/>
                    </a:lnTo>
                    <a:lnTo>
                      <a:pt x="730" y="1368"/>
                    </a:lnTo>
                    <a:lnTo>
                      <a:pt x="738" y="1378"/>
                    </a:lnTo>
                    <a:lnTo>
                      <a:pt x="748" y="1388"/>
                    </a:lnTo>
                    <a:lnTo>
                      <a:pt x="758" y="1396"/>
                    </a:lnTo>
                    <a:lnTo>
                      <a:pt x="770" y="1404"/>
                    </a:lnTo>
                    <a:lnTo>
                      <a:pt x="770" y="1404"/>
                    </a:lnTo>
                    <a:lnTo>
                      <a:pt x="786" y="1412"/>
                    </a:lnTo>
                    <a:lnTo>
                      <a:pt x="802" y="1416"/>
                    </a:lnTo>
                    <a:lnTo>
                      <a:pt x="820" y="1420"/>
                    </a:lnTo>
                    <a:lnTo>
                      <a:pt x="836" y="1422"/>
                    </a:lnTo>
                    <a:lnTo>
                      <a:pt x="836" y="1422"/>
                    </a:lnTo>
                    <a:lnTo>
                      <a:pt x="858" y="1420"/>
                    </a:lnTo>
                    <a:lnTo>
                      <a:pt x="878" y="1414"/>
                    </a:lnTo>
                    <a:lnTo>
                      <a:pt x="898" y="1406"/>
                    </a:lnTo>
                    <a:lnTo>
                      <a:pt x="916" y="1396"/>
                    </a:lnTo>
                    <a:lnTo>
                      <a:pt x="916" y="1396"/>
                    </a:lnTo>
                    <a:lnTo>
                      <a:pt x="916" y="1414"/>
                    </a:lnTo>
                    <a:lnTo>
                      <a:pt x="916" y="1434"/>
                    </a:lnTo>
                    <a:lnTo>
                      <a:pt x="922" y="1452"/>
                    </a:lnTo>
                    <a:lnTo>
                      <a:pt x="928" y="1470"/>
                    </a:lnTo>
                    <a:lnTo>
                      <a:pt x="938" y="1486"/>
                    </a:lnTo>
                    <a:lnTo>
                      <a:pt x="950" y="1500"/>
                    </a:lnTo>
                    <a:lnTo>
                      <a:pt x="964" y="1514"/>
                    </a:lnTo>
                    <a:lnTo>
                      <a:pt x="982" y="1526"/>
                    </a:lnTo>
                    <a:lnTo>
                      <a:pt x="982" y="1526"/>
                    </a:lnTo>
                    <a:lnTo>
                      <a:pt x="998" y="1534"/>
                    </a:lnTo>
                    <a:lnTo>
                      <a:pt x="1014" y="1540"/>
                    </a:lnTo>
                    <a:lnTo>
                      <a:pt x="1030" y="1542"/>
                    </a:lnTo>
                    <a:lnTo>
                      <a:pt x="1048" y="1544"/>
                    </a:lnTo>
                    <a:lnTo>
                      <a:pt x="1048" y="1544"/>
                    </a:lnTo>
                    <a:lnTo>
                      <a:pt x="1064" y="1542"/>
                    </a:lnTo>
                    <a:lnTo>
                      <a:pt x="1082" y="1538"/>
                    </a:lnTo>
                    <a:lnTo>
                      <a:pt x="1098" y="1534"/>
                    </a:lnTo>
                    <a:lnTo>
                      <a:pt x="1114" y="1526"/>
                    </a:lnTo>
                    <a:lnTo>
                      <a:pt x="1128" y="1516"/>
                    </a:lnTo>
                    <a:lnTo>
                      <a:pt x="1142" y="1506"/>
                    </a:lnTo>
                    <a:lnTo>
                      <a:pt x="1152" y="1492"/>
                    </a:lnTo>
                    <a:lnTo>
                      <a:pt x="1162" y="1476"/>
                    </a:lnTo>
                    <a:lnTo>
                      <a:pt x="1182" y="1444"/>
                    </a:lnTo>
                    <a:lnTo>
                      <a:pt x="1182" y="1444"/>
                    </a:lnTo>
                    <a:lnTo>
                      <a:pt x="1184" y="1460"/>
                    </a:lnTo>
                    <a:lnTo>
                      <a:pt x="1188" y="1476"/>
                    </a:lnTo>
                    <a:lnTo>
                      <a:pt x="1192" y="1492"/>
                    </a:lnTo>
                    <a:lnTo>
                      <a:pt x="1200" y="1506"/>
                    </a:lnTo>
                    <a:lnTo>
                      <a:pt x="1210" y="1520"/>
                    </a:lnTo>
                    <a:lnTo>
                      <a:pt x="1220" y="1532"/>
                    </a:lnTo>
                    <a:lnTo>
                      <a:pt x="1234" y="1542"/>
                    </a:lnTo>
                    <a:lnTo>
                      <a:pt x="1248" y="1552"/>
                    </a:lnTo>
                    <a:lnTo>
                      <a:pt x="1248" y="1552"/>
                    </a:lnTo>
                    <a:lnTo>
                      <a:pt x="1264" y="1560"/>
                    </a:lnTo>
                    <a:lnTo>
                      <a:pt x="1280" y="1566"/>
                    </a:lnTo>
                    <a:lnTo>
                      <a:pt x="1296" y="1570"/>
                    </a:lnTo>
                    <a:lnTo>
                      <a:pt x="1314" y="1570"/>
                    </a:lnTo>
                    <a:lnTo>
                      <a:pt x="1314" y="1570"/>
                    </a:lnTo>
                    <a:lnTo>
                      <a:pt x="1332" y="1570"/>
                    </a:lnTo>
                    <a:lnTo>
                      <a:pt x="1348" y="1566"/>
                    </a:lnTo>
                    <a:lnTo>
                      <a:pt x="1364" y="1560"/>
                    </a:lnTo>
                    <a:lnTo>
                      <a:pt x="1380" y="1552"/>
                    </a:lnTo>
                    <a:lnTo>
                      <a:pt x="1394" y="1544"/>
                    </a:lnTo>
                    <a:lnTo>
                      <a:pt x="1408" y="1532"/>
                    </a:lnTo>
                    <a:lnTo>
                      <a:pt x="1418" y="1518"/>
                    </a:lnTo>
                    <a:lnTo>
                      <a:pt x="1430" y="1504"/>
                    </a:lnTo>
                    <a:lnTo>
                      <a:pt x="1490" y="1398"/>
                    </a:lnTo>
                    <a:lnTo>
                      <a:pt x="1490" y="1398"/>
                    </a:lnTo>
                    <a:lnTo>
                      <a:pt x="1496" y="1386"/>
                    </a:lnTo>
                    <a:lnTo>
                      <a:pt x="1502" y="1374"/>
                    </a:lnTo>
                    <a:lnTo>
                      <a:pt x="1504" y="1362"/>
                    </a:lnTo>
                    <a:lnTo>
                      <a:pt x="1506" y="1348"/>
                    </a:lnTo>
                    <a:lnTo>
                      <a:pt x="1508" y="1336"/>
                    </a:lnTo>
                    <a:lnTo>
                      <a:pt x="1508" y="1322"/>
                    </a:lnTo>
                    <a:lnTo>
                      <a:pt x="1506" y="1310"/>
                    </a:lnTo>
                    <a:lnTo>
                      <a:pt x="1504" y="1298"/>
                    </a:lnTo>
                    <a:lnTo>
                      <a:pt x="1500" y="1286"/>
                    </a:lnTo>
                    <a:lnTo>
                      <a:pt x="1494" y="1274"/>
                    </a:lnTo>
                    <a:lnTo>
                      <a:pt x="1488" y="1262"/>
                    </a:lnTo>
                    <a:lnTo>
                      <a:pt x="1480" y="1252"/>
                    </a:lnTo>
                    <a:lnTo>
                      <a:pt x="1472" y="1242"/>
                    </a:lnTo>
                    <a:lnTo>
                      <a:pt x="1464" y="1232"/>
                    </a:lnTo>
                    <a:lnTo>
                      <a:pt x="1452" y="1224"/>
                    </a:lnTo>
                    <a:lnTo>
                      <a:pt x="1442" y="1216"/>
                    </a:lnTo>
                    <a:lnTo>
                      <a:pt x="1442" y="1216"/>
                    </a:lnTo>
                    <a:lnTo>
                      <a:pt x="1426" y="1208"/>
                    </a:lnTo>
                    <a:lnTo>
                      <a:pt x="1408" y="1204"/>
                    </a:lnTo>
                    <a:lnTo>
                      <a:pt x="1392" y="1200"/>
                    </a:lnTo>
                    <a:lnTo>
                      <a:pt x="1376" y="1200"/>
                    </a:lnTo>
                    <a:lnTo>
                      <a:pt x="1376" y="1200"/>
                    </a:lnTo>
                    <a:lnTo>
                      <a:pt x="1354" y="1200"/>
                    </a:lnTo>
                    <a:lnTo>
                      <a:pt x="1334" y="1206"/>
                    </a:lnTo>
                    <a:lnTo>
                      <a:pt x="1314" y="1214"/>
                    </a:lnTo>
                    <a:lnTo>
                      <a:pt x="1296" y="1226"/>
                    </a:lnTo>
                    <a:lnTo>
                      <a:pt x="1296" y="1226"/>
                    </a:lnTo>
                    <a:lnTo>
                      <a:pt x="1296" y="1206"/>
                    </a:lnTo>
                    <a:lnTo>
                      <a:pt x="1294" y="1188"/>
                    </a:lnTo>
                    <a:lnTo>
                      <a:pt x="1290" y="1168"/>
                    </a:lnTo>
                    <a:lnTo>
                      <a:pt x="1282" y="1152"/>
                    </a:lnTo>
                    <a:lnTo>
                      <a:pt x="1274" y="1134"/>
                    </a:lnTo>
                    <a:lnTo>
                      <a:pt x="1262" y="1120"/>
                    </a:lnTo>
                    <a:lnTo>
                      <a:pt x="1246" y="1106"/>
                    </a:lnTo>
                    <a:lnTo>
                      <a:pt x="1230" y="1094"/>
                    </a:lnTo>
                    <a:lnTo>
                      <a:pt x="1230" y="1094"/>
                    </a:lnTo>
                    <a:lnTo>
                      <a:pt x="1214" y="1086"/>
                    </a:lnTo>
                    <a:lnTo>
                      <a:pt x="1198" y="1082"/>
                    </a:lnTo>
                    <a:lnTo>
                      <a:pt x="1180" y="1078"/>
                    </a:lnTo>
                    <a:lnTo>
                      <a:pt x="1164" y="1078"/>
                    </a:lnTo>
                    <a:lnTo>
                      <a:pt x="1164" y="1078"/>
                    </a:lnTo>
                    <a:lnTo>
                      <a:pt x="1142" y="1078"/>
                    </a:lnTo>
                    <a:lnTo>
                      <a:pt x="1122" y="1084"/>
                    </a:lnTo>
                    <a:lnTo>
                      <a:pt x="1102" y="1092"/>
                    </a:lnTo>
                    <a:lnTo>
                      <a:pt x="1084" y="1104"/>
                    </a:lnTo>
                    <a:lnTo>
                      <a:pt x="1084" y="1104"/>
                    </a:lnTo>
                    <a:lnTo>
                      <a:pt x="1086" y="1084"/>
                    </a:lnTo>
                    <a:lnTo>
                      <a:pt x="1084" y="1066"/>
                    </a:lnTo>
                    <a:lnTo>
                      <a:pt x="1078" y="1046"/>
                    </a:lnTo>
                    <a:lnTo>
                      <a:pt x="1072" y="1030"/>
                    </a:lnTo>
                    <a:lnTo>
                      <a:pt x="1062" y="1012"/>
                    </a:lnTo>
                    <a:lnTo>
                      <a:pt x="1050" y="998"/>
                    </a:lnTo>
                    <a:lnTo>
                      <a:pt x="1036" y="984"/>
                    </a:lnTo>
                    <a:lnTo>
                      <a:pt x="1018" y="972"/>
                    </a:lnTo>
                    <a:lnTo>
                      <a:pt x="1018" y="972"/>
                    </a:lnTo>
                    <a:lnTo>
                      <a:pt x="1002" y="964"/>
                    </a:lnTo>
                    <a:lnTo>
                      <a:pt x="986" y="960"/>
                    </a:lnTo>
                    <a:lnTo>
                      <a:pt x="970" y="956"/>
                    </a:lnTo>
                    <a:lnTo>
                      <a:pt x="952" y="954"/>
                    </a:lnTo>
                    <a:close/>
                    <a:moveTo>
                      <a:pt x="2714" y="0"/>
                    </a:moveTo>
                    <a:lnTo>
                      <a:pt x="2260" y="136"/>
                    </a:lnTo>
                    <a:lnTo>
                      <a:pt x="2616" y="1334"/>
                    </a:lnTo>
                    <a:lnTo>
                      <a:pt x="2764" y="1290"/>
                    </a:lnTo>
                    <a:lnTo>
                      <a:pt x="2764" y="1290"/>
                    </a:lnTo>
                    <a:lnTo>
                      <a:pt x="2792" y="1220"/>
                    </a:lnTo>
                    <a:lnTo>
                      <a:pt x="2818" y="1150"/>
                    </a:lnTo>
                    <a:lnTo>
                      <a:pt x="2840" y="1078"/>
                    </a:lnTo>
                    <a:lnTo>
                      <a:pt x="2858" y="1004"/>
                    </a:lnTo>
                    <a:lnTo>
                      <a:pt x="2872" y="928"/>
                    </a:lnTo>
                    <a:lnTo>
                      <a:pt x="2884" y="852"/>
                    </a:lnTo>
                    <a:lnTo>
                      <a:pt x="2890" y="774"/>
                    </a:lnTo>
                    <a:lnTo>
                      <a:pt x="2892" y="696"/>
                    </a:lnTo>
                    <a:lnTo>
                      <a:pt x="2892" y="696"/>
                    </a:lnTo>
                    <a:lnTo>
                      <a:pt x="2890" y="648"/>
                    </a:lnTo>
                    <a:lnTo>
                      <a:pt x="2888" y="602"/>
                    </a:lnTo>
                    <a:lnTo>
                      <a:pt x="2884" y="556"/>
                    </a:lnTo>
                    <a:lnTo>
                      <a:pt x="2880" y="510"/>
                    </a:lnTo>
                    <a:lnTo>
                      <a:pt x="2874" y="464"/>
                    </a:lnTo>
                    <a:lnTo>
                      <a:pt x="2866" y="420"/>
                    </a:lnTo>
                    <a:lnTo>
                      <a:pt x="2856" y="374"/>
                    </a:lnTo>
                    <a:lnTo>
                      <a:pt x="2846" y="332"/>
                    </a:lnTo>
                    <a:lnTo>
                      <a:pt x="2834" y="288"/>
                    </a:lnTo>
                    <a:lnTo>
                      <a:pt x="2820" y="244"/>
                    </a:lnTo>
                    <a:lnTo>
                      <a:pt x="2806" y="202"/>
                    </a:lnTo>
                    <a:lnTo>
                      <a:pt x="2790" y="162"/>
                    </a:lnTo>
                    <a:lnTo>
                      <a:pt x="2772" y="120"/>
                    </a:lnTo>
                    <a:lnTo>
                      <a:pt x="2754" y="80"/>
                    </a:lnTo>
                    <a:lnTo>
                      <a:pt x="2734" y="40"/>
                    </a:lnTo>
                    <a:lnTo>
                      <a:pt x="2714" y="0"/>
                    </a:lnTo>
                    <a:lnTo>
                      <a:pt x="2714" y="0"/>
                    </a:lnTo>
                    <a:close/>
                    <a:moveTo>
                      <a:pt x="178" y="0"/>
                    </a:moveTo>
                    <a:lnTo>
                      <a:pt x="178" y="0"/>
                    </a:lnTo>
                    <a:lnTo>
                      <a:pt x="156" y="40"/>
                    </a:lnTo>
                    <a:lnTo>
                      <a:pt x="138" y="80"/>
                    </a:lnTo>
                    <a:lnTo>
                      <a:pt x="118" y="120"/>
                    </a:lnTo>
                    <a:lnTo>
                      <a:pt x="102" y="160"/>
                    </a:lnTo>
                    <a:lnTo>
                      <a:pt x="86" y="202"/>
                    </a:lnTo>
                    <a:lnTo>
                      <a:pt x="72" y="244"/>
                    </a:lnTo>
                    <a:lnTo>
                      <a:pt x="58" y="288"/>
                    </a:lnTo>
                    <a:lnTo>
                      <a:pt x="46" y="330"/>
                    </a:lnTo>
                    <a:lnTo>
                      <a:pt x="36" y="374"/>
                    </a:lnTo>
                    <a:lnTo>
                      <a:pt x="26" y="420"/>
                    </a:lnTo>
                    <a:lnTo>
                      <a:pt x="18" y="464"/>
                    </a:lnTo>
                    <a:lnTo>
                      <a:pt x="12" y="510"/>
                    </a:lnTo>
                    <a:lnTo>
                      <a:pt x="6" y="556"/>
                    </a:lnTo>
                    <a:lnTo>
                      <a:pt x="2" y="602"/>
                    </a:lnTo>
                    <a:lnTo>
                      <a:pt x="0" y="648"/>
                    </a:lnTo>
                    <a:lnTo>
                      <a:pt x="0" y="696"/>
                    </a:lnTo>
                    <a:lnTo>
                      <a:pt x="0" y="696"/>
                    </a:lnTo>
                    <a:lnTo>
                      <a:pt x="2" y="774"/>
                    </a:lnTo>
                    <a:lnTo>
                      <a:pt x="8" y="852"/>
                    </a:lnTo>
                    <a:lnTo>
                      <a:pt x="18" y="928"/>
                    </a:lnTo>
                    <a:lnTo>
                      <a:pt x="32" y="1004"/>
                    </a:lnTo>
                    <a:lnTo>
                      <a:pt x="52" y="1078"/>
                    </a:lnTo>
                    <a:lnTo>
                      <a:pt x="74" y="1150"/>
                    </a:lnTo>
                    <a:lnTo>
                      <a:pt x="98" y="1220"/>
                    </a:lnTo>
                    <a:lnTo>
                      <a:pt x="128" y="1290"/>
                    </a:lnTo>
                    <a:lnTo>
                      <a:pt x="276" y="1334"/>
                    </a:lnTo>
                    <a:lnTo>
                      <a:pt x="632" y="136"/>
                    </a:lnTo>
                    <a:lnTo>
                      <a:pt x="178" y="0"/>
                    </a:lnTo>
                    <a:close/>
                    <a:moveTo>
                      <a:pt x="646" y="1178"/>
                    </a:moveTo>
                    <a:lnTo>
                      <a:pt x="684" y="1116"/>
                    </a:lnTo>
                    <a:lnTo>
                      <a:pt x="532" y="1030"/>
                    </a:lnTo>
                    <a:lnTo>
                      <a:pt x="532" y="1030"/>
                    </a:lnTo>
                    <a:lnTo>
                      <a:pt x="514" y="1016"/>
                    </a:lnTo>
                    <a:lnTo>
                      <a:pt x="496" y="1002"/>
                    </a:lnTo>
                    <a:lnTo>
                      <a:pt x="480" y="1030"/>
                    </a:lnTo>
                    <a:lnTo>
                      <a:pt x="480" y="1030"/>
                    </a:lnTo>
                    <a:lnTo>
                      <a:pt x="474" y="1044"/>
                    </a:lnTo>
                    <a:lnTo>
                      <a:pt x="468" y="1056"/>
                    </a:lnTo>
                    <a:lnTo>
                      <a:pt x="464" y="1070"/>
                    </a:lnTo>
                    <a:lnTo>
                      <a:pt x="462" y="1084"/>
                    </a:lnTo>
                    <a:lnTo>
                      <a:pt x="462" y="1098"/>
                    </a:lnTo>
                    <a:lnTo>
                      <a:pt x="462" y="1112"/>
                    </a:lnTo>
                    <a:lnTo>
                      <a:pt x="464" y="1126"/>
                    </a:lnTo>
                    <a:lnTo>
                      <a:pt x="466" y="1140"/>
                    </a:lnTo>
                    <a:lnTo>
                      <a:pt x="470" y="1152"/>
                    </a:lnTo>
                    <a:lnTo>
                      <a:pt x="476" y="1166"/>
                    </a:lnTo>
                    <a:lnTo>
                      <a:pt x="482" y="1178"/>
                    </a:lnTo>
                    <a:lnTo>
                      <a:pt x="490" y="1190"/>
                    </a:lnTo>
                    <a:lnTo>
                      <a:pt x="500" y="1200"/>
                    </a:lnTo>
                    <a:lnTo>
                      <a:pt x="510" y="1210"/>
                    </a:lnTo>
                    <a:lnTo>
                      <a:pt x="520" y="1218"/>
                    </a:lnTo>
                    <a:lnTo>
                      <a:pt x="534" y="1226"/>
                    </a:lnTo>
                    <a:lnTo>
                      <a:pt x="534" y="1226"/>
                    </a:lnTo>
                    <a:lnTo>
                      <a:pt x="550" y="1236"/>
                    </a:lnTo>
                    <a:lnTo>
                      <a:pt x="568" y="1242"/>
                    </a:lnTo>
                    <a:lnTo>
                      <a:pt x="586" y="1246"/>
                    </a:lnTo>
                    <a:lnTo>
                      <a:pt x="606" y="1246"/>
                    </a:lnTo>
                    <a:lnTo>
                      <a:pt x="606" y="1246"/>
                    </a:lnTo>
                    <a:lnTo>
                      <a:pt x="622" y="1244"/>
                    </a:lnTo>
                    <a:lnTo>
                      <a:pt x="622" y="1244"/>
                    </a:lnTo>
                    <a:lnTo>
                      <a:pt x="626" y="1228"/>
                    </a:lnTo>
                    <a:lnTo>
                      <a:pt x="632" y="1212"/>
                    </a:lnTo>
                    <a:lnTo>
                      <a:pt x="638" y="1194"/>
                    </a:lnTo>
                    <a:lnTo>
                      <a:pt x="646" y="1178"/>
                    </a:lnTo>
                    <a:lnTo>
                      <a:pt x="646" y="1178"/>
                    </a:lnTo>
                    <a:close/>
                    <a:moveTo>
                      <a:pt x="2356" y="762"/>
                    </a:moveTo>
                    <a:lnTo>
                      <a:pt x="2198" y="250"/>
                    </a:lnTo>
                    <a:lnTo>
                      <a:pt x="2198" y="250"/>
                    </a:lnTo>
                    <a:lnTo>
                      <a:pt x="2190" y="232"/>
                    </a:lnTo>
                    <a:lnTo>
                      <a:pt x="2180" y="216"/>
                    </a:lnTo>
                    <a:lnTo>
                      <a:pt x="2170" y="202"/>
                    </a:lnTo>
                    <a:lnTo>
                      <a:pt x="2156" y="190"/>
                    </a:lnTo>
                    <a:lnTo>
                      <a:pt x="2140" y="180"/>
                    </a:lnTo>
                    <a:lnTo>
                      <a:pt x="2124" y="174"/>
                    </a:lnTo>
                    <a:lnTo>
                      <a:pt x="2106" y="168"/>
                    </a:lnTo>
                    <a:lnTo>
                      <a:pt x="2088" y="166"/>
                    </a:lnTo>
                    <a:lnTo>
                      <a:pt x="1644" y="72"/>
                    </a:lnTo>
                    <a:lnTo>
                      <a:pt x="1644" y="72"/>
                    </a:lnTo>
                    <a:lnTo>
                      <a:pt x="1644" y="70"/>
                    </a:lnTo>
                    <a:lnTo>
                      <a:pt x="1382" y="14"/>
                    </a:lnTo>
                    <a:lnTo>
                      <a:pt x="1382" y="14"/>
                    </a:lnTo>
                    <a:lnTo>
                      <a:pt x="1378" y="14"/>
                    </a:lnTo>
                    <a:lnTo>
                      <a:pt x="1378" y="14"/>
                    </a:lnTo>
                    <a:lnTo>
                      <a:pt x="1376" y="14"/>
                    </a:lnTo>
                    <a:lnTo>
                      <a:pt x="1376" y="14"/>
                    </a:lnTo>
                    <a:lnTo>
                      <a:pt x="1370" y="14"/>
                    </a:lnTo>
                    <a:lnTo>
                      <a:pt x="1354" y="10"/>
                    </a:lnTo>
                    <a:lnTo>
                      <a:pt x="1356" y="12"/>
                    </a:lnTo>
                    <a:lnTo>
                      <a:pt x="1356" y="12"/>
                    </a:lnTo>
                    <a:lnTo>
                      <a:pt x="1338" y="10"/>
                    </a:lnTo>
                    <a:lnTo>
                      <a:pt x="1338" y="10"/>
                    </a:lnTo>
                    <a:lnTo>
                      <a:pt x="1316" y="10"/>
                    </a:lnTo>
                    <a:lnTo>
                      <a:pt x="1296" y="14"/>
                    </a:lnTo>
                    <a:lnTo>
                      <a:pt x="1274" y="22"/>
                    </a:lnTo>
                    <a:lnTo>
                      <a:pt x="1254" y="32"/>
                    </a:lnTo>
                    <a:lnTo>
                      <a:pt x="1236" y="44"/>
                    </a:lnTo>
                    <a:lnTo>
                      <a:pt x="1220" y="58"/>
                    </a:lnTo>
                    <a:lnTo>
                      <a:pt x="1204" y="74"/>
                    </a:lnTo>
                    <a:lnTo>
                      <a:pt x="1192" y="94"/>
                    </a:lnTo>
                    <a:lnTo>
                      <a:pt x="1056" y="330"/>
                    </a:lnTo>
                    <a:lnTo>
                      <a:pt x="1056" y="330"/>
                    </a:lnTo>
                    <a:lnTo>
                      <a:pt x="1048" y="344"/>
                    </a:lnTo>
                    <a:lnTo>
                      <a:pt x="1042" y="360"/>
                    </a:lnTo>
                    <a:lnTo>
                      <a:pt x="1038" y="376"/>
                    </a:lnTo>
                    <a:lnTo>
                      <a:pt x="1034" y="392"/>
                    </a:lnTo>
                    <a:lnTo>
                      <a:pt x="1034" y="410"/>
                    </a:lnTo>
                    <a:lnTo>
                      <a:pt x="1034" y="426"/>
                    </a:lnTo>
                    <a:lnTo>
                      <a:pt x="1036" y="442"/>
                    </a:lnTo>
                    <a:lnTo>
                      <a:pt x="1038" y="458"/>
                    </a:lnTo>
                    <a:lnTo>
                      <a:pt x="1044" y="474"/>
                    </a:lnTo>
                    <a:lnTo>
                      <a:pt x="1050" y="488"/>
                    </a:lnTo>
                    <a:lnTo>
                      <a:pt x="1058" y="502"/>
                    </a:lnTo>
                    <a:lnTo>
                      <a:pt x="1068" y="516"/>
                    </a:lnTo>
                    <a:lnTo>
                      <a:pt x="1078" y="528"/>
                    </a:lnTo>
                    <a:lnTo>
                      <a:pt x="1090" y="540"/>
                    </a:lnTo>
                    <a:lnTo>
                      <a:pt x="1104" y="552"/>
                    </a:lnTo>
                    <a:lnTo>
                      <a:pt x="1118" y="560"/>
                    </a:lnTo>
                    <a:lnTo>
                      <a:pt x="1118" y="560"/>
                    </a:lnTo>
                    <a:lnTo>
                      <a:pt x="1138" y="570"/>
                    </a:lnTo>
                    <a:lnTo>
                      <a:pt x="1160" y="578"/>
                    </a:lnTo>
                    <a:lnTo>
                      <a:pt x="1180" y="582"/>
                    </a:lnTo>
                    <a:lnTo>
                      <a:pt x="1202" y="584"/>
                    </a:lnTo>
                    <a:lnTo>
                      <a:pt x="1202" y="584"/>
                    </a:lnTo>
                    <a:lnTo>
                      <a:pt x="1224" y="582"/>
                    </a:lnTo>
                    <a:lnTo>
                      <a:pt x="1246" y="578"/>
                    </a:lnTo>
                    <a:lnTo>
                      <a:pt x="1266" y="570"/>
                    </a:lnTo>
                    <a:lnTo>
                      <a:pt x="1286" y="562"/>
                    </a:lnTo>
                    <a:lnTo>
                      <a:pt x="1304" y="550"/>
                    </a:lnTo>
                    <a:lnTo>
                      <a:pt x="1322" y="534"/>
                    </a:lnTo>
                    <a:lnTo>
                      <a:pt x="1336" y="518"/>
                    </a:lnTo>
                    <a:lnTo>
                      <a:pt x="1350" y="498"/>
                    </a:lnTo>
                    <a:lnTo>
                      <a:pt x="1484" y="266"/>
                    </a:lnTo>
                    <a:lnTo>
                      <a:pt x="2098" y="590"/>
                    </a:lnTo>
                    <a:lnTo>
                      <a:pt x="2098" y="590"/>
                    </a:lnTo>
                    <a:lnTo>
                      <a:pt x="2118" y="602"/>
                    </a:lnTo>
                    <a:lnTo>
                      <a:pt x="2138" y="618"/>
                    </a:lnTo>
                    <a:lnTo>
                      <a:pt x="2156" y="636"/>
                    </a:lnTo>
                    <a:lnTo>
                      <a:pt x="2170" y="656"/>
                    </a:lnTo>
                    <a:lnTo>
                      <a:pt x="2170" y="656"/>
                    </a:lnTo>
                    <a:lnTo>
                      <a:pt x="2184" y="676"/>
                    </a:lnTo>
                    <a:lnTo>
                      <a:pt x="2184" y="676"/>
                    </a:lnTo>
                    <a:lnTo>
                      <a:pt x="2190" y="686"/>
                    </a:lnTo>
                    <a:lnTo>
                      <a:pt x="2314" y="890"/>
                    </a:lnTo>
                    <a:lnTo>
                      <a:pt x="2314" y="890"/>
                    </a:lnTo>
                    <a:lnTo>
                      <a:pt x="2328" y="878"/>
                    </a:lnTo>
                    <a:lnTo>
                      <a:pt x="2340" y="864"/>
                    </a:lnTo>
                    <a:lnTo>
                      <a:pt x="2348" y="850"/>
                    </a:lnTo>
                    <a:lnTo>
                      <a:pt x="2356" y="832"/>
                    </a:lnTo>
                    <a:lnTo>
                      <a:pt x="2360" y="816"/>
                    </a:lnTo>
                    <a:lnTo>
                      <a:pt x="2362" y="798"/>
                    </a:lnTo>
                    <a:lnTo>
                      <a:pt x="2360" y="780"/>
                    </a:lnTo>
                    <a:lnTo>
                      <a:pt x="2356" y="762"/>
                    </a:lnTo>
                    <a:lnTo>
                      <a:pt x="2356" y="762"/>
                    </a:lnTo>
                    <a:close/>
                  </a:path>
                </a:pathLst>
              </a:custGeom>
              <a:solidFill>
                <a:srgbClr val="968C6D"/>
              </a:solidFill>
              <a:ln>
                <a:noFill/>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67" name="Freeform 19">
                <a:extLst>
                  <a:ext uri="{FF2B5EF4-FFF2-40B4-BE49-F238E27FC236}">
                    <a16:creationId xmlns:a16="http://schemas.microsoft.com/office/drawing/2014/main" id="{7FBAE356-689E-4FE7-BBDD-BC34E71C16AC}"/>
                  </a:ext>
                </a:extLst>
              </p:cNvPr>
              <p:cNvSpPr>
                <a:spLocks noEditPoints="1"/>
              </p:cNvSpPr>
              <p:nvPr/>
            </p:nvSpPr>
            <p:spPr bwMode="auto">
              <a:xfrm>
                <a:off x="8156982" y="5415171"/>
                <a:ext cx="458559" cy="248942"/>
              </a:xfrm>
              <a:custGeom>
                <a:avLst/>
                <a:gdLst>
                  <a:gd name="T0" fmla="*/ 2114 w 2892"/>
                  <a:gd name="T1" fmla="*/ 1186 h 1570"/>
                  <a:gd name="T2" fmla="*/ 2044 w 2892"/>
                  <a:gd name="T3" fmla="*/ 1276 h 1570"/>
                  <a:gd name="T4" fmla="*/ 1926 w 2892"/>
                  <a:gd name="T5" fmla="*/ 1320 h 1570"/>
                  <a:gd name="T6" fmla="*/ 1806 w 2892"/>
                  <a:gd name="T7" fmla="*/ 1224 h 1570"/>
                  <a:gd name="T8" fmla="*/ 1742 w 2892"/>
                  <a:gd name="T9" fmla="*/ 1336 h 1570"/>
                  <a:gd name="T10" fmla="*/ 1642 w 2892"/>
                  <a:gd name="T11" fmla="*/ 1356 h 1570"/>
                  <a:gd name="T12" fmla="*/ 1590 w 2892"/>
                  <a:gd name="T13" fmla="*/ 1294 h 1570"/>
                  <a:gd name="T14" fmla="*/ 1502 w 2892"/>
                  <a:gd name="T15" fmla="*/ 1154 h 1570"/>
                  <a:gd name="T16" fmla="*/ 1360 w 2892"/>
                  <a:gd name="T17" fmla="*/ 1114 h 1570"/>
                  <a:gd name="T18" fmla="*/ 1220 w 2892"/>
                  <a:gd name="T19" fmla="*/ 998 h 1570"/>
                  <a:gd name="T20" fmla="*/ 1088 w 2892"/>
                  <a:gd name="T21" fmla="*/ 916 h 1570"/>
                  <a:gd name="T22" fmla="*/ 924 w 2892"/>
                  <a:gd name="T23" fmla="*/ 870 h 1570"/>
                  <a:gd name="T24" fmla="*/ 576 w 2892"/>
                  <a:gd name="T25" fmla="*/ 954 h 1570"/>
                  <a:gd name="T26" fmla="*/ 522 w 2892"/>
                  <a:gd name="T27" fmla="*/ 826 h 1570"/>
                  <a:gd name="T28" fmla="*/ 744 w 2892"/>
                  <a:gd name="T29" fmla="*/ 262 h 1570"/>
                  <a:gd name="T30" fmla="*/ 946 w 2892"/>
                  <a:gd name="T31" fmla="*/ 406 h 1570"/>
                  <a:gd name="T32" fmla="*/ 1016 w 2892"/>
                  <a:gd name="T33" fmla="*/ 588 h 1570"/>
                  <a:gd name="T34" fmla="*/ 1202 w 2892"/>
                  <a:gd name="T35" fmla="*/ 670 h 1570"/>
                  <a:gd name="T36" fmla="*/ 1516 w 2892"/>
                  <a:gd name="T37" fmla="*/ 382 h 1570"/>
                  <a:gd name="T38" fmla="*/ 2110 w 2892"/>
                  <a:gd name="T39" fmla="*/ 720 h 1570"/>
                  <a:gd name="T40" fmla="*/ 2292 w 2892"/>
                  <a:gd name="T41" fmla="*/ 1062 h 1570"/>
                  <a:gd name="T42" fmla="*/ 2238 w 2892"/>
                  <a:gd name="T43" fmla="*/ 1164 h 1570"/>
                  <a:gd name="T44" fmla="*/ 872 w 2892"/>
                  <a:gd name="T45" fmla="*/ 982 h 1570"/>
                  <a:gd name="T46" fmla="*/ 704 w 2892"/>
                  <a:gd name="T47" fmla="*/ 1272 h 1570"/>
                  <a:gd name="T48" fmla="*/ 738 w 2892"/>
                  <a:gd name="T49" fmla="*/ 1378 h 1570"/>
                  <a:gd name="T50" fmla="*/ 836 w 2892"/>
                  <a:gd name="T51" fmla="*/ 1422 h 1570"/>
                  <a:gd name="T52" fmla="*/ 928 w 2892"/>
                  <a:gd name="T53" fmla="*/ 1470 h 1570"/>
                  <a:gd name="T54" fmla="*/ 1048 w 2892"/>
                  <a:gd name="T55" fmla="*/ 1544 h 1570"/>
                  <a:gd name="T56" fmla="*/ 1162 w 2892"/>
                  <a:gd name="T57" fmla="*/ 1476 h 1570"/>
                  <a:gd name="T58" fmla="*/ 1234 w 2892"/>
                  <a:gd name="T59" fmla="*/ 1542 h 1570"/>
                  <a:gd name="T60" fmla="*/ 1348 w 2892"/>
                  <a:gd name="T61" fmla="*/ 1566 h 1570"/>
                  <a:gd name="T62" fmla="*/ 1496 w 2892"/>
                  <a:gd name="T63" fmla="*/ 1386 h 1570"/>
                  <a:gd name="T64" fmla="*/ 1494 w 2892"/>
                  <a:gd name="T65" fmla="*/ 1274 h 1570"/>
                  <a:gd name="T66" fmla="*/ 1408 w 2892"/>
                  <a:gd name="T67" fmla="*/ 1204 h 1570"/>
                  <a:gd name="T68" fmla="*/ 1296 w 2892"/>
                  <a:gd name="T69" fmla="*/ 1206 h 1570"/>
                  <a:gd name="T70" fmla="*/ 1214 w 2892"/>
                  <a:gd name="T71" fmla="*/ 1086 h 1570"/>
                  <a:gd name="T72" fmla="*/ 1084 w 2892"/>
                  <a:gd name="T73" fmla="*/ 1104 h 1570"/>
                  <a:gd name="T74" fmla="*/ 1018 w 2892"/>
                  <a:gd name="T75" fmla="*/ 972 h 1570"/>
                  <a:gd name="T76" fmla="*/ 2764 w 2892"/>
                  <a:gd name="T77" fmla="*/ 1290 h 1570"/>
                  <a:gd name="T78" fmla="*/ 2892 w 2892"/>
                  <a:gd name="T79" fmla="*/ 696 h 1570"/>
                  <a:gd name="T80" fmla="*/ 2834 w 2892"/>
                  <a:gd name="T81" fmla="*/ 288 h 1570"/>
                  <a:gd name="T82" fmla="*/ 178 w 2892"/>
                  <a:gd name="T83" fmla="*/ 0 h 1570"/>
                  <a:gd name="T84" fmla="*/ 46 w 2892"/>
                  <a:gd name="T85" fmla="*/ 330 h 1570"/>
                  <a:gd name="T86" fmla="*/ 0 w 2892"/>
                  <a:gd name="T87" fmla="*/ 696 h 1570"/>
                  <a:gd name="T88" fmla="*/ 276 w 2892"/>
                  <a:gd name="T89" fmla="*/ 1334 h 1570"/>
                  <a:gd name="T90" fmla="*/ 480 w 2892"/>
                  <a:gd name="T91" fmla="*/ 1030 h 1570"/>
                  <a:gd name="T92" fmla="*/ 466 w 2892"/>
                  <a:gd name="T93" fmla="*/ 1140 h 1570"/>
                  <a:gd name="T94" fmla="*/ 534 w 2892"/>
                  <a:gd name="T95" fmla="*/ 1226 h 1570"/>
                  <a:gd name="T96" fmla="*/ 632 w 2892"/>
                  <a:gd name="T97" fmla="*/ 1212 h 1570"/>
                  <a:gd name="T98" fmla="*/ 2170 w 2892"/>
                  <a:gd name="T99" fmla="*/ 202 h 1570"/>
                  <a:gd name="T100" fmla="*/ 1382 w 2892"/>
                  <a:gd name="T101" fmla="*/ 14 h 1570"/>
                  <a:gd name="T102" fmla="*/ 1356 w 2892"/>
                  <a:gd name="T103" fmla="*/ 12 h 1570"/>
                  <a:gd name="T104" fmla="*/ 1204 w 2892"/>
                  <a:gd name="T105" fmla="*/ 74 h 1570"/>
                  <a:gd name="T106" fmla="*/ 1034 w 2892"/>
                  <a:gd name="T107" fmla="*/ 426 h 1570"/>
                  <a:gd name="T108" fmla="*/ 1104 w 2892"/>
                  <a:gd name="T109" fmla="*/ 552 h 1570"/>
                  <a:gd name="T110" fmla="*/ 1246 w 2892"/>
                  <a:gd name="T111" fmla="*/ 578 h 1570"/>
                  <a:gd name="T112" fmla="*/ 2098 w 2892"/>
                  <a:gd name="T113" fmla="*/ 590 h 1570"/>
                  <a:gd name="T114" fmla="*/ 2314 w 2892"/>
                  <a:gd name="T115" fmla="*/ 890 h 1570"/>
                  <a:gd name="T116" fmla="*/ 2356 w 2892"/>
                  <a:gd name="T117" fmla="*/ 762 h 1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92" h="1570">
                    <a:moveTo>
                      <a:pt x="2226" y="1172"/>
                    </a:moveTo>
                    <a:lnTo>
                      <a:pt x="2226" y="1172"/>
                    </a:lnTo>
                    <a:lnTo>
                      <a:pt x="2210" y="1180"/>
                    </a:lnTo>
                    <a:lnTo>
                      <a:pt x="2192" y="1186"/>
                    </a:lnTo>
                    <a:lnTo>
                      <a:pt x="2174" y="1190"/>
                    </a:lnTo>
                    <a:lnTo>
                      <a:pt x="2156" y="1192"/>
                    </a:lnTo>
                    <a:lnTo>
                      <a:pt x="2156" y="1192"/>
                    </a:lnTo>
                    <a:lnTo>
                      <a:pt x="2134" y="1190"/>
                    </a:lnTo>
                    <a:lnTo>
                      <a:pt x="2114" y="1186"/>
                    </a:lnTo>
                    <a:lnTo>
                      <a:pt x="2096" y="1178"/>
                    </a:lnTo>
                    <a:lnTo>
                      <a:pt x="2078" y="1166"/>
                    </a:lnTo>
                    <a:lnTo>
                      <a:pt x="2078" y="1166"/>
                    </a:lnTo>
                    <a:lnTo>
                      <a:pt x="2078" y="1186"/>
                    </a:lnTo>
                    <a:lnTo>
                      <a:pt x="2076" y="1206"/>
                    </a:lnTo>
                    <a:lnTo>
                      <a:pt x="2072" y="1224"/>
                    </a:lnTo>
                    <a:lnTo>
                      <a:pt x="2066" y="1242"/>
                    </a:lnTo>
                    <a:lnTo>
                      <a:pt x="2056" y="1260"/>
                    </a:lnTo>
                    <a:lnTo>
                      <a:pt x="2044" y="1276"/>
                    </a:lnTo>
                    <a:lnTo>
                      <a:pt x="2030" y="1290"/>
                    </a:lnTo>
                    <a:lnTo>
                      <a:pt x="2014" y="1302"/>
                    </a:lnTo>
                    <a:lnTo>
                      <a:pt x="2014" y="1302"/>
                    </a:lnTo>
                    <a:lnTo>
                      <a:pt x="1996" y="1310"/>
                    </a:lnTo>
                    <a:lnTo>
                      <a:pt x="1978" y="1316"/>
                    </a:lnTo>
                    <a:lnTo>
                      <a:pt x="1960" y="1320"/>
                    </a:lnTo>
                    <a:lnTo>
                      <a:pt x="1942" y="1322"/>
                    </a:lnTo>
                    <a:lnTo>
                      <a:pt x="1942" y="1322"/>
                    </a:lnTo>
                    <a:lnTo>
                      <a:pt x="1926" y="1320"/>
                    </a:lnTo>
                    <a:lnTo>
                      <a:pt x="1908" y="1318"/>
                    </a:lnTo>
                    <a:lnTo>
                      <a:pt x="1892" y="1312"/>
                    </a:lnTo>
                    <a:lnTo>
                      <a:pt x="1878" y="1306"/>
                    </a:lnTo>
                    <a:lnTo>
                      <a:pt x="1862" y="1296"/>
                    </a:lnTo>
                    <a:lnTo>
                      <a:pt x="1850" y="1284"/>
                    </a:lnTo>
                    <a:lnTo>
                      <a:pt x="1838" y="1272"/>
                    </a:lnTo>
                    <a:lnTo>
                      <a:pt x="1826" y="1256"/>
                    </a:lnTo>
                    <a:lnTo>
                      <a:pt x="1806" y="1224"/>
                    </a:lnTo>
                    <a:lnTo>
                      <a:pt x="1806" y="1224"/>
                    </a:lnTo>
                    <a:lnTo>
                      <a:pt x="1806" y="1240"/>
                    </a:lnTo>
                    <a:lnTo>
                      <a:pt x="1802" y="1256"/>
                    </a:lnTo>
                    <a:lnTo>
                      <a:pt x="1796" y="1272"/>
                    </a:lnTo>
                    <a:lnTo>
                      <a:pt x="1788" y="1288"/>
                    </a:lnTo>
                    <a:lnTo>
                      <a:pt x="1780" y="1302"/>
                    </a:lnTo>
                    <a:lnTo>
                      <a:pt x="1768" y="1314"/>
                    </a:lnTo>
                    <a:lnTo>
                      <a:pt x="1756" y="1326"/>
                    </a:lnTo>
                    <a:lnTo>
                      <a:pt x="1742" y="1336"/>
                    </a:lnTo>
                    <a:lnTo>
                      <a:pt x="1742" y="1336"/>
                    </a:lnTo>
                    <a:lnTo>
                      <a:pt x="1726" y="1344"/>
                    </a:lnTo>
                    <a:lnTo>
                      <a:pt x="1708" y="1350"/>
                    </a:lnTo>
                    <a:lnTo>
                      <a:pt x="1690" y="1354"/>
                    </a:lnTo>
                    <a:lnTo>
                      <a:pt x="1672" y="1356"/>
                    </a:lnTo>
                    <a:lnTo>
                      <a:pt x="1672" y="1356"/>
                    </a:lnTo>
                    <a:lnTo>
                      <a:pt x="1654" y="1354"/>
                    </a:lnTo>
                    <a:lnTo>
                      <a:pt x="1654" y="1354"/>
                    </a:lnTo>
                    <a:lnTo>
                      <a:pt x="1642" y="1356"/>
                    </a:lnTo>
                    <a:lnTo>
                      <a:pt x="1642" y="1356"/>
                    </a:lnTo>
                    <a:lnTo>
                      <a:pt x="1638" y="1356"/>
                    </a:lnTo>
                    <a:lnTo>
                      <a:pt x="1638" y="1356"/>
                    </a:lnTo>
                    <a:lnTo>
                      <a:pt x="1626" y="1356"/>
                    </a:lnTo>
                    <a:lnTo>
                      <a:pt x="1614" y="1354"/>
                    </a:lnTo>
                    <a:lnTo>
                      <a:pt x="1592" y="1348"/>
                    </a:lnTo>
                    <a:lnTo>
                      <a:pt x="1592" y="1348"/>
                    </a:lnTo>
                    <a:lnTo>
                      <a:pt x="1594" y="1330"/>
                    </a:lnTo>
                    <a:lnTo>
                      <a:pt x="1592" y="1312"/>
                    </a:lnTo>
                    <a:lnTo>
                      <a:pt x="1590" y="1294"/>
                    </a:lnTo>
                    <a:lnTo>
                      <a:pt x="1586" y="1276"/>
                    </a:lnTo>
                    <a:lnTo>
                      <a:pt x="1586" y="1276"/>
                    </a:lnTo>
                    <a:lnTo>
                      <a:pt x="1580" y="1254"/>
                    </a:lnTo>
                    <a:lnTo>
                      <a:pt x="1572" y="1234"/>
                    </a:lnTo>
                    <a:lnTo>
                      <a:pt x="1560" y="1216"/>
                    </a:lnTo>
                    <a:lnTo>
                      <a:pt x="1548" y="1198"/>
                    </a:lnTo>
                    <a:lnTo>
                      <a:pt x="1534" y="1182"/>
                    </a:lnTo>
                    <a:lnTo>
                      <a:pt x="1520" y="1168"/>
                    </a:lnTo>
                    <a:lnTo>
                      <a:pt x="1502" y="1154"/>
                    </a:lnTo>
                    <a:lnTo>
                      <a:pt x="1484" y="1142"/>
                    </a:lnTo>
                    <a:lnTo>
                      <a:pt x="1484" y="1142"/>
                    </a:lnTo>
                    <a:lnTo>
                      <a:pt x="1458" y="1130"/>
                    </a:lnTo>
                    <a:lnTo>
                      <a:pt x="1432" y="1120"/>
                    </a:lnTo>
                    <a:lnTo>
                      <a:pt x="1404" y="1114"/>
                    </a:lnTo>
                    <a:lnTo>
                      <a:pt x="1376" y="1112"/>
                    </a:lnTo>
                    <a:lnTo>
                      <a:pt x="1376" y="1112"/>
                    </a:lnTo>
                    <a:lnTo>
                      <a:pt x="1360" y="1114"/>
                    </a:lnTo>
                    <a:lnTo>
                      <a:pt x="1360" y="1114"/>
                    </a:lnTo>
                    <a:lnTo>
                      <a:pt x="1344" y="1086"/>
                    </a:lnTo>
                    <a:lnTo>
                      <a:pt x="1324" y="1060"/>
                    </a:lnTo>
                    <a:lnTo>
                      <a:pt x="1312" y="1050"/>
                    </a:lnTo>
                    <a:lnTo>
                      <a:pt x="1300" y="1038"/>
                    </a:lnTo>
                    <a:lnTo>
                      <a:pt x="1288" y="1030"/>
                    </a:lnTo>
                    <a:lnTo>
                      <a:pt x="1274" y="1020"/>
                    </a:lnTo>
                    <a:lnTo>
                      <a:pt x="1274" y="1020"/>
                    </a:lnTo>
                    <a:lnTo>
                      <a:pt x="1248" y="1008"/>
                    </a:lnTo>
                    <a:lnTo>
                      <a:pt x="1220" y="998"/>
                    </a:lnTo>
                    <a:lnTo>
                      <a:pt x="1192" y="992"/>
                    </a:lnTo>
                    <a:lnTo>
                      <a:pt x="1164" y="990"/>
                    </a:lnTo>
                    <a:lnTo>
                      <a:pt x="1164" y="990"/>
                    </a:lnTo>
                    <a:lnTo>
                      <a:pt x="1148" y="992"/>
                    </a:lnTo>
                    <a:lnTo>
                      <a:pt x="1148" y="992"/>
                    </a:lnTo>
                    <a:lnTo>
                      <a:pt x="1132" y="964"/>
                    </a:lnTo>
                    <a:lnTo>
                      <a:pt x="1112" y="938"/>
                    </a:lnTo>
                    <a:lnTo>
                      <a:pt x="1102" y="928"/>
                    </a:lnTo>
                    <a:lnTo>
                      <a:pt x="1088" y="916"/>
                    </a:lnTo>
                    <a:lnTo>
                      <a:pt x="1076" y="908"/>
                    </a:lnTo>
                    <a:lnTo>
                      <a:pt x="1062" y="898"/>
                    </a:lnTo>
                    <a:lnTo>
                      <a:pt x="1062" y="898"/>
                    </a:lnTo>
                    <a:lnTo>
                      <a:pt x="1036" y="886"/>
                    </a:lnTo>
                    <a:lnTo>
                      <a:pt x="1010" y="876"/>
                    </a:lnTo>
                    <a:lnTo>
                      <a:pt x="982" y="870"/>
                    </a:lnTo>
                    <a:lnTo>
                      <a:pt x="952" y="868"/>
                    </a:lnTo>
                    <a:lnTo>
                      <a:pt x="952" y="868"/>
                    </a:lnTo>
                    <a:lnTo>
                      <a:pt x="924" y="870"/>
                    </a:lnTo>
                    <a:lnTo>
                      <a:pt x="896" y="876"/>
                    </a:lnTo>
                    <a:lnTo>
                      <a:pt x="868" y="886"/>
                    </a:lnTo>
                    <a:lnTo>
                      <a:pt x="842" y="898"/>
                    </a:lnTo>
                    <a:lnTo>
                      <a:pt x="820" y="914"/>
                    </a:lnTo>
                    <a:lnTo>
                      <a:pt x="798" y="932"/>
                    </a:lnTo>
                    <a:lnTo>
                      <a:pt x="778" y="954"/>
                    </a:lnTo>
                    <a:lnTo>
                      <a:pt x="762" y="978"/>
                    </a:lnTo>
                    <a:lnTo>
                      <a:pt x="726" y="1042"/>
                    </a:lnTo>
                    <a:lnTo>
                      <a:pt x="576" y="954"/>
                    </a:lnTo>
                    <a:lnTo>
                      <a:pt x="576" y="954"/>
                    </a:lnTo>
                    <a:lnTo>
                      <a:pt x="560" y="944"/>
                    </a:lnTo>
                    <a:lnTo>
                      <a:pt x="546" y="930"/>
                    </a:lnTo>
                    <a:lnTo>
                      <a:pt x="536" y="916"/>
                    </a:lnTo>
                    <a:lnTo>
                      <a:pt x="526" y="900"/>
                    </a:lnTo>
                    <a:lnTo>
                      <a:pt x="522" y="882"/>
                    </a:lnTo>
                    <a:lnTo>
                      <a:pt x="518" y="864"/>
                    </a:lnTo>
                    <a:lnTo>
                      <a:pt x="518" y="846"/>
                    </a:lnTo>
                    <a:lnTo>
                      <a:pt x="522" y="826"/>
                    </a:lnTo>
                    <a:lnTo>
                      <a:pt x="660" y="340"/>
                    </a:lnTo>
                    <a:lnTo>
                      <a:pt x="660" y="340"/>
                    </a:lnTo>
                    <a:lnTo>
                      <a:pt x="666" y="324"/>
                    </a:lnTo>
                    <a:lnTo>
                      <a:pt x="674" y="308"/>
                    </a:lnTo>
                    <a:lnTo>
                      <a:pt x="686" y="296"/>
                    </a:lnTo>
                    <a:lnTo>
                      <a:pt x="698" y="284"/>
                    </a:lnTo>
                    <a:lnTo>
                      <a:pt x="712" y="274"/>
                    </a:lnTo>
                    <a:lnTo>
                      <a:pt x="728" y="266"/>
                    </a:lnTo>
                    <a:lnTo>
                      <a:pt x="744" y="262"/>
                    </a:lnTo>
                    <a:lnTo>
                      <a:pt x="762" y="258"/>
                    </a:lnTo>
                    <a:lnTo>
                      <a:pt x="1004" y="246"/>
                    </a:lnTo>
                    <a:lnTo>
                      <a:pt x="982" y="286"/>
                    </a:lnTo>
                    <a:lnTo>
                      <a:pt x="982" y="286"/>
                    </a:lnTo>
                    <a:lnTo>
                      <a:pt x="970" y="308"/>
                    </a:lnTo>
                    <a:lnTo>
                      <a:pt x="960" y="332"/>
                    </a:lnTo>
                    <a:lnTo>
                      <a:pt x="954" y="356"/>
                    </a:lnTo>
                    <a:lnTo>
                      <a:pt x="948" y="380"/>
                    </a:lnTo>
                    <a:lnTo>
                      <a:pt x="946" y="406"/>
                    </a:lnTo>
                    <a:lnTo>
                      <a:pt x="948" y="430"/>
                    </a:lnTo>
                    <a:lnTo>
                      <a:pt x="950" y="456"/>
                    </a:lnTo>
                    <a:lnTo>
                      <a:pt x="956" y="480"/>
                    </a:lnTo>
                    <a:lnTo>
                      <a:pt x="956" y="480"/>
                    </a:lnTo>
                    <a:lnTo>
                      <a:pt x="964" y="504"/>
                    </a:lnTo>
                    <a:lnTo>
                      <a:pt x="974" y="528"/>
                    </a:lnTo>
                    <a:lnTo>
                      <a:pt x="986" y="550"/>
                    </a:lnTo>
                    <a:lnTo>
                      <a:pt x="1000" y="570"/>
                    </a:lnTo>
                    <a:lnTo>
                      <a:pt x="1016" y="588"/>
                    </a:lnTo>
                    <a:lnTo>
                      <a:pt x="1034" y="606"/>
                    </a:lnTo>
                    <a:lnTo>
                      <a:pt x="1054" y="622"/>
                    </a:lnTo>
                    <a:lnTo>
                      <a:pt x="1074" y="636"/>
                    </a:lnTo>
                    <a:lnTo>
                      <a:pt x="1074" y="636"/>
                    </a:lnTo>
                    <a:lnTo>
                      <a:pt x="1104" y="650"/>
                    </a:lnTo>
                    <a:lnTo>
                      <a:pt x="1136" y="660"/>
                    </a:lnTo>
                    <a:lnTo>
                      <a:pt x="1170" y="668"/>
                    </a:lnTo>
                    <a:lnTo>
                      <a:pt x="1202" y="670"/>
                    </a:lnTo>
                    <a:lnTo>
                      <a:pt x="1202" y="670"/>
                    </a:lnTo>
                    <a:lnTo>
                      <a:pt x="1236" y="668"/>
                    </a:lnTo>
                    <a:lnTo>
                      <a:pt x="1270" y="660"/>
                    </a:lnTo>
                    <a:lnTo>
                      <a:pt x="1300" y="650"/>
                    </a:lnTo>
                    <a:lnTo>
                      <a:pt x="1330" y="636"/>
                    </a:lnTo>
                    <a:lnTo>
                      <a:pt x="1358" y="616"/>
                    </a:lnTo>
                    <a:lnTo>
                      <a:pt x="1382" y="594"/>
                    </a:lnTo>
                    <a:lnTo>
                      <a:pt x="1406" y="570"/>
                    </a:lnTo>
                    <a:lnTo>
                      <a:pt x="1424" y="542"/>
                    </a:lnTo>
                    <a:lnTo>
                      <a:pt x="1516" y="382"/>
                    </a:lnTo>
                    <a:lnTo>
                      <a:pt x="2058" y="666"/>
                    </a:lnTo>
                    <a:lnTo>
                      <a:pt x="2058" y="666"/>
                    </a:lnTo>
                    <a:lnTo>
                      <a:pt x="2070" y="674"/>
                    </a:lnTo>
                    <a:lnTo>
                      <a:pt x="2082" y="684"/>
                    </a:lnTo>
                    <a:lnTo>
                      <a:pt x="2092" y="694"/>
                    </a:lnTo>
                    <a:lnTo>
                      <a:pt x="2100" y="708"/>
                    </a:lnTo>
                    <a:lnTo>
                      <a:pt x="2100" y="708"/>
                    </a:lnTo>
                    <a:lnTo>
                      <a:pt x="2110" y="720"/>
                    </a:lnTo>
                    <a:lnTo>
                      <a:pt x="2110" y="720"/>
                    </a:lnTo>
                    <a:lnTo>
                      <a:pt x="2114" y="728"/>
                    </a:lnTo>
                    <a:lnTo>
                      <a:pt x="2272" y="984"/>
                    </a:lnTo>
                    <a:lnTo>
                      <a:pt x="2272" y="984"/>
                    </a:lnTo>
                    <a:lnTo>
                      <a:pt x="2278" y="996"/>
                    </a:lnTo>
                    <a:lnTo>
                      <a:pt x="2284" y="1010"/>
                    </a:lnTo>
                    <a:lnTo>
                      <a:pt x="2288" y="1022"/>
                    </a:lnTo>
                    <a:lnTo>
                      <a:pt x="2290" y="1036"/>
                    </a:lnTo>
                    <a:lnTo>
                      <a:pt x="2292" y="1048"/>
                    </a:lnTo>
                    <a:lnTo>
                      <a:pt x="2292" y="1062"/>
                    </a:lnTo>
                    <a:lnTo>
                      <a:pt x="2290" y="1074"/>
                    </a:lnTo>
                    <a:lnTo>
                      <a:pt x="2288" y="1088"/>
                    </a:lnTo>
                    <a:lnTo>
                      <a:pt x="2284" y="1100"/>
                    </a:lnTo>
                    <a:lnTo>
                      <a:pt x="2280" y="1112"/>
                    </a:lnTo>
                    <a:lnTo>
                      <a:pt x="2274" y="1124"/>
                    </a:lnTo>
                    <a:lnTo>
                      <a:pt x="2266" y="1134"/>
                    </a:lnTo>
                    <a:lnTo>
                      <a:pt x="2258" y="1146"/>
                    </a:lnTo>
                    <a:lnTo>
                      <a:pt x="2248" y="1154"/>
                    </a:lnTo>
                    <a:lnTo>
                      <a:pt x="2238" y="1164"/>
                    </a:lnTo>
                    <a:lnTo>
                      <a:pt x="2226" y="1172"/>
                    </a:lnTo>
                    <a:lnTo>
                      <a:pt x="2226" y="1172"/>
                    </a:lnTo>
                    <a:close/>
                    <a:moveTo>
                      <a:pt x="952" y="954"/>
                    </a:moveTo>
                    <a:lnTo>
                      <a:pt x="952" y="954"/>
                    </a:lnTo>
                    <a:lnTo>
                      <a:pt x="936" y="956"/>
                    </a:lnTo>
                    <a:lnTo>
                      <a:pt x="918" y="960"/>
                    </a:lnTo>
                    <a:lnTo>
                      <a:pt x="902" y="964"/>
                    </a:lnTo>
                    <a:lnTo>
                      <a:pt x="886" y="972"/>
                    </a:lnTo>
                    <a:lnTo>
                      <a:pt x="872" y="982"/>
                    </a:lnTo>
                    <a:lnTo>
                      <a:pt x="860" y="994"/>
                    </a:lnTo>
                    <a:lnTo>
                      <a:pt x="848" y="1006"/>
                    </a:lnTo>
                    <a:lnTo>
                      <a:pt x="838" y="1022"/>
                    </a:lnTo>
                    <a:lnTo>
                      <a:pt x="722" y="1222"/>
                    </a:lnTo>
                    <a:lnTo>
                      <a:pt x="722" y="1222"/>
                    </a:lnTo>
                    <a:lnTo>
                      <a:pt x="716" y="1234"/>
                    </a:lnTo>
                    <a:lnTo>
                      <a:pt x="710" y="1246"/>
                    </a:lnTo>
                    <a:lnTo>
                      <a:pt x="706" y="1260"/>
                    </a:lnTo>
                    <a:lnTo>
                      <a:pt x="704" y="1272"/>
                    </a:lnTo>
                    <a:lnTo>
                      <a:pt x="704" y="1284"/>
                    </a:lnTo>
                    <a:lnTo>
                      <a:pt x="704" y="1298"/>
                    </a:lnTo>
                    <a:lnTo>
                      <a:pt x="706" y="1310"/>
                    </a:lnTo>
                    <a:lnTo>
                      <a:pt x="708" y="1322"/>
                    </a:lnTo>
                    <a:lnTo>
                      <a:pt x="712" y="1336"/>
                    </a:lnTo>
                    <a:lnTo>
                      <a:pt x="718" y="1346"/>
                    </a:lnTo>
                    <a:lnTo>
                      <a:pt x="724" y="1358"/>
                    </a:lnTo>
                    <a:lnTo>
                      <a:pt x="730" y="1368"/>
                    </a:lnTo>
                    <a:lnTo>
                      <a:pt x="738" y="1378"/>
                    </a:lnTo>
                    <a:lnTo>
                      <a:pt x="748" y="1388"/>
                    </a:lnTo>
                    <a:lnTo>
                      <a:pt x="758" y="1396"/>
                    </a:lnTo>
                    <a:lnTo>
                      <a:pt x="770" y="1404"/>
                    </a:lnTo>
                    <a:lnTo>
                      <a:pt x="770" y="1404"/>
                    </a:lnTo>
                    <a:lnTo>
                      <a:pt x="786" y="1412"/>
                    </a:lnTo>
                    <a:lnTo>
                      <a:pt x="802" y="1416"/>
                    </a:lnTo>
                    <a:lnTo>
                      <a:pt x="820" y="1420"/>
                    </a:lnTo>
                    <a:lnTo>
                      <a:pt x="836" y="1422"/>
                    </a:lnTo>
                    <a:lnTo>
                      <a:pt x="836" y="1422"/>
                    </a:lnTo>
                    <a:lnTo>
                      <a:pt x="858" y="1420"/>
                    </a:lnTo>
                    <a:lnTo>
                      <a:pt x="878" y="1414"/>
                    </a:lnTo>
                    <a:lnTo>
                      <a:pt x="898" y="1406"/>
                    </a:lnTo>
                    <a:lnTo>
                      <a:pt x="916" y="1396"/>
                    </a:lnTo>
                    <a:lnTo>
                      <a:pt x="916" y="1396"/>
                    </a:lnTo>
                    <a:lnTo>
                      <a:pt x="916" y="1414"/>
                    </a:lnTo>
                    <a:lnTo>
                      <a:pt x="916" y="1434"/>
                    </a:lnTo>
                    <a:lnTo>
                      <a:pt x="922" y="1452"/>
                    </a:lnTo>
                    <a:lnTo>
                      <a:pt x="928" y="1470"/>
                    </a:lnTo>
                    <a:lnTo>
                      <a:pt x="938" y="1486"/>
                    </a:lnTo>
                    <a:lnTo>
                      <a:pt x="950" y="1500"/>
                    </a:lnTo>
                    <a:lnTo>
                      <a:pt x="964" y="1514"/>
                    </a:lnTo>
                    <a:lnTo>
                      <a:pt x="982" y="1526"/>
                    </a:lnTo>
                    <a:lnTo>
                      <a:pt x="982" y="1526"/>
                    </a:lnTo>
                    <a:lnTo>
                      <a:pt x="998" y="1534"/>
                    </a:lnTo>
                    <a:lnTo>
                      <a:pt x="1014" y="1540"/>
                    </a:lnTo>
                    <a:lnTo>
                      <a:pt x="1030" y="1542"/>
                    </a:lnTo>
                    <a:lnTo>
                      <a:pt x="1048" y="1544"/>
                    </a:lnTo>
                    <a:lnTo>
                      <a:pt x="1048" y="1544"/>
                    </a:lnTo>
                    <a:lnTo>
                      <a:pt x="1064" y="1542"/>
                    </a:lnTo>
                    <a:lnTo>
                      <a:pt x="1082" y="1538"/>
                    </a:lnTo>
                    <a:lnTo>
                      <a:pt x="1098" y="1534"/>
                    </a:lnTo>
                    <a:lnTo>
                      <a:pt x="1114" y="1526"/>
                    </a:lnTo>
                    <a:lnTo>
                      <a:pt x="1128" y="1516"/>
                    </a:lnTo>
                    <a:lnTo>
                      <a:pt x="1142" y="1506"/>
                    </a:lnTo>
                    <a:lnTo>
                      <a:pt x="1152" y="1492"/>
                    </a:lnTo>
                    <a:lnTo>
                      <a:pt x="1162" y="1476"/>
                    </a:lnTo>
                    <a:lnTo>
                      <a:pt x="1182" y="1444"/>
                    </a:lnTo>
                    <a:lnTo>
                      <a:pt x="1182" y="1444"/>
                    </a:lnTo>
                    <a:lnTo>
                      <a:pt x="1184" y="1460"/>
                    </a:lnTo>
                    <a:lnTo>
                      <a:pt x="1188" y="1476"/>
                    </a:lnTo>
                    <a:lnTo>
                      <a:pt x="1192" y="1492"/>
                    </a:lnTo>
                    <a:lnTo>
                      <a:pt x="1200" y="1506"/>
                    </a:lnTo>
                    <a:lnTo>
                      <a:pt x="1210" y="1520"/>
                    </a:lnTo>
                    <a:lnTo>
                      <a:pt x="1220" y="1532"/>
                    </a:lnTo>
                    <a:lnTo>
                      <a:pt x="1234" y="1542"/>
                    </a:lnTo>
                    <a:lnTo>
                      <a:pt x="1248" y="1552"/>
                    </a:lnTo>
                    <a:lnTo>
                      <a:pt x="1248" y="1552"/>
                    </a:lnTo>
                    <a:lnTo>
                      <a:pt x="1264" y="1560"/>
                    </a:lnTo>
                    <a:lnTo>
                      <a:pt x="1280" y="1566"/>
                    </a:lnTo>
                    <a:lnTo>
                      <a:pt x="1296" y="1570"/>
                    </a:lnTo>
                    <a:lnTo>
                      <a:pt x="1314" y="1570"/>
                    </a:lnTo>
                    <a:lnTo>
                      <a:pt x="1314" y="1570"/>
                    </a:lnTo>
                    <a:lnTo>
                      <a:pt x="1332" y="1570"/>
                    </a:lnTo>
                    <a:lnTo>
                      <a:pt x="1348" y="1566"/>
                    </a:lnTo>
                    <a:lnTo>
                      <a:pt x="1364" y="1560"/>
                    </a:lnTo>
                    <a:lnTo>
                      <a:pt x="1380" y="1552"/>
                    </a:lnTo>
                    <a:lnTo>
                      <a:pt x="1394" y="1544"/>
                    </a:lnTo>
                    <a:lnTo>
                      <a:pt x="1408" y="1532"/>
                    </a:lnTo>
                    <a:lnTo>
                      <a:pt x="1418" y="1518"/>
                    </a:lnTo>
                    <a:lnTo>
                      <a:pt x="1430" y="1504"/>
                    </a:lnTo>
                    <a:lnTo>
                      <a:pt x="1490" y="1398"/>
                    </a:lnTo>
                    <a:lnTo>
                      <a:pt x="1490" y="1398"/>
                    </a:lnTo>
                    <a:lnTo>
                      <a:pt x="1496" y="1386"/>
                    </a:lnTo>
                    <a:lnTo>
                      <a:pt x="1502" y="1374"/>
                    </a:lnTo>
                    <a:lnTo>
                      <a:pt x="1504" y="1362"/>
                    </a:lnTo>
                    <a:lnTo>
                      <a:pt x="1506" y="1348"/>
                    </a:lnTo>
                    <a:lnTo>
                      <a:pt x="1508" y="1336"/>
                    </a:lnTo>
                    <a:lnTo>
                      <a:pt x="1508" y="1322"/>
                    </a:lnTo>
                    <a:lnTo>
                      <a:pt x="1506" y="1310"/>
                    </a:lnTo>
                    <a:lnTo>
                      <a:pt x="1504" y="1298"/>
                    </a:lnTo>
                    <a:lnTo>
                      <a:pt x="1500" y="1286"/>
                    </a:lnTo>
                    <a:lnTo>
                      <a:pt x="1494" y="1274"/>
                    </a:lnTo>
                    <a:lnTo>
                      <a:pt x="1488" y="1262"/>
                    </a:lnTo>
                    <a:lnTo>
                      <a:pt x="1480" y="1252"/>
                    </a:lnTo>
                    <a:lnTo>
                      <a:pt x="1472" y="1242"/>
                    </a:lnTo>
                    <a:lnTo>
                      <a:pt x="1464" y="1232"/>
                    </a:lnTo>
                    <a:lnTo>
                      <a:pt x="1452" y="1224"/>
                    </a:lnTo>
                    <a:lnTo>
                      <a:pt x="1442" y="1216"/>
                    </a:lnTo>
                    <a:lnTo>
                      <a:pt x="1442" y="1216"/>
                    </a:lnTo>
                    <a:lnTo>
                      <a:pt x="1426" y="1208"/>
                    </a:lnTo>
                    <a:lnTo>
                      <a:pt x="1408" y="1204"/>
                    </a:lnTo>
                    <a:lnTo>
                      <a:pt x="1392" y="1200"/>
                    </a:lnTo>
                    <a:lnTo>
                      <a:pt x="1376" y="1200"/>
                    </a:lnTo>
                    <a:lnTo>
                      <a:pt x="1376" y="1200"/>
                    </a:lnTo>
                    <a:lnTo>
                      <a:pt x="1354" y="1200"/>
                    </a:lnTo>
                    <a:lnTo>
                      <a:pt x="1334" y="1206"/>
                    </a:lnTo>
                    <a:lnTo>
                      <a:pt x="1314" y="1214"/>
                    </a:lnTo>
                    <a:lnTo>
                      <a:pt x="1296" y="1226"/>
                    </a:lnTo>
                    <a:lnTo>
                      <a:pt x="1296" y="1226"/>
                    </a:lnTo>
                    <a:lnTo>
                      <a:pt x="1296" y="1206"/>
                    </a:lnTo>
                    <a:lnTo>
                      <a:pt x="1294" y="1188"/>
                    </a:lnTo>
                    <a:lnTo>
                      <a:pt x="1290" y="1168"/>
                    </a:lnTo>
                    <a:lnTo>
                      <a:pt x="1282" y="1152"/>
                    </a:lnTo>
                    <a:lnTo>
                      <a:pt x="1274" y="1134"/>
                    </a:lnTo>
                    <a:lnTo>
                      <a:pt x="1262" y="1120"/>
                    </a:lnTo>
                    <a:lnTo>
                      <a:pt x="1246" y="1106"/>
                    </a:lnTo>
                    <a:lnTo>
                      <a:pt x="1230" y="1094"/>
                    </a:lnTo>
                    <a:lnTo>
                      <a:pt x="1230" y="1094"/>
                    </a:lnTo>
                    <a:lnTo>
                      <a:pt x="1214" y="1086"/>
                    </a:lnTo>
                    <a:lnTo>
                      <a:pt x="1198" y="1082"/>
                    </a:lnTo>
                    <a:lnTo>
                      <a:pt x="1180" y="1078"/>
                    </a:lnTo>
                    <a:lnTo>
                      <a:pt x="1164" y="1078"/>
                    </a:lnTo>
                    <a:lnTo>
                      <a:pt x="1164" y="1078"/>
                    </a:lnTo>
                    <a:lnTo>
                      <a:pt x="1142" y="1078"/>
                    </a:lnTo>
                    <a:lnTo>
                      <a:pt x="1122" y="1084"/>
                    </a:lnTo>
                    <a:lnTo>
                      <a:pt x="1102" y="1092"/>
                    </a:lnTo>
                    <a:lnTo>
                      <a:pt x="1084" y="1104"/>
                    </a:lnTo>
                    <a:lnTo>
                      <a:pt x="1084" y="1104"/>
                    </a:lnTo>
                    <a:lnTo>
                      <a:pt x="1086" y="1084"/>
                    </a:lnTo>
                    <a:lnTo>
                      <a:pt x="1084" y="1066"/>
                    </a:lnTo>
                    <a:lnTo>
                      <a:pt x="1078" y="1046"/>
                    </a:lnTo>
                    <a:lnTo>
                      <a:pt x="1072" y="1030"/>
                    </a:lnTo>
                    <a:lnTo>
                      <a:pt x="1062" y="1012"/>
                    </a:lnTo>
                    <a:lnTo>
                      <a:pt x="1050" y="998"/>
                    </a:lnTo>
                    <a:lnTo>
                      <a:pt x="1036" y="984"/>
                    </a:lnTo>
                    <a:lnTo>
                      <a:pt x="1018" y="972"/>
                    </a:lnTo>
                    <a:lnTo>
                      <a:pt x="1018" y="972"/>
                    </a:lnTo>
                    <a:lnTo>
                      <a:pt x="1002" y="964"/>
                    </a:lnTo>
                    <a:lnTo>
                      <a:pt x="986" y="960"/>
                    </a:lnTo>
                    <a:lnTo>
                      <a:pt x="970" y="956"/>
                    </a:lnTo>
                    <a:lnTo>
                      <a:pt x="952" y="954"/>
                    </a:lnTo>
                    <a:close/>
                    <a:moveTo>
                      <a:pt x="2714" y="0"/>
                    </a:moveTo>
                    <a:lnTo>
                      <a:pt x="2260" y="136"/>
                    </a:lnTo>
                    <a:lnTo>
                      <a:pt x="2616" y="1334"/>
                    </a:lnTo>
                    <a:lnTo>
                      <a:pt x="2764" y="1290"/>
                    </a:lnTo>
                    <a:lnTo>
                      <a:pt x="2764" y="1290"/>
                    </a:lnTo>
                    <a:lnTo>
                      <a:pt x="2792" y="1220"/>
                    </a:lnTo>
                    <a:lnTo>
                      <a:pt x="2818" y="1150"/>
                    </a:lnTo>
                    <a:lnTo>
                      <a:pt x="2840" y="1078"/>
                    </a:lnTo>
                    <a:lnTo>
                      <a:pt x="2858" y="1004"/>
                    </a:lnTo>
                    <a:lnTo>
                      <a:pt x="2872" y="928"/>
                    </a:lnTo>
                    <a:lnTo>
                      <a:pt x="2884" y="852"/>
                    </a:lnTo>
                    <a:lnTo>
                      <a:pt x="2890" y="774"/>
                    </a:lnTo>
                    <a:lnTo>
                      <a:pt x="2892" y="696"/>
                    </a:lnTo>
                    <a:lnTo>
                      <a:pt x="2892" y="696"/>
                    </a:lnTo>
                    <a:lnTo>
                      <a:pt x="2890" y="648"/>
                    </a:lnTo>
                    <a:lnTo>
                      <a:pt x="2888" y="602"/>
                    </a:lnTo>
                    <a:lnTo>
                      <a:pt x="2884" y="556"/>
                    </a:lnTo>
                    <a:lnTo>
                      <a:pt x="2880" y="510"/>
                    </a:lnTo>
                    <a:lnTo>
                      <a:pt x="2874" y="464"/>
                    </a:lnTo>
                    <a:lnTo>
                      <a:pt x="2866" y="420"/>
                    </a:lnTo>
                    <a:lnTo>
                      <a:pt x="2856" y="374"/>
                    </a:lnTo>
                    <a:lnTo>
                      <a:pt x="2846" y="332"/>
                    </a:lnTo>
                    <a:lnTo>
                      <a:pt x="2834" y="288"/>
                    </a:lnTo>
                    <a:lnTo>
                      <a:pt x="2820" y="244"/>
                    </a:lnTo>
                    <a:lnTo>
                      <a:pt x="2806" y="202"/>
                    </a:lnTo>
                    <a:lnTo>
                      <a:pt x="2790" y="162"/>
                    </a:lnTo>
                    <a:lnTo>
                      <a:pt x="2772" y="120"/>
                    </a:lnTo>
                    <a:lnTo>
                      <a:pt x="2754" y="80"/>
                    </a:lnTo>
                    <a:lnTo>
                      <a:pt x="2734" y="40"/>
                    </a:lnTo>
                    <a:lnTo>
                      <a:pt x="2714" y="0"/>
                    </a:lnTo>
                    <a:lnTo>
                      <a:pt x="2714" y="0"/>
                    </a:lnTo>
                    <a:close/>
                    <a:moveTo>
                      <a:pt x="178" y="0"/>
                    </a:moveTo>
                    <a:lnTo>
                      <a:pt x="178" y="0"/>
                    </a:lnTo>
                    <a:lnTo>
                      <a:pt x="156" y="40"/>
                    </a:lnTo>
                    <a:lnTo>
                      <a:pt x="138" y="80"/>
                    </a:lnTo>
                    <a:lnTo>
                      <a:pt x="118" y="120"/>
                    </a:lnTo>
                    <a:lnTo>
                      <a:pt x="102" y="160"/>
                    </a:lnTo>
                    <a:lnTo>
                      <a:pt x="86" y="202"/>
                    </a:lnTo>
                    <a:lnTo>
                      <a:pt x="72" y="244"/>
                    </a:lnTo>
                    <a:lnTo>
                      <a:pt x="58" y="288"/>
                    </a:lnTo>
                    <a:lnTo>
                      <a:pt x="46" y="330"/>
                    </a:lnTo>
                    <a:lnTo>
                      <a:pt x="36" y="374"/>
                    </a:lnTo>
                    <a:lnTo>
                      <a:pt x="26" y="420"/>
                    </a:lnTo>
                    <a:lnTo>
                      <a:pt x="18" y="464"/>
                    </a:lnTo>
                    <a:lnTo>
                      <a:pt x="12" y="510"/>
                    </a:lnTo>
                    <a:lnTo>
                      <a:pt x="6" y="556"/>
                    </a:lnTo>
                    <a:lnTo>
                      <a:pt x="2" y="602"/>
                    </a:lnTo>
                    <a:lnTo>
                      <a:pt x="0" y="648"/>
                    </a:lnTo>
                    <a:lnTo>
                      <a:pt x="0" y="696"/>
                    </a:lnTo>
                    <a:lnTo>
                      <a:pt x="0" y="696"/>
                    </a:lnTo>
                    <a:lnTo>
                      <a:pt x="2" y="774"/>
                    </a:lnTo>
                    <a:lnTo>
                      <a:pt x="8" y="852"/>
                    </a:lnTo>
                    <a:lnTo>
                      <a:pt x="18" y="928"/>
                    </a:lnTo>
                    <a:lnTo>
                      <a:pt x="32" y="1004"/>
                    </a:lnTo>
                    <a:lnTo>
                      <a:pt x="52" y="1078"/>
                    </a:lnTo>
                    <a:lnTo>
                      <a:pt x="74" y="1150"/>
                    </a:lnTo>
                    <a:lnTo>
                      <a:pt x="98" y="1220"/>
                    </a:lnTo>
                    <a:lnTo>
                      <a:pt x="128" y="1290"/>
                    </a:lnTo>
                    <a:lnTo>
                      <a:pt x="276" y="1334"/>
                    </a:lnTo>
                    <a:lnTo>
                      <a:pt x="632" y="136"/>
                    </a:lnTo>
                    <a:lnTo>
                      <a:pt x="178" y="0"/>
                    </a:lnTo>
                    <a:close/>
                    <a:moveTo>
                      <a:pt x="646" y="1178"/>
                    </a:moveTo>
                    <a:lnTo>
                      <a:pt x="684" y="1116"/>
                    </a:lnTo>
                    <a:lnTo>
                      <a:pt x="532" y="1030"/>
                    </a:lnTo>
                    <a:lnTo>
                      <a:pt x="532" y="1030"/>
                    </a:lnTo>
                    <a:lnTo>
                      <a:pt x="514" y="1016"/>
                    </a:lnTo>
                    <a:lnTo>
                      <a:pt x="496" y="1002"/>
                    </a:lnTo>
                    <a:lnTo>
                      <a:pt x="480" y="1030"/>
                    </a:lnTo>
                    <a:lnTo>
                      <a:pt x="480" y="1030"/>
                    </a:lnTo>
                    <a:lnTo>
                      <a:pt x="474" y="1044"/>
                    </a:lnTo>
                    <a:lnTo>
                      <a:pt x="468" y="1056"/>
                    </a:lnTo>
                    <a:lnTo>
                      <a:pt x="464" y="1070"/>
                    </a:lnTo>
                    <a:lnTo>
                      <a:pt x="462" y="1084"/>
                    </a:lnTo>
                    <a:lnTo>
                      <a:pt x="462" y="1098"/>
                    </a:lnTo>
                    <a:lnTo>
                      <a:pt x="462" y="1112"/>
                    </a:lnTo>
                    <a:lnTo>
                      <a:pt x="464" y="1126"/>
                    </a:lnTo>
                    <a:lnTo>
                      <a:pt x="466" y="1140"/>
                    </a:lnTo>
                    <a:lnTo>
                      <a:pt x="470" y="1152"/>
                    </a:lnTo>
                    <a:lnTo>
                      <a:pt x="476" y="1166"/>
                    </a:lnTo>
                    <a:lnTo>
                      <a:pt x="482" y="1178"/>
                    </a:lnTo>
                    <a:lnTo>
                      <a:pt x="490" y="1190"/>
                    </a:lnTo>
                    <a:lnTo>
                      <a:pt x="500" y="1200"/>
                    </a:lnTo>
                    <a:lnTo>
                      <a:pt x="510" y="1210"/>
                    </a:lnTo>
                    <a:lnTo>
                      <a:pt x="520" y="1218"/>
                    </a:lnTo>
                    <a:lnTo>
                      <a:pt x="534" y="1226"/>
                    </a:lnTo>
                    <a:lnTo>
                      <a:pt x="534" y="1226"/>
                    </a:lnTo>
                    <a:lnTo>
                      <a:pt x="550" y="1236"/>
                    </a:lnTo>
                    <a:lnTo>
                      <a:pt x="568" y="1242"/>
                    </a:lnTo>
                    <a:lnTo>
                      <a:pt x="586" y="1246"/>
                    </a:lnTo>
                    <a:lnTo>
                      <a:pt x="606" y="1246"/>
                    </a:lnTo>
                    <a:lnTo>
                      <a:pt x="606" y="1246"/>
                    </a:lnTo>
                    <a:lnTo>
                      <a:pt x="622" y="1244"/>
                    </a:lnTo>
                    <a:lnTo>
                      <a:pt x="622" y="1244"/>
                    </a:lnTo>
                    <a:lnTo>
                      <a:pt x="626" y="1228"/>
                    </a:lnTo>
                    <a:lnTo>
                      <a:pt x="632" y="1212"/>
                    </a:lnTo>
                    <a:lnTo>
                      <a:pt x="638" y="1194"/>
                    </a:lnTo>
                    <a:lnTo>
                      <a:pt x="646" y="1178"/>
                    </a:lnTo>
                    <a:lnTo>
                      <a:pt x="646" y="1178"/>
                    </a:lnTo>
                    <a:close/>
                    <a:moveTo>
                      <a:pt x="2356" y="762"/>
                    </a:moveTo>
                    <a:lnTo>
                      <a:pt x="2198" y="250"/>
                    </a:lnTo>
                    <a:lnTo>
                      <a:pt x="2198" y="250"/>
                    </a:lnTo>
                    <a:lnTo>
                      <a:pt x="2190" y="232"/>
                    </a:lnTo>
                    <a:lnTo>
                      <a:pt x="2180" y="216"/>
                    </a:lnTo>
                    <a:lnTo>
                      <a:pt x="2170" y="202"/>
                    </a:lnTo>
                    <a:lnTo>
                      <a:pt x="2156" y="190"/>
                    </a:lnTo>
                    <a:lnTo>
                      <a:pt x="2140" y="180"/>
                    </a:lnTo>
                    <a:lnTo>
                      <a:pt x="2124" y="174"/>
                    </a:lnTo>
                    <a:lnTo>
                      <a:pt x="2106" y="168"/>
                    </a:lnTo>
                    <a:lnTo>
                      <a:pt x="2088" y="166"/>
                    </a:lnTo>
                    <a:lnTo>
                      <a:pt x="1644" y="72"/>
                    </a:lnTo>
                    <a:lnTo>
                      <a:pt x="1644" y="72"/>
                    </a:lnTo>
                    <a:lnTo>
                      <a:pt x="1644" y="70"/>
                    </a:lnTo>
                    <a:lnTo>
                      <a:pt x="1382" y="14"/>
                    </a:lnTo>
                    <a:lnTo>
                      <a:pt x="1382" y="14"/>
                    </a:lnTo>
                    <a:lnTo>
                      <a:pt x="1378" y="14"/>
                    </a:lnTo>
                    <a:lnTo>
                      <a:pt x="1378" y="14"/>
                    </a:lnTo>
                    <a:lnTo>
                      <a:pt x="1376" y="14"/>
                    </a:lnTo>
                    <a:lnTo>
                      <a:pt x="1376" y="14"/>
                    </a:lnTo>
                    <a:lnTo>
                      <a:pt x="1370" y="14"/>
                    </a:lnTo>
                    <a:lnTo>
                      <a:pt x="1354" y="10"/>
                    </a:lnTo>
                    <a:lnTo>
                      <a:pt x="1356" y="12"/>
                    </a:lnTo>
                    <a:lnTo>
                      <a:pt x="1356" y="12"/>
                    </a:lnTo>
                    <a:lnTo>
                      <a:pt x="1338" y="10"/>
                    </a:lnTo>
                    <a:lnTo>
                      <a:pt x="1338" y="10"/>
                    </a:lnTo>
                    <a:lnTo>
                      <a:pt x="1316" y="10"/>
                    </a:lnTo>
                    <a:lnTo>
                      <a:pt x="1296" y="14"/>
                    </a:lnTo>
                    <a:lnTo>
                      <a:pt x="1274" y="22"/>
                    </a:lnTo>
                    <a:lnTo>
                      <a:pt x="1254" y="32"/>
                    </a:lnTo>
                    <a:lnTo>
                      <a:pt x="1236" y="44"/>
                    </a:lnTo>
                    <a:lnTo>
                      <a:pt x="1220" y="58"/>
                    </a:lnTo>
                    <a:lnTo>
                      <a:pt x="1204" y="74"/>
                    </a:lnTo>
                    <a:lnTo>
                      <a:pt x="1192" y="94"/>
                    </a:lnTo>
                    <a:lnTo>
                      <a:pt x="1056" y="330"/>
                    </a:lnTo>
                    <a:lnTo>
                      <a:pt x="1056" y="330"/>
                    </a:lnTo>
                    <a:lnTo>
                      <a:pt x="1048" y="344"/>
                    </a:lnTo>
                    <a:lnTo>
                      <a:pt x="1042" y="360"/>
                    </a:lnTo>
                    <a:lnTo>
                      <a:pt x="1038" y="376"/>
                    </a:lnTo>
                    <a:lnTo>
                      <a:pt x="1034" y="392"/>
                    </a:lnTo>
                    <a:lnTo>
                      <a:pt x="1034" y="410"/>
                    </a:lnTo>
                    <a:lnTo>
                      <a:pt x="1034" y="426"/>
                    </a:lnTo>
                    <a:lnTo>
                      <a:pt x="1036" y="442"/>
                    </a:lnTo>
                    <a:lnTo>
                      <a:pt x="1038" y="458"/>
                    </a:lnTo>
                    <a:lnTo>
                      <a:pt x="1044" y="474"/>
                    </a:lnTo>
                    <a:lnTo>
                      <a:pt x="1050" y="488"/>
                    </a:lnTo>
                    <a:lnTo>
                      <a:pt x="1058" y="502"/>
                    </a:lnTo>
                    <a:lnTo>
                      <a:pt x="1068" y="516"/>
                    </a:lnTo>
                    <a:lnTo>
                      <a:pt x="1078" y="528"/>
                    </a:lnTo>
                    <a:lnTo>
                      <a:pt x="1090" y="540"/>
                    </a:lnTo>
                    <a:lnTo>
                      <a:pt x="1104" y="552"/>
                    </a:lnTo>
                    <a:lnTo>
                      <a:pt x="1118" y="560"/>
                    </a:lnTo>
                    <a:lnTo>
                      <a:pt x="1118" y="560"/>
                    </a:lnTo>
                    <a:lnTo>
                      <a:pt x="1138" y="570"/>
                    </a:lnTo>
                    <a:lnTo>
                      <a:pt x="1160" y="578"/>
                    </a:lnTo>
                    <a:lnTo>
                      <a:pt x="1180" y="582"/>
                    </a:lnTo>
                    <a:lnTo>
                      <a:pt x="1202" y="584"/>
                    </a:lnTo>
                    <a:lnTo>
                      <a:pt x="1202" y="584"/>
                    </a:lnTo>
                    <a:lnTo>
                      <a:pt x="1224" y="582"/>
                    </a:lnTo>
                    <a:lnTo>
                      <a:pt x="1246" y="578"/>
                    </a:lnTo>
                    <a:lnTo>
                      <a:pt x="1266" y="570"/>
                    </a:lnTo>
                    <a:lnTo>
                      <a:pt x="1286" y="562"/>
                    </a:lnTo>
                    <a:lnTo>
                      <a:pt x="1304" y="550"/>
                    </a:lnTo>
                    <a:lnTo>
                      <a:pt x="1322" y="534"/>
                    </a:lnTo>
                    <a:lnTo>
                      <a:pt x="1336" y="518"/>
                    </a:lnTo>
                    <a:lnTo>
                      <a:pt x="1350" y="498"/>
                    </a:lnTo>
                    <a:lnTo>
                      <a:pt x="1484" y="266"/>
                    </a:lnTo>
                    <a:lnTo>
                      <a:pt x="2098" y="590"/>
                    </a:lnTo>
                    <a:lnTo>
                      <a:pt x="2098" y="590"/>
                    </a:lnTo>
                    <a:lnTo>
                      <a:pt x="2118" y="602"/>
                    </a:lnTo>
                    <a:lnTo>
                      <a:pt x="2138" y="618"/>
                    </a:lnTo>
                    <a:lnTo>
                      <a:pt x="2156" y="636"/>
                    </a:lnTo>
                    <a:lnTo>
                      <a:pt x="2170" y="656"/>
                    </a:lnTo>
                    <a:lnTo>
                      <a:pt x="2170" y="656"/>
                    </a:lnTo>
                    <a:lnTo>
                      <a:pt x="2184" y="676"/>
                    </a:lnTo>
                    <a:lnTo>
                      <a:pt x="2184" y="676"/>
                    </a:lnTo>
                    <a:lnTo>
                      <a:pt x="2190" y="686"/>
                    </a:lnTo>
                    <a:lnTo>
                      <a:pt x="2314" y="890"/>
                    </a:lnTo>
                    <a:lnTo>
                      <a:pt x="2314" y="890"/>
                    </a:lnTo>
                    <a:lnTo>
                      <a:pt x="2328" y="878"/>
                    </a:lnTo>
                    <a:lnTo>
                      <a:pt x="2340" y="864"/>
                    </a:lnTo>
                    <a:lnTo>
                      <a:pt x="2348" y="850"/>
                    </a:lnTo>
                    <a:lnTo>
                      <a:pt x="2356" y="832"/>
                    </a:lnTo>
                    <a:lnTo>
                      <a:pt x="2360" y="816"/>
                    </a:lnTo>
                    <a:lnTo>
                      <a:pt x="2362" y="798"/>
                    </a:lnTo>
                    <a:lnTo>
                      <a:pt x="2360" y="780"/>
                    </a:lnTo>
                    <a:lnTo>
                      <a:pt x="2356" y="762"/>
                    </a:lnTo>
                    <a:lnTo>
                      <a:pt x="2356" y="762"/>
                    </a:lnTo>
                    <a:close/>
                  </a:path>
                </a:pathLst>
              </a:custGeom>
              <a:solidFill>
                <a:srgbClr val="968C6D"/>
              </a:solidFill>
              <a:ln>
                <a:noFill/>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68" name="Freeform 69">
                <a:extLst>
                  <a:ext uri="{FF2B5EF4-FFF2-40B4-BE49-F238E27FC236}">
                    <a16:creationId xmlns:a16="http://schemas.microsoft.com/office/drawing/2014/main" id="{72658384-E736-443F-9CC6-BA1B59849E36}"/>
                  </a:ext>
                </a:extLst>
              </p:cNvPr>
              <p:cNvSpPr>
                <a:spLocks noEditPoints="1"/>
              </p:cNvSpPr>
              <p:nvPr/>
            </p:nvSpPr>
            <p:spPr bwMode="auto">
              <a:xfrm flipH="1">
                <a:off x="8152149" y="2005230"/>
                <a:ext cx="219474" cy="342852"/>
              </a:xfrm>
              <a:custGeom>
                <a:avLst/>
                <a:gdLst>
                  <a:gd name="T0" fmla="*/ 1050 w 1722"/>
                  <a:gd name="T1" fmla="*/ 156 h 2690"/>
                  <a:gd name="T2" fmla="*/ 1142 w 1722"/>
                  <a:gd name="T3" fmla="*/ 44 h 2690"/>
                  <a:gd name="T4" fmla="*/ 1284 w 1722"/>
                  <a:gd name="T5" fmla="*/ 0 h 2690"/>
                  <a:gd name="T6" fmla="*/ 1406 w 1722"/>
                  <a:gd name="T7" fmla="*/ 32 h 2690"/>
                  <a:gd name="T8" fmla="*/ 1508 w 1722"/>
                  <a:gd name="T9" fmla="*/ 134 h 2690"/>
                  <a:gd name="T10" fmla="*/ 1538 w 1722"/>
                  <a:gd name="T11" fmla="*/ 254 h 2690"/>
                  <a:gd name="T12" fmla="*/ 1494 w 1722"/>
                  <a:gd name="T13" fmla="*/ 396 h 2690"/>
                  <a:gd name="T14" fmla="*/ 1382 w 1722"/>
                  <a:gd name="T15" fmla="*/ 488 h 2690"/>
                  <a:gd name="T16" fmla="*/ 1258 w 1722"/>
                  <a:gd name="T17" fmla="*/ 508 h 2690"/>
                  <a:gd name="T18" fmla="*/ 1122 w 1722"/>
                  <a:gd name="T19" fmla="*/ 450 h 2690"/>
                  <a:gd name="T20" fmla="*/ 1042 w 1722"/>
                  <a:gd name="T21" fmla="*/ 330 h 2690"/>
                  <a:gd name="T22" fmla="*/ 1720 w 1722"/>
                  <a:gd name="T23" fmla="*/ 824 h 2690"/>
                  <a:gd name="T24" fmla="*/ 1676 w 1722"/>
                  <a:gd name="T25" fmla="*/ 694 h 2690"/>
                  <a:gd name="T26" fmla="*/ 1582 w 1722"/>
                  <a:gd name="T27" fmla="*/ 610 h 2690"/>
                  <a:gd name="T28" fmla="*/ 1458 w 1722"/>
                  <a:gd name="T29" fmla="*/ 580 h 2690"/>
                  <a:gd name="T30" fmla="*/ 1300 w 1722"/>
                  <a:gd name="T31" fmla="*/ 632 h 2690"/>
                  <a:gd name="T32" fmla="*/ 1256 w 1722"/>
                  <a:gd name="T33" fmla="*/ 674 h 2690"/>
                  <a:gd name="T34" fmla="*/ 568 w 1722"/>
                  <a:gd name="T35" fmla="*/ 1074 h 2690"/>
                  <a:gd name="T36" fmla="*/ 488 w 1722"/>
                  <a:gd name="T37" fmla="*/ 1156 h 2690"/>
                  <a:gd name="T38" fmla="*/ 516 w 1722"/>
                  <a:gd name="T39" fmla="*/ 1252 h 2690"/>
                  <a:gd name="T40" fmla="*/ 1008 w 1722"/>
                  <a:gd name="T41" fmla="*/ 1282 h 2690"/>
                  <a:gd name="T42" fmla="*/ 1074 w 1722"/>
                  <a:gd name="T43" fmla="*/ 1258 h 2690"/>
                  <a:gd name="T44" fmla="*/ 952 w 1722"/>
                  <a:gd name="T45" fmla="*/ 1536 h 2690"/>
                  <a:gd name="T46" fmla="*/ 1002 w 1722"/>
                  <a:gd name="T47" fmla="*/ 1490 h 2690"/>
                  <a:gd name="T48" fmla="*/ 994 w 1722"/>
                  <a:gd name="T49" fmla="*/ 1422 h 2690"/>
                  <a:gd name="T50" fmla="*/ 346 w 1722"/>
                  <a:gd name="T51" fmla="*/ 1390 h 2690"/>
                  <a:gd name="T52" fmla="*/ 284 w 1722"/>
                  <a:gd name="T53" fmla="*/ 1422 h 2690"/>
                  <a:gd name="T54" fmla="*/ 278 w 1722"/>
                  <a:gd name="T55" fmla="*/ 1494 h 2690"/>
                  <a:gd name="T56" fmla="*/ 346 w 1722"/>
                  <a:gd name="T57" fmla="*/ 1540 h 2690"/>
                  <a:gd name="T58" fmla="*/ 682 w 1722"/>
                  <a:gd name="T59" fmla="*/ 1554 h 2690"/>
                  <a:gd name="T60" fmla="*/ 40 w 1722"/>
                  <a:gd name="T61" fmla="*/ 2190 h 2690"/>
                  <a:gd name="T62" fmla="*/ 2 w 1722"/>
                  <a:gd name="T63" fmla="*/ 2260 h 2690"/>
                  <a:gd name="T64" fmla="*/ 10 w 1722"/>
                  <a:gd name="T65" fmla="*/ 2336 h 2690"/>
                  <a:gd name="T66" fmla="*/ 50 w 1722"/>
                  <a:gd name="T67" fmla="*/ 2390 h 2690"/>
                  <a:gd name="T68" fmla="*/ 122 w 1722"/>
                  <a:gd name="T69" fmla="*/ 2418 h 2690"/>
                  <a:gd name="T70" fmla="*/ 198 w 1722"/>
                  <a:gd name="T71" fmla="*/ 2404 h 2690"/>
                  <a:gd name="T72" fmla="*/ 616 w 1722"/>
                  <a:gd name="T73" fmla="*/ 2556 h 2690"/>
                  <a:gd name="T74" fmla="*/ 638 w 1722"/>
                  <a:gd name="T75" fmla="*/ 2632 h 2690"/>
                  <a:gd name="T76" fmla="*/ 698 w 1722"/>
                  <a:gd name="T77" fmla="*/ 2680 h 2690"/>
                  <a:gd name="T78" fmla="*/ 750 w 1722"/>
                  <a:gd name="T79" fmla="*/ 2690 h 2690"/>
                  <a:gd name="T80" fmla="*/ 826 w 1722"/>
                  <a:gd name="T81" fmla="*/ 2668 h 2690"/>
                  <a:gd name="T82" fmla="*/ 874 w 1722"/>
                  <a:gd name="T83" fmla="*/ 2608 h 2690"/>
                  <a:gd name="T84" fmla="*/ 1328 w 1722"/>
                  <a:gd name="T85" fmla="*/ 1960 h 2690"/>
                  <a:gd name="T86" fmla="*/ 1628 w 1722"/>
                  <a:gd name="T87" fmla="*/ 1954 h 2690"/>
                  <a:gd name="T88" fmla="*/ 1692 w 1722"/>
                  <a:gd name="T89" fmla="*/ 1912 h 2690"/>
                  <a:gd name="T90" fmla="*/ 1722 w 1722"/>
                  <a:gd name="T91" fmla="*/ 1840 h 2690"/>
                  <a:gd name="T92" fmla="*/ 190 w 1722"/>
                  <a:gd name="T93" fmla="*/ 1392 h 2690"/>
                  <a:gd name="T94" fmla="*/ 220 w 1722"/>
                  <a:gd name="T95" fmla="*/ 1428 h 2690"/>
                  <a:gd name="T96" fmla="*/ 266 w 1722"/>
                  <a:gd name="T97" fmla="*/ 1430 h 2690"/>
                  <a:gd name="T98" fmla="*/ 306 w 1722"/>
                  <a:gd name="T99" fmla="*/ 1390 h 2690"/>
                  <a:gd name="T100" fmla="*/ 122 w 1722"/>
                  <a:gd name="T101" fmla="*/ 824 h 2690"/>
                  <a:gd name="T102" fmla="*/ 64 w 1722"/>
                  <a:gd name="T103" fmla="*/ 796 h 2690"/>
                  <a:gd name="T104" fmla="*/ 18 w 1722"/>
                  <a:gd name="T105" fmla="*/ 828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22" h="2690">
                    <a:moveTo>
                      <a:pt x="1030" y="254"/>
                    </a:moveTo>
                    <a:lnTo>
                      <a:pt x="1030" y="254"/>
                    </a:lnTo>
                    <a:lnTo>
                      <a:pt x="1032" y="228"/>
                    </a:lnTo>
                    <a:lnTo>
                      <a:pt x="1036" y="204"/>
                    </a:lnTo>
                    <a:lnTo>
                      <a:pt x="1042" y="180"/>
                    </a:lnTo>
                    <a:lnTo>
                      <a:pt x="1050" y="156"/>
                    </a:lnTo>
                    <a:lnTo>
                      <a:pt x="1062" y="134"/>
                    </a:lnTo>
                    <a:lnTo>
                      <a:pt x="1074" y="112"/>
                    </a:lnTo>
                    <a:lnTo>
                      <a:pt x="1088" y="94"/>
                    </a:lnTo>
                    <a:lnTo>
                      <a:pt x="1104" y="76"/>
                    </a:lnTo>
                    <a:lnTo>
                      <a:pt x="1122" y="58"/>
                    </a:lnTo>
                    <a:lnTo>
                      <a:pt x="1142" y="44"/>
                    </a:lnTo>
                    <a:lnTo>
                      <a:pt x="1164" y="32"/>
                    </a:lnTo>
                    <a:lnTo>
                      <a:pt x="1186" y="20"/>
                    </a:lnTo>
                    <a:lnTo>
                      <a:pt x="1208" y="12"/>
                    </a:lnTo>
                    <a:lnTo>
                      <a:pt x="1234" y="6"/>
                    </a:lnTo>
                    <a:lnTo>
                      <a:pt x="1258" y="2"/>
                    </a:lnTo>
                    <a:lnTo>
                      <a:pt x="1284" y="0"/>
                    </a:lnTo>
                    <a:lnTo>
                      <a:pt x="1284" y="0"/>
                    </a:lnTo>
                    <a:lnTo>
                      <a:pt x="1310" y="2"/>
                    </a:lnTo>
                    <a:lnTo>
                      <a:pt x="1336" y="6"/>
                    </a:lnTo>
                    <a:lnTo>
                      <a:pt x="1360" y="12"/>
                    </a:lnTo>
                    <a:lnTo>
                      <a:pt x="1382" y="20"/>
                    </a:lnTo>
                    <a:lnTo>
                      <a:pt x="1406" y="32"/>
                    </a:lnTo>
                    <a:lnTo>
                      <a:pt x="1426" y="44"/>
                    </a:lnTo>
                    <a:lnTo>
                      <a:pt x="1446" y="58"/>
                    </a:lnTo>
                    <a:lnTo>
                      <a:pt x="1464" y="76"/>
                    </a:lnTo>
                    <a:lnTo>
                      <a:pt x="1480" y="94"/>
                    </a:lnTo>
                    <a:lnTo>
                      <a:pt x="1494" y="112"/>
                    </a:lnTo>
                    <a:lnTo>
                      <a:pt x="1508" y="134"/>
                    </a:lnTo>
                    <a:lnTo>
                      <a:pt x="1518" y="156"/>
                    </a:lnTo>
                    <a:lnTo>
                      <a:pt x="1526" y="180"/>
                    </a:lnTo>
                    <a:lnTo>
                      <a:pt x="1532" y="204"/>
                    </a:lnTo>
                    <a:lnTo>
                      <a:pt x="1536" y="228"/>
                    </a:lnTo>
                    <a:lnTo>
                      <a:pt x="1538" y="254"/>
                    </a:lnTo>
                    <a:lnTo>
                      <a:pt x="1538" y="254"/>
                    </a:lnTo>
                    <a:lnTo>
                      <a:pt x="1536" y="280"/>
                    </a:lnTo>
                    <a:lnTo>
                      <a:pt x="1532" y="306"/>
                    </a:lnTo>
                    <a:lnTo>
                      <a:pt x="1526" y="330"/>
                    </a:lnTo>
                    <a:lnTo>
                      <a:pt x="1518" y="354"/>
                    </a:lnTo>
                    <a:lnTo>
                      <a:pt x="1508" y="376"/>
                    </a:lnTo>
                    <a:lnTo>
                      <a:pt x="1494" y="396"/>
                    </a:lnTo>
                    <a:lnTo>
                      <a:pt x="1480" y="416"/>
                    </a:lnTo>
                    <a:lnTo>
                      <a:pt x="1464" y="434"/>
                    </a:lnTo>
                    <a:lnTo>
                      <a:pt x="1446" y="450"/>
                    </a:lnTo>
                    <a:lnTo>
                      <a:pt x="1426" y="466"/>
                    </a:lnTo>
                    <a:lnTo>
                      <a:pt x="1406" y="478"/>
                    </a:lnTo>
                    <a:lnTo>
                      <a:pt x="1382" y="488"/>
                    </a:lnTo>
                    <a:lnTo>
                      <a:pt x="1360" y="496"/>
                    </a:lnTo>
                    <a:lnTo>
                      <a:pt x="1336" y="504"/>
                    </a:lnTo>
                    <a:lnTo>
                      <a:pt x="1310" y="508"/>
                    </a:lnTo>
                    <a:lnTo>
                      <a:pt x="1284" y="508"/>
                    </a:lnTo>
                    <a:lnTo>
                      <a:pt x="1284" y="508"/>
                    </a:lnTo>
                    <a:lnTo>
                      <a:pt x="1258" y="508"/>
                    </a:lnTo>
                    <a:lnTo>
                      <a:pt x="1234" y="504"/>
                    </a:lnTo>
                    <a:lnTo>
                      <a:pt x="1208" y="496"/>
                    </a:lnTo>
                    <a:lnTo>
                      <a:pt x="1186" y="488"/>
                    </a:lnTo>
                    <a:lnTo>
                      <a:pt x="1164" y="478"/>
                    </a:lnTo>
                    <a:lnTo>
                      <a:pt x="1142" y="466"/>
                    </a:lnTo>
                    <a:lnTo>
                      <a:pt x="1122" y="450"/>
                    </a:lnTo>
                    <a:lnTo>
                      <a:pt x="1104" y="434"/>
                    </a:lnTo>
                    <a:lnTo>
                      <a:pt x="1088" y="416"/>
                    </a:lnTo>
                    <a:lnTo>
                      <a:pt x="1074" y="396"/>
                    </a:lnTo>
                    <a:lnTo>
                      <a:pt x="1062" y="376"/>
                    </a:lnTo>
                    <a:lnTo>
                      <a:pt x="1050" y="354"/>
                    </a:lnTo>
                    <a:lnTo>
                      <a:pt x="1042" y="330"/>
                    </a:lnTo>
                    <a:lnTo>
                      <a:pt x="1036" y="306"/>
                    </a:lnTo>
                    <a:lnTo>
                      <a:pt x="1032" y="280"/>
                    </a:lnTo>
                    <a:lnTo>
                      <a:pt x="1030" y="254"/>
                    </a:lnTo>
                    <a:lnTo>
                      <a:pt x="1030" y="254"/>
                    </a:lnTo>
                    <a:close/>
                    <a:moveTo>
                      <a:pt x="1720" y="824"/>
                    </a:moveTo>
                    <a:lnTo>
                      <a:pt x="1720" y="824"/>
                    </a:lnTo>
                    <a:lnTo>
                      <a:pt x="1718" y="800"/>
                    </a:lnTo>
                    <a:lnTo>
                      <a:pt x="1714" y="778"/>
                    </a:lnTo>
                    <a:lnTo>
                      <a:pt x="1706" y="756"/>
                    </a:lnTo>
                    <a:lnTo>
                      <a:pt x="1698" y="734"/>
                    </a:lnTo>
                    <a:lnTo>
                      <a:pt x="1688" y="714"/>
                    </a:lnTo>
                    <a:lnTo>
                      <a:pt x="1676" y="694"/>
                    </a:lnTo>
                    <a:lnTo>
                      <a:pt x="1662" y="674"/>
                    </a:lnTo>
                    <a:lnTo>
                      <a:pt x="1646" y="658"/>
                    </a:lnTo>
                    <a:lnTo>
                      <a:pt x="1646" y="658"/>
                    </a:lnTo>
                    <a:lnTo>
                      <a:pt x="1626" y="640"/>
                    </a:lnTo>
                    <a:lnTo>
                      <a:pt x="1606" y="624"/>
                    </a:lnTo>
                    <a:lnTo>
                      <a:pt x="1582" y="610"/>
                    </a:lnTo>
                    <a:lnTo>
                      <a:pt x="1560" y="600"/>
                    </a:lnTo>
                    <a:lnTo>
                      <a:pt x="1536" y="590"/>
                    </a:lnTo>
                    <a:lnTo>
                      <a:pt x="1510" y="584"/>
                    </a:lnTo>
                    <a:lnTo>
                      <a:pt x="1484" y="580"/>
                    </a:lnTo>
                    <a:lnTo>
                      <a:pt x="1458" y="580"/>
                    </a:lnTo>
                    <a:lnTo>
                      <a:pt x="1458" y="580"/>
                    </a:lnTo>
                    <a:lnTo>
                      <a:pt x="1428" y="580"/>
                    </a:lnTo>
                    <a:lnTo>
                      <a:pt x="1400" y="586"/>
                    </a:lnTo>
                    <a:lnTo>
                      <a:pt x="1374" y="594"/>
                    </a:lnTo>
                    <a:lnTo>
                      <a:pt x="1348" y="604"/>
                    </a:lnTo>
                    <a:lnTo>
                      <a:pt x="1322" y="618"/>
                    </a:lnTo>
                    <a:lnTo>
                      <a:pt x="1300" y="632"/>
                    </a:lnTo>
                    <a:lnTo>
                      <a:pt x="1278" y="650"/>
                    </a:lnTo>
                    <a:lnTo>
                      <a:pt x="1260" y="670"/>
                    </a:lnTo>
                    <a:lnTo>
                      <a:pt x="1260" y="670"/>
                    </a:lnTo>
                    <a:lnTo>
                      <a:pt x="1258" y="672"/>
                    </a:lnTo>
                    <a:lnTo>
                      <a:pt x="1256" y="674"/>
                    </a:lnTo>
                    <a:lnTo>
                      <a:pt x="1256" y="674"/>
                    </a:lnTo>
                    <a:lnTo>
                      <a:pt x="1246" y="688"/>
                    </a:lnTo>
                    <a:lnTo>
                      <a:pt x="1234" y="704"/>
                    </a:lnTo>
                    <a:lnTo>
                      <a:pt x="956" y="1072"/>
                    </a:lnTo>
                    <a:lnTo>
                      <a:pt x="590" y="1072"/>
                    </a:lnTo>
                    <a:lnTo>
                      <a:pt x="590" y="1072"/>
                    </a:lnTo>
                    <a:lnTo>
                      <a:pt x="568" y="1074"/>
                    </a:lnTo>
                    <a:lnTo>
                      <a:pt x="550" y="1082"/>
                    </a:lnTo>
                    <a:lnTo>
                      <a:pt x="532" y="1090"/>
                    </a:lnTo>
                    <a:lnTo>
                      <a:pt x="516" y="1104"/>
                    </a:lnTo>
                    <a:lnTo>
                      <a:pt x="504" y="1118"/>
                    </a:lnTo>
                    <a:lnTo>
                      <a:pt x="494" y="1136"/>
                    </a:lnTo>
                    <a:lnTo>
                      <a:pt x="488" y="1156"/>
                    </a:lnTo>
                    <a:lnTo>
                      <a:pt x="486" y="1178"/>
                    </a:lnTo>
                    <a:lnTo>
                      <a:pt x="486" y="1178"/>
                    </a:lnTo>
                    <a:lnTo>
                      <a:pt x="488" y="1198"/>
                    </a:lnTo>
                    <a:lnTo>
                      <a:pt x="494" y="1218"/>
                    </a:lnTo>
                    <a:lnTo>
                      <a:pt x="504" y="1236"/>
                    </a:lnTo>
                    <a:lnTo>
                      <a:pt x="516" y="1252"/>
                    </a:lnTo>
                    <a:lnTo>
                      <a:pt x="532" y="1264"/>
                    </a:lnTo>
                    <a:lnTo>
                      <a:pt x="550" y="1274"/>
                    </a:lnTo>
                    <a:lnTo>
                      <a:pt x="568" y="1280"/>
                    </a:lnTo>
                    <a:lnTo>
                      <a:pt x="590" y="1282"/>
                    </a:lnTo>
                    <a:lnTo>
                      <a:pt x="1008" y="1282"/>
                    </a:lnTo>
                    <a:lnTo>
                      <a:pt x="1008" y="1282"/>
                    </a:lnTo>
                    <a:lnTo>
                      <a:pt x="1020" y="1282"/>
                    </a:lnTo>
                    <a:lnTo>
                      <a:pt x="1032" y="1280"/>
                    </a:lnTo>
                    <a:lnTo>
                      <a:pt x="1044" y="1276"/>
                    </a:lnTo>
                    <a:lnTo>
                      <a:pt x="1054" y="1272"/>
                    </a:lnTo>
                    <a:lnTo>
                      <a:pt x="1064" y="1266"/>
                    </a:lnTo>
                    <a:lnTo>
                      <a:pt x="1074" y="1258"/>
                    </a:lnTo>
                    <a:lnTo>
                      <a:pt x="1084" y="1250"/>
                    </a:lnTo>
                    <a:lnTo>
                      <a:pt x="1092" y="1240"/>
                    </a:lnTo>
                    <a:lnTo>
                      <a:pt x="1194" y="1106"/>
                    </a:lnTo>
                    <a:lnTo>
                      <a:pt x="1194" y="1536"/>
                    </a:lnTo>
                    <a:lnTo>
                      <a:pt x="952" y="1536"/>
                    </a:lnTo>
                    <a:lnTo>
                      <a:pt x="952" y="1536"/>
                    </a:lnTo>
                    <a:lnTo>
                      <a:pt x="962" y="1532"/>
                    </a:lnTo>
                    <a:lnTo>
                      <a:pt x="974" y="1526"/>
                    </a:lnTo>
                    <a:lnTo>
                      <a:pt x="982" y="1518"/>
                    </a:lnTo>
                    <a:lnTo>
                      <a:pt x="990" y="1510"/>
                    </a:lnTo>
                    <a:lnTo>
                      <a:pt x="996" y="1500"/>
                    </a:lnTo>
                    <a:lnTo>
                      <a:pt x="1002" y="1490"/>
                    </a:lnTo>
                    <a:lnTo>
                      <a:pt x="1004" y="1478"/>
                    </a:lnTo>
                    <a:lnTo>
                      <a:pt x="1006" y="1464"/>
                    </a:lnTo>
                    <a:lnTo>
                      <a:pt x="1006" y="1464"/>
                    </a:lnTo>
                    <a:lnTo>
                      <a:pt x="1004" y="1450"/>
                    </a:lnTo>
                    <a:lnTo>
                      <a:pt x="1000" y="1436"/>
                    </a:lnTo>
                    <a:lnTo>
                      <a:pt x="994" y="1422"/>
                    </a:lnTo>
                    <a:lnTo>
                      <a:pt x="984" y="1412"/>
                    </a:lnTo>
                    <a:lnTo>
                      <a:pt x="972" y="1402"/>
                    </a:lnTo>
                    <a:lnTo>
                      <a:pt x="960" y="1396"/>
                    </a:lnTo>
                    <a:lnTo>
                      <a:pt x="946" y="1392"/>
                    </a:lnTo>
                    <a:lnTo>
                      <a:pt x="932" y="1390"/>
                    </a:lnTo>
                    <a:lnTo>
                      <a:pt x="346" y="1390"/>
                    </a:lnTo>
                    <a:lnTo>
                      <a:pt x="346" y="1390"/>
                    </a:lnTo>
                    <a:lnTo>
                      <a:pt x="332" y="1392"/>
                    </a:lnTo>
                    <a:lnTo>
                      <a:pt x="318" y="1396"/>
                    </a:lnTo>
                    <a:lnTo>
                      <a:pt x="304" y="1402"/>
                    </a:lnTo>
                    <a:lnTo>
                      <a:pt x="294" y="1412"/>
                    </a:lnTo>
                    <a:lnTo>
                      <a:pt x="284" y="1422"/>
                    </a:lnTo>
                    <a:lnTo>
                      <a:pt x="278" y="1436"/>
                    </a:lnTo>
                    <a:lnTo>
                      <a:pt x="274" y="1450"/>
                    </a:lnTo>
                    <a:lnTo>
                      <a:pt x="272" y="1464"/>
                    </a:lnTo>
                    <a:lnTo>
                      <a:pt x="272" y="1464"/>
                    </a:lnTo>
                    <a:lnTo>
                      <a:pt x="274" y="1480"/>
                    </a:lnTo>
                    <a:lnTo>
                      <a:pt x="278" y="1494"/>
                    </a:lnTo>
                    <a:lnTo>
                      <a:pt x="284" y="1506"/>
                    </a:lnTo>
                    <a:lnTo>
                      <a:pt x="294" y="1518"/>
                    </a:lnTo>
                    <a:lnTo>
                      <a:pt x="304" y="1526"/>
                    </a:lnTo>
                    <a:lnTo>
                      <a:pt x="318" y="1534"/>
                    </a:lnTo>
                    <a:lnTo>
                      <a:pt x="332" y="1538"/>
                    </a:lnTo>
                    <a:lnTo>
                      <a:pt x="346" y="1540"/>
                    </a:lnTo>
                    <a:lnTo>
                      <a:pt x="720" y="1540"/>
                    </a:lnTo>
                    <a:lnTo>
                      <a:pt x="720" y="1540"/>
                    </a:lnTo>
                    <a:lnTo>
                      <a:pt x="704" y="1544"/>
                    </a:lnTo>
                    <a:lnTo>
                      <a:pt x="690" y="1550"/>
                    </a:lnTo>
                    <a:lnTo>
                      <a:pt x="690" y="1550"/>
                    </a:lnTo>
                    <a:lnTo>
                      <a:pt x="682" y="1554"/>
                    </a:lnTo>
                    <a:lnTo>
                      <a:pt x="682" y="1554"/>
                    </a:lnTo>
                    <a:lnTo>
                      <a:pt x="668" y="1564"/>
                    </a:lnTo>
                    <a:lnTo>
                      <a:pt x="654" y="1576"/>
                    </a:lnTo>
                    <a:lnTo>
                      <a:pt x="654" y="1576"/>
                    </a:lnTo>
                    <a:lnTo>
                      <a:pt x="40" y="2190"/>
                    </a:lnTo>
                    <a:lnTo>
                      <a:pt x="40" y="2190"/>
                    </a:lnTo>
                    <a:lnTo>
                      <a:pt x="30" y="2200"/>
                    </a:lnTo>
                    <a:lnTo>
                      <a:pt x="22" y="2210"/>
                    </a:lnTo>
                    <a:lnTo>
                      <a:pt x="16" y="2222"/>
                    </a:lnTo>
                    <a:lnTo>
                      <a:pt x="10" y="2234"/>
                    </a:lnTo>
                    <a:lnTo>
                      <a:pt x="6" y="2246"/>
                    </a:lnTo>
                    <a:lnTo>
                      <a:pt x="2" y="2260"/>
                    </a:lnTo>
                    <a:lnTo>
                      <a:pt x="2" y="2272"/>
                    </a:lnTo>
                    <a:lnTo>
                      <a:pt x="0" y="2284"/>
                    </a:lnTo>
                    <a:lnTo>
                      <a:pt x="2" y="2298"/>
                    </a:lnTo>
                    <a:lnTo>
                      <a:pt x="2" y="2310"/>
                    </a:lnTo>
                    <a:lnTo>
                      <a:pt x="6" y="2324"/>
                    </a:lnTo>
                    <a:lnTo>
                      <a:pt x="10" y="2336"/>
                    </a:lnTo>
                    <a:lnTo>
                      <a:pt x="16" y="2348"/>
                    </a:lnTo>
                    <a:lnTo>
                      <a:pt x="22" y="2358"/>
                    </a:lnTo>
                    <a:lnTo>
                      <a:pt x="30" y="2370"/>
                    </a:lnTo>
                    <a:lnTo>
                      <a:pt x="40" y="2380"/>
                    </a:lnTo>
                    <a:lnTo>
                      <a:pt x="40" y="2380"/>
                    </a:lnTo>
                    <a:lnTo>
                      <a:pt x="50" y="2390"/>
                    </a:lnTo>
                    <a:lnTo>
                      <a:pt x="60" y="2398"/>
                    </a:lnTo>
                    <a:lnTo>
                      <a:pt x="72" y="2404"/>
                    </a:lnTo>
                    <a:lnTo>
                      <a:pt x="84" y="2410"/>
                    </a:lnTo>
                    <a:lnTo>
                      <a:pt x="96" y="2414"/>
                    </a:lnTo>
                    <a:lnTo>
                      <a:pt x="110" y="2416"/>
                    </a:lnTo>
                    <a:lnTo>
                      <a:pt x="122" y="2418"/>
                    </a:lnTo>
                    <a:lnTo>
                      <a:pt x="134" y="2420"/>
                    </a:lnTo>
                    <a:lnTo>
                      <a:pt x="148" y="2418"/>
                    </a:lnTo>
                    <a:lnTo>
                      <a:pt x="160" y="2416"/>
                    </a:lnTo>
                    <a:lnTo>
                      <a:pt x="174" y="2414"/>
                    </a:lnTo>
                    <a:lnTo>
                      <a:pt x="186" y="2410"/>
                    </a:lnTo>
                    <a:lnTo>
                      <a:pt x="198" y="2404"/>
                    </a:lnTo>
                    <a:lnTo>
                      <a:pt x="210" y="2398"/>
                    </a:lnTo>
                    <a:lnTo>
                      <a:pt x="220" y="2390"/>
                    </a:lnTo>
                    <a:lnTo>
                      <a:pt x="230" y="2380"/>
                    </a:lnTo>
                    <a:lnTo>
                      <a:pt x="614" y="1996"/>
                    </a:lnTo>
                    <a:lnTo>
                      <a:pt x="616" y="2556"/>
                    </a:lnTo>
                    <a:lnTo>
                      <a:pt x="616" y="2556"/>
                    </a:lnTo>
                    <a:lnTo>
                      <a:pt x="616" y="2570"/>
                    </a:lnTo>
                    <a:lnTo>
                      <a:pt x="618" y="2584"/>
                    </a:lnTo>
                    <a:lnTo>
                      <a:pt x="622" y="2596"/>
                    </a:lnTo>
                    <a:lnTo>
                      <a:pt x="626" y="2608"/>
                    </a:lnTo>
                    <a:lnTo>
                      <a:pt x="632" y="2620"/>
                    </a:lnTo>
                    <a:lnTo>
                      <a:pt x="638" y="2632"/>
                    </a:lnTo>
                    <a:lnTo>
                      <a:pt x="646" y="2642"/>
                    </a:lnTo>
                    <a:lnTo>
                      <a:pt x="654" y="2652"/>
                    </a:lnTo>
                    <a:lnTo>
                      <a:pt x="664" y="2660"/>
                    </a:lnTo>
                    <a:lnTo>
                      <a:pt x="674" y="2668"/>
                    </a:lnTo>
                    <a:lnTo>
                      <a:pt x="686" y="2674"/>
                    </a:lnTo>
                    <a:lnTo>
                      <a:pt x="698" y="2680"/>
                    </a:lnTo>
                    <a:lnTo>
                      <a:pt x="710" y="2684"/>
                    </a:lnTo>
                    <a:lnTo>
                      <a:pt x="722" y="2688"/>
                    </a:lnTo>
                    <a:lnTo>
                      <a:pt x="736" y="2690"/>
                    </a:lnTo>
                    <a:lnTo>
                      <a:pt x="750" y="2690"/>
                    </a:lnTo>
                    <a:lnTo>
                      <a:pt x="750" y="2690"/>
                    </a:lnTo>
                    <a:lnTo>
                      <a:pt x="750" y="2690"/>
                    </a:lnTo>
                    <a:lnTo>
                      <a:pt x="764" y="2690"/>
                    </a:lnTo>
                    <a:lnTo>
                      <a:pt x="778" y="2688"/>
                    </a:lnTo>
                    <a:lnTo>
                      <a:pt x="790" y="2684"/>
                    </a:lnTo>
                    <a:lnTo>
                      <a:pt x="802" y="2680"/>
                    </a:lnTo>
                    <a:lnTo>
                      <a:pt x="814" y="2674"/>
                    </a:lnTo>
                    <a:lnTo>
                      <a:pt x="826" y="2668"/>
                    </a:lnTo>
                    <a:lnTo>
                      <a:pt x="836" y="2660"/>
                    </a:lnTo>
                    <a:lnTo>
                      <a:pt x="846" y="2652"/>
                    </a:lnTo>
                    <a:lnTo>
                      <a:pt x="854" y="2642"/>
                    </a:lnTo>
                    <a:lnTo>
                      <a:pt x="862" y="2632"/>
                    </a:lnTo>
                    <a:lnTo>
                      <a:pt x="868" y="2620"/>
                    </a:lnTo>
                    <a:lnTo>
                      <a:pt x="874" y="2608"/>
                    </a:lnTo>
                    <a:lnTo>
                      <a:pt x="878" y="2596"/>
                    </a:lnTo>
                    <a:lnTo>
                      <a:pt x="882" y="2584"/>
                    </a:lnTo>
                    <a:lnTo>
                      <a:pt x="884" y="2570"/>
                    </a:lnTo>
                    <a:lnTo>
                      <a:pt x="884" y="2556"/>
                    </a:lnTo>
                    <a:lnTo>
                      <a:pt x="884" y="1960"/>
                    </a:lnTo>
                    <a:lnTo>
                      <a:pt x="1328" y="1960"/>
                    </a:lnTo>
                    <a:lnTo>
                      <a:pt x="1496" y="1960"/>
                    </a:lnTo>
                    <a:lnTo>
                      <a:pt x="1588" y="1960"/>
                    </a:lnTo>
                    <a:lnTo>
                      <a:pt x="1588" y="1960"/>
                    </a:lnTo>
                    <a:lnTo>
                      <a:pt x="1602" y="1960"/>
                    </a:lnTo>
                    <a:lnTo>
                      <a:pt x="1616" y="1958"/>
                    </a:lnTo>
                    <a:lnTo>
                      <a:pt x="1628" y="1954"/>
                    </a:lnTo>
                    <a:lnTo>
                      <a:pt x="1640" y="1950"/>
                    </a:lnTo>
                    <a:lnTo>
                      <a:pt x="1652" y="1944"/>
                    </a:lnTo>
                    <a:lnTo>
                      <a:pt x="1664" y="1938"/>
                    </a:lnTo>
                    <a:lnTo>
                      <a:pt x="1674" y="1930"/>
                    </a:lnTo>
                    <a:lnTo>
                      <a:pt x="1684" y="1920"/>
                    </a:lnTo>
                    <a:lnTo>
                      <a:pt x="1692" y="1912"/>
                    </a:lnTo>
                    <a:lnTo>
                      <a:pt x="1700" y="1900"/>
                    </a:lnTo>
                    <a:lnTo>
                      <a:pt x="1706" y="1890"/>
                    </a:lnTo>
                    <a:lnTo>
                      <a:pt x="1712" y="1878"/>
                    </a:lnTo>
                    <a:lnTo>
                      <a:pt x="1716" y="1866"/>
                    </a:lnTo>
                    <a:lnTo>
                      <a:pt x="1720" y="1852"/>
                    </a:lnTo>
                    <a:lnTo>
                      <a:pt x="1722" y="1840"/>
                    </a:lnTo>
                    <a:lnTo>
                      <a:pt x="1722" y="1826"/>
                    </a:lnTo>
                    <a:lnTo>
                      <a:pt x="1722" y="844"/>
                    </a:lnTo>
                    <a:lnTo>
                      <a:pt x="1722" y="844"/>
                    </a:lnTo>
                    <a:lnTo>
                      <a:pt x="1720" y="824"/>
                    </a:lnTo>
                    <a:lnTo>
                      <a:pt x="1720" y="824"/>
                    </a:lnTo>
                    <a:close/>
                    <a:moveTo>
                      <a:pt x="190" y="1392"/>
                    </a:moveTo>
                    <a:lnTo>
                      <a:pt x="190" y="1392"/>
                    </a:lnTo>
                    <a:lnTo>
                      <a:pt x="194" y="1402"/>
                    </a:lnTo>
                    <a:lnTo>
                      <a:pt x="200" y="1410"/>
                    </a:lnTo>
                    <a:lnTo>
                      <a:pt x="206" y="1416"/>
                    </a:lnTo>
                    <a:lnTo>
                      <a:pt x="212" y="1422"/>
                    </a:lnTo>
                    <a:lnTo>
                      <a:pt x="220" y="1428"/>
                    </a:lnTo>
                    <a:lnTo>
                      <a:pt x="230" y="1430"/>
                    </a:lnTo>
                    <a:lnTo>
                      <a:pt x="238" y="1432"/>
                    </a:lnTo>
                    <a:lnTo>
                      <a:pt x="248" y="1434"/>
                    </a:lnTo>
                    <a:lnTo>
                      <a:pt x="248" y="1434"/>
                    </a:lnTo>
                    <a:lnTo>
                      <a:pt x="256" y="1432"/>
                    </a:lnTo>
                    <a:lnTo>
                      <a:pt x="266" y="1430"/>
                    </a:lnTo>
                    <a:lnTo>
                      <a:pt x="266" y="1430"/>
                    </a:lnTo>
                    <a:lnTo>
                      <a:pt x="278" y="1426"/>
                    </a:lnTo>
                    <a:lnTo>
                      <a:pt x="288" y="1418"/>
                    </a:lnTo>
                    <a:lnTo>
                      <a:pt x="294" y="1410"/>
                    </a:lnTo>
                    <a:lnTo>
                      <a:pt x="302" y="1400"/>
                    </a:lnTo>
                    <a:lnTo>
                      <a:pt x="306" y="1390"/>
                    </a:lnTo>
                    <a:lnTo>
                      <a:pt x="308" y="1378"/>
                    </a:lnTo>
                    <a:lnTo>
                      <a:pt x="306" y="1366"/>
                    </a:lnTo>
                    <a:lnTo>
                      <a:pt x="304" y="1354"/>
                    </a:lnTo>
                    <a:lnTo>
                      <a:pt x="128" y="836"/>
                    </a:lnTo>
                    <a:lnTo>
                      <a:pt x="128" y="836"/>
                    </a:lnTo>
                    <a:lnTo>
                      <a:pt x="122" y="824"/>
                    </a:lnTo>
                    <a:lnTo>
                      <a:pt x="116" y="814"/>
                    </a:lnTo>
                    <a:lnTo>
                      <a:pt x="108" y="808"/>
                    </a:lnTo>
                    <a:lnTo>
                      <a:pt x="98" y="802"/>
                    </a:lnTo>
                    <a:lnTo>
                      <a:pt x="88" y="796"/>
                    </a:lnTo>
                    <a:lnTo>
                      <a:pt x="76" y="796"/>
                    </a:lnTo>
                    <a:lnTo>
                      <a:pt x="64" y="796"/>
                    </a:lnTo>
                    <a:lnTo>
                      <a:pt x="52" y="798"/>
                    </a:lnTo>
                    <a:lnTo>
                      <a:pt x="52" y="798"/>
                    </a:lnTo>
                    <a:lnTo>
                      <a:pt x="42" y="804"/>
                    </a:lnTo>
                    <a:lnTo>
                      <a:pt x="32" y="810"/>
                    </a:lnTo>
                    <a:lnTo>
                      <a:pt x="24" y="818"/>
                    </a:lnTo>
                    <a:lnTo>
                      <a:pt x="18" y="828"/>
                    </a:lnTo>
                    <a:lnTo>
                      <a:pt x="14" y="838"/>
                    </a:lnTo>
                    <a:lnTo>
                      <a:pt x="12" y="850"/>
                    </a:lnTo>
                    <a:lnTo>
                      <a:pt x="12" y="862"/>
                    </a:lnTo>
                    <a:lnTo>
                      <a:pt x="14" y="874"/>
                    </a:lnTo>
                    <a:lnTo>
                      <a:pt x="190" y="1392"/>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69" name="Freeform 70">
                <a:extLst>
                  <a:ext uri="{FF2B5EF4-FFF2-40B4-BE49-F238E27FC236}">
                    <a16:creationId xmlns:a16="http://schemas.microsoft.com/office/drawing/2014/main" id="{83206078-708A-4872-AE44-FDD418E51C39}"/>
                  </a:ext>
                </a:extLst>
              </p:cNvPr>
              <p:cNvSpPr>
                <a:spLocks/>
              </p:cNvSpPr>
              <p:nvPr/>
            </p:nvSpPr>
            <p:spPr bwMode="auto">
              <a:xfrm rot="21430223">
                <a:off x="5821199" y="4634969"/>
                <a:ext cx="350310" cy="325085"/>
              </a:xfrm>
              <a:custGeom>
                <a:avLst/>
                <a:gdLst>
                  <a:gd name="T0" fmla="*/ 2464 w 2472"/>
                  <a:gd name="T1" fmla="*/ 476 h 2294"/>
                  <a:gd name="T2" fmla="*/ 2430 w 2472"/>
                  <a:gd name="T3" fmla="*/ 398 h 2294"/>
                  <a:gd name="T4" fmla="*/ 2108 w 2472"/>
                  <a:gd name="T5" fmla="*/ 70 h 2294"/>
                  <a:gd name="T6" fmla="*/ 2036 w 2472"/>
                  <a:gd name="T7" fmla="*/ 22 h 2294"/>
                  <a:gd name="T8" fmla="*/ 1954 w 2472"/>
                  <a:gd name="T9" fmla="*/ 0 h 2294"/>
                  <a:gd name="T10" fmla="*/ 1890 w 2472"/>
                  <a:gd name="T11" fmla="*/ 6 h 2294"/>
                  <a:gd name="T12" fmla="*/ 1814 w 2472"/>
                  <a:gd name="T13" fmla="*/ 42 h 2294"/>
                  <a:gd name="T14" fmla="*/ 524 w 2472"/>
                  <a:gd name="T15" fmla="*/ 1332 h 2294"/>
                  <a:gd name="T16" fmla="*/ 488 w 2472"/>
                  <a:gd name="T17" fmla="*/ 1426 h 2294"/>
                  <a:gd name="T18" fmla="*/ 486 w 2472"/>
                  <a:gd name="T19" fmla="*/ 1528 h 2294"/>
                  <a:gd name="T20" fmla="*/ 516 w 2472"/>
                  <a:gd name="T21" fmla="*/ 1628 h 2294"/>
                  <a:gd name="T22" fmla="*/ 578 w 2472"/>
                  <a:gd name="T23" fmla="*/ 1716 h 2294"/>
                  <a:gd name="T24" fmla="*/ 656 w 2472"/>
                  <a:gd name="T25" fmla="*/ 1772 h 2294"/>
                  <a:gd name="T26" fmla="*/ 772 w 2472"/>
                  <a:gd name="T27" fmla="*/ 1806 h 2294"/>
                  <a:gd name="T28" fmla="*/ 870 w 2472"/>
                  <a:gd name="T29" fmla="*/ 1804 h 2294"/>
                  <a:gd name="T30" fmla="*/ 956 w 2472"/>
                  <a:gd name="T31" fmla="*/ 1774 h 2294"/>
                  <a:gd name="T32" fmla="*/ 1748 w 2472"/>
                  <a:gd name="T33" fmla="*/ 814 h 2294"/>
                  <a:gd name="T34" fmla="*/ 910 w 2472"/>
                  <a:gd name="T35" fmla="*/ 1650 h 2294"/>
                  <a:gd name="T36" fmla="*/ 848 w 2472"/>
                  <a:gd name="T37" fmla="*/ 1680 h 2294"/>
                  <a:gd name="T38" fmla="*/ 778 w 2472"/>
                  <a:gd name="T39" fmla="*/ 1684 h 2294"/>
                  <a:gd name="T40" fmla="*/ 710 w 2472"/>
                  <a:gd name="T41" fmla="*/ 1662 h 2294"/>
                  <a:gd name="T42" fmla="*/ 666 w 2472"/>
                  <a:gd name="T43" fmla="*/ 1628 h 2294"/>
                  <a:gd name="T44" fmla="*/ 624 w 2472"/>
                  <a:gd name="T45" fmla="*/ 1568 h 2294"/>
                  <a:gd name="T46" fmla="*/ 608 w 2472"/>
                  <a:gd name="T47" fmla="*/ 1498 h 2294"/>
                  <a:gd name="T48" fmla="*/ 620 w 2472"/>
                  <a:gd name="T49" fmla="*/ 1430 h 2294"/>
                  <a:gd name="T50" fmla="*/ 658 w 2472"/>
                  <a:gd name="T51" fmla="*/ 1372 h 2294"/>
                  <a:gd name="T52" fmla="*/ 1912 w 2472"/>
                  <a:gd name="T53" fmla="*/ 126 h 2294"/>
                  <a:gd name="T54" fmla="*/ 1966 w 2472"/>
                  <a:gd name="T55" fmla="*/ 126 h 2294"/>
                  <a:gd name="T56" fmla="*/ 2314 w 2472"/>
                  <a:gd name="T57" fmla="*/ 452 h 2294"/>
                  <a:gd name="T58" fmla="*/ 2346 w 2472"/>
                  <a:gd name="T59" fmla="*/ 506 h 2294"/>
                  <a:gd name="T60" fmla="*/ 2344 w 2472"/>
                  <a:gd name="T61" fmla="*/ 558 h 2294"/>
                  <a:gd name="T62" fmla="*/ 866 w 2472"/>
                  <a:gd name="T63" fmla="*/ 2048 h 2294"/>
                  <a:gd name="T64" fmla="*/ 864 w 2472"/>
                  <a:gd name="T65" fmla="*/ 2048 h 2294"/>
                  <a:gd name="T66" fmla="*/ 724 w 2472"/>
                  <a:gd name="T67" fmla="*/ 2142 h 2294"/>
                  <a:gd name="T68" fmla="*/ 560 w 2472"/>
                  <a:gd name="T69" fmla="*/ 2172 h 2294"/>
                  <a:gd name="T70" fmla="*/ 398 w 2472"/>
                  <a:gd name="T71" fmla="*/ 2138 h 2294"/>
                  <a:gd name="T72" fmla="*/ 254 w 2472"/>
                  <a:gd name="T73" fmla="*/ 2042 h 2294"/>
                  <a:gd name="T74" fmla="*/ 176 w 2472"/>
                  <a:gd name="T75" fmla="*/ 1938 h 2294"/>
                  <a:gd name="T76" fmla="*/ 126 w 2472"/>
                  <a:gd name="T77" fmla="*/ 1780 h 2294"/>
                  <a:gd name="T78" fmla="*/ 138 w 2472"/>
                  <a:gd name="T79" fmla="*/ 1618 h 2294"/>
                  <a:gd name="T80" fmla="*/ 212 w 2472"/>
                  <a:gd name="T81" fmla="*/ 1470 h 2294"/>
                  <a:gd name="T82" fmla="*/ 1306 w 2472"/>
                  <a:gd name="T83" fmla="*/ 370 h 2294"/>
                  <a:gd name="T84" fmla="*/ 146 w 2472"/>
                  <a:gd name="T85" fmla="*/ 1358 h 2294"/>
                  <a:gd name="T86" fmla="*/ 82 w 2472"/>
                  <a:gd name="T87" fmla="*/ 1442 h 2294"/>
                  <a:gd name="T88" fmla="*/ 36 w 2472"/>
                  <a:gd name="T89" fmla="*/ 1534 h 2294"/>
                  <a:gd name="T90" fmla="*/ 8 w 2472"/>
                  <a:gd name="T91" fmla="*/ 1636 h 2294"/>
                  <a:gd name="T92" fmla="*/ 0 w 2472"/>
                  <a:gd name="T93" fmla="*/ 1740 h 2294"/>
                  <a:gd name="T94" fmla="*/ 8 w 2472"/>
                  <a:gd name="T95" fmla="*/ 1822 h 2294"/>
                  <a:gd name="T96" fmla="*/ 36 w 2472"/>
                  <a:gd name="T97" fmla="*/ 1926 h 2294"/>
                  <a:gd name="T98" fmla="*/ 82 w 2472"/>
                  <a:gd name="T99" fmla="*/ 2022 h 2294"/>
                  <a:gd name="T100" fmla="*/ 148 w 2472"/>
                  <a:gd name="T101" fmla="*/ 2108 h 2294"/>
                  <a:gd name="T102" fmla="*/ 210 w 2472"/>
                  <a:gd name="T103" fmla="*/ 2168 h 2294"/>
                  <a:gd name="T104" fmla="*/ 304 w 2472"/>
                  <a:gd name="T105" fmla="*/ 2230 h 2294"/>
                  <a:gd name="T106" fmla="*/ 406 w 2472"/>
                  <a:gd name="T107" fmla="*/ 2270 h 2294"/>
                  <a:gd name="T108" fmla="*/ 512 w 2472"/>
                  <a:gd name="T109" fmla="*/ 2292 h 2294"/>
                  <a:gd name="T110" fmla="*/ 614 w 2472"/>
                  <a:gd name="T111" fmla="*/ 2292 h 2294"/>
                  <a:gd name="T112" fmla="*/ 804 w 2472"/>
                  <a:gd name="T113" fmla="*/ 2240 h 2294"/>
                  <a:gd name="T114" fmla="*/ 930 w 2472"/>
                  <a:gd name="T115" fmla="*/ 2156 h 2294"/>
                  <a:gd name="T116" fmla="*/ 2428 w 2472"/>
                  <a:gd name="T117" fmla="*/ 656 h 2294"/>
                  <a:gd name="T118" fmla="*/ 2466 w 2472"/>
                  <a:gd name="T119" fmla="*/ 582 h 2294"/>
                  <a:gd name="T120" fmla="*/ 2472 w 2472"/>
                  <a:gd name="T121" fmla="*/ 518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2" h="2294">
                    <a:moveTo>
                      <a:pt x="2472" y="518"/>
                    </a:moveTo>
                    <a:lnTo>
                      <a:pt x="2472" y="518"/>
                    </a:lnTo>
                    <a:lnTo>
                      <a:pt x="2470" y="496"/>
                    </a:lnTo>
                    <a:lnTo>
                      <a:pt x="2464" y="476"/>
                    </a:lnTo>
                    <a:lnTo>
                      <a:pt x="2458" y="456"/>
                    </a:lnTo>
                    <a:lnTo>
                      <a:pt x="2450" y="436"/>
                    </a:lnTo>
                    <a:lnTo>
                      <a:pt x="2440" y="416"/>
                    </a:lnTo>
                    <a:lnTo>
                      <a:pt x="2430" y="398"/>
                    </a:lnTo>
                    <a:lnTo>
                      <a:pt x="2416" y="380"/>
                    </a:lnTo>
                    <a:lnTo>
                      <a:pt x="2400" y="364"/>
                    </a:lnTo>
                    <a:lnTo>
                      <a:pt x="2108" y="70"/>
                    </a:lnTo>
                    <a:lnTo>
                      <a:pt x="2108" y="70"/>
                    </a:lnTo>
                    <a:lnTo>
                      <a:pt x="2090" y="56"/>
                    </a:lnTo>
                    <a:lnTo>
                      <a:pt x="2074" y="42"/>
                    </a:lnTo>
                    <a:lnTo>
                      <a:pt x="2056" y="30"/>
                    </a:lnTo>
                    <a:lnTo>
                      <a:pt x="2036" y="22"/>
                    </a:lnTo>
                    <a:lnTo>
                      <a:pt x="2016" y="14"/>
                    </a:lnTo>
                    <a:lnTo>
                      <a:pt x="1996" y="6"/>
                    </a:lnTo>
                    <a:lnTo>
                      <a:pt x="1976" y="2"/>
                    </a:lnTo>
                    <a:lnTo>
                      <a:pt x="1954" y="0"/>
                    </a:lnTo>
                    <a:lnTo>
                      <a:pt x="1954" y="0"/>
                    </a:lnTo>
                    <a:lnTo>
                      <a:pt x="1932" y="0"/>
                    </a:lnTo>
                    <a:lnTo>
                      <a:pt x="1910" y="2"/>
                    </a:lnTo>
                    <a:lnTo>
                      <a:pt x="1890" y="6"/>
                    </a:lnTo>
                    <a:lnTo>
                      <a:pt x="1870" y="12"/>
                    </a:lnTo>
                    <a:lnTo>
                      <a:pt x="1850" y="20"/>
                    </a:lnTo>
                    <a:lnTo>
                      <a:pt x="1832" y="30"/>
                    </a:lnTo>
                    <a:lnTo>
                      <a:pt x="1814" y="42"/>
                    </a:lnTo>
                    <a:lnTo>
                      <a:pt x="1800" y="56"/>
                    </a:lnTo>
                    <a:lnTo>
                      <a:pt x="570" y="1286"/>
                    </a:lnTo>
                    <a:lnTo>
                      <a:pt x="524" y="1332"/>
                    </a:lnTo>
                    <a:lnTo>
                      <a:pt x="524" y="1332"/>
                    </a:lnTo>
                    <a:lnTo>
                      <a:pt x="512" y="1354"/>
                    </a:lnTo>
                    <a:lnTo>
                      <a:pt x="502" y="1378"/>
                    </a:lnTo>
                    <a:lnTo>
                      <a:pt x="494" y="1402"/>
                    </a:lnTo>
                    <a:lnTo>
                      <a:pt x="488" y="1426"/>
                    </a:lnTo>
                    <a:lnTo>
                      <a:pt x="484" y="1452"/>
                    </a:lnTo>
                    <a:lnTo>
                      <a:pt x="482" y="1478"/>
                    </a:lnTo>
                    <a:lnTo>
                      <a:pt x="484" y="1504"/>
                    </a:lnTo>
                    <a:lnTo>
                      <a:pt x="486" y="1528"/>
                    </a:lnTo>
                    <a:lnTo>
                      <a:pt x="490" y="1554"/>
                    </a:lnTo>
                    <a:lnTo>
                      <a:pt x="498" y="1580"/>
                    </a:lnTo>
                    <a:lnTo>
                      <a:pt x="506" y="1604"/>
                    </a:lnTo>
                    <a:lnTo>
                      <a:pt x="516" y="1628"/>
                    </a:lnTo>
                    <a:lnTo>
                      <a:pt x="530" y="1652"/>
                    </a:lnTo>
                    <a:lnTo>
                      <a:pt x="544" y="1674"/>
                    </a:lnTo>
                    <a:lnTo>
                      <a:pt x="560" y="1696"/>
                    </a:lnTo>
                    <a:lnTo>
                      <a:pt x="578" y="1716"/>
                    </a:lnTo>
                    <a:lnTo>
                      <a:pt x="578" y="1716"/>
                    </a:lnTo>
                    <a:lnTo>
                      <a:pt x="602" y="1738"/>
                    </a:lnTo>
                    <a:lnTo>
                      <a:pt x="628" y="1756"/>
                    </a:lnTo>
                    <a:lnTo>
                      <a:pt x="656" y="1772"/>
                    </a:lnTo>
                    <a:lnTo>
                      <a:pt x="684" y="1784"/>
                    </a:lnTo>
                    <a:lnTo>
                      <a:pt x="712" y="1796"/>
                    </a:lnTo>
                    <a:lnTo>
                      <a:pt x="742" y="1802"/>
                    </a:lnTo>
                    <a:lnTo>
                      <a:pt x="772" y="1806"/>
                    </a:lnTo>
                    <a:lnTo>
                      <a:pt x="802" y="1808"/>
                    </a:lnTo>
                    <a:lnTo>
                      <a:pt x="802" y="1808"/>
                    </a:lnTo>
                    <a:lnTo>
                      <a:pt x="848" y="1806"/>
                    </a:lnTo>
                    <a:lnTo>
                      <a:pt x="870" y="1804"/>
                    </a:lnTo>
                    <a:lnTo>
                      <a:pt x="894" y="1798"/>
                    </a:lnTo>
                    <a:lnTo>
                      <a:pt x="916" y="1792"/>
                    </a:lnTo>
                    <a:lnTo>
                      <a:pt x="936" y="1784"/>
                    </a:lnTo>
                    <a:lnTo>
                      <a:pt x="956" y="1774"/>
                    </a:lnTo>
                    <a:lnTo>
                      <a:pt x="972" y="1762"/>
                    </a:lnTo>
                    <a:lnTo>
                      <a:pt x="972" y="1762"/>
                    </a:lnTo>
                    <a:lnTo>
                      <a:pt x="1834" y="900"/>
                    </a:lnTo>
                    <a:lnTo>
                      <a:pt x="1748" y="814"/>
                    </a:lnTo>
                    <a:lnTo>
                      <a:pt x="928" y="1634"/>
                    </a:lnTo>
                    <a:lnTo>
                      <a:pt x="924" y="1638"/>
                    </a:lnTo>
                    <a:lnTo>
                      <a:pt x="924" y="1638"/>
                    </a:lnTo>
                    <a:lnTo>
                      <a:pt x="910" y="1650"/>
                    </a:lnTo>
                    <a:lnTo>
                      <a:pt x="896" y="1660"/>
                    </a:lnTo>
                    <a:lnTo>
                      <a:pt x="880" y="1668"/>
                    </a:lnTo>
                    <a:lnTo>
                      <a:pt x="864" y="1674"/>
                    </a:lnTo>
                    <a:lnTo>
                      <a:pt x="848" y="1680"/>
                    </a:lnTo>
                    <a:lnTo>
                      <a:pt x="830" y="1684"/>
                    </a:lnTo>
                    <a:lnTo>
                      <a:pt x="814" y="1686"/>
                    </a:lnTo>
                    <a:lnTo>
                      <a:pt x="796" y="1686"/>
                    </a:lnTo>
                    <a:lnTo>
                      <a:pt x="778" y="1684"/>
                    </a:lnTo>
                    <a:lnTo>
                      <a:pt x="760" y="1682"/>
                    </a:lnTo>
                    <a:lnTo>
                      <a:pt x="744" y="1676"/>
                    </a:lnTo>
                    <a:lnTo>
                      <a:pt x="726" y="1670"/>
                    </a:lnTo>
                    <a:lnTo>
                      <a:pt x="710" y="1662"/>
                    </a:lnTo>
                    <a:lnTo>
                      <a:pt x="694" y="1652"/>
                    </a:lnTo>
                    <a:lnTo>
                      <a:pt x="680" y="1642"/>
                    </a:lnTo>
                    <a:lnTo>
                      <a:pt x="666" y="1628"/>
                    </a:lnTo>
                    <a:lnTo>
                      <a:pt x="666" y="1628"/>
                    </a:lnTo>
                    <a:lnTo>
                      <a:pt x="652" y="1614"/>
                    </a:lnTo>
                    <a:lnTo>
                      <a:pt x="642" y="1600"/>
                    </a:lnTo>
                    <a:lnTo>
                      <a:pt x="632" y="1584"/>
                    </a:lnTo>
                    <a:lnTo>
                      <a:pt x="624" y="1568"/>
                    </a:lnTo>
                    <a:lnTo>
                      <a:pt x="618" y="1550"/>
                    </a:lnTo>
                    <a:lnTo>
                      <a:pt x="614" y="1534"/>
                    </a:lnTo>
                    <a:lnTo>
                      <a:pt x="610" y="1516"/>
                    </a:lnTo>
                    <a:lnTo>
                      <a:pt x="608" y="1498"/>
                    </a:lnTo>
                    <a:lnTo>
                      <a:pt x="610" y="1482"/>
                    </a:lnTo>
                    <a:lnTo>
                      <a:pt x="612" y="1464"/>
                    </a:lnTo>
                    <a:lnTo>
                      <a:pt x="614" y="1448"/>
                    </a:lnTo>
                    <a:lnTo>
                      <a:pt x="620" y="1430"/>
                    </a:lnTo>
                    <a:lnTo>
                      <a:pt x="626" y="1414"/>
                    </a:lnTo>
                    <a:lnTo>
                      <a:pt x="636" y="1400"/>
                    </a:lnTo>
                    <a:lnTo>
                      <a:pt x="646" y="1384"/>
                    </a:lnTo>
                    <a:lnTo>
                      <a:pt x="658" y="1372"/>
                    </a:lnTo>
                    <a:lnTo>
                      <a:pt x="1886" y="144"/>
                    </a:lnTo>
                    <a:lnTo>
                      <a:pt x="1886" y="144"/>
                    </a:lnTo>
                    <a:lnTo>
                      <a:pt x="1898" y="134"/>
                    </a:lnTo>
                    <a:lnTo>
                      <a:pt x="1912" y="126"/>
                    </a:lnTo>
                    <a:lnTo>
                      <a:pt x="1928" y="124"/>
                    </a:lnTo>
                    <a:lnTo>
                      <a:pt x="1946" y="122"/>
                    </a:lnTo>
                    <a:lnTo>
                      <a:pt x="1946" y="122"/>
                    </a:lnTo>
                    <a:lnTo>
                      <a:pt x="1966" y="126"/>
                    </a:lnTo>
                    <a:lnTo>
                      <a:pt x="1986" y="132"/>
                    </a:lnTo>
                    <a:lnTo>
                      <a:pt x="2004" y="144"/>
                    </a:lnTo>
                    <a:lnTo>
                      <a:pt x="2020" y="158"/>
                    </a:lnTo>
                    <a:lnTo>
                      <a:pt x="2314" y="452"/>
                    </a:lnTo>
                    <a:lnTo>
                      <a:pt x="2314" y="452"/>
                    </a:lnTo>
                    <a:lnTo>
                      <a:pt x="2328" y="468"/>
                    </a:lnTo>
                    <a:lnTo>
                      <a:pt x="2338" y="486"/>
                    </a:lnTo>
                    <a:lnTo>
                      <a:pt x="2346" y="506"/>
                    </a:lnTo>
                    <a:lnTo>
                      <a:pt x="2350" y="526"/>
                    </a:lnTo>
                    <a:lnTo>
                      <a:pt x="2350" y="526"/>
                    </a:lnTo>
                    <a:lnTo>
                      <a:pt x="2348" y="542"/>
                    </a:lnTo>
                    <a:lnTo>
                      <a:pt x="2344" y="558"/>
                    </a:lnTo>
                    <a:lnTo>
                      <a:pt x="2338" y="574"/>
                    </a:lnTo>
                    <a:lnTo>
                      <a:pt x="2328" y="586"/>
                    </a:lnTo>
                    <a:lnTo>
                      <a:pt x="866" y="2048"/>
                    </a:lnTo>
                    <a:lnTo>
                      <a:pt x="866" y="2048"/>
                    </a:lnTo>
                    <a:lnTo>
                      <a:pt x="866" y="2048"/>
                    </a:lnTo>
                    <a:lnTo>
                      <a:pt x="866" y="2048"/>
                    </a:lnTo>
                    <a:lnTo>
                      <a:pt x="864" y="2048"/>
                    </a:lnTo>
                    <a:lnTo>
                      <a:pt x="864" y="2048"/>
                    </a:lnTo>
                    <a:lnTo>
                      <a:pt x="832" y="2078"/>
                    </a:lnTo>
                    <a:lnTo>
                      <a:pt x="798" y="2104"/>
                    </a:lnTo>
                    <a:lnTo>
                      <a:pt x="762" y="2124"/>
                    </a:lnTo>
                    <a:lnTo>
                      <a:pt x="724" y="2142"/>
                    </a:lnTo>
                    <a:lnTo>
                      <a:pt x="684" y="2156"/>
                    </a:lnTo>
                    <a:lnTo>
                      <a:pt x="644" y="2164"/>
                    </a:lnTo>
                    <a:lnTo>
                      <a:pt x="602" y="2170"/>
                    </a:lnTo>
                    <a:lnTo>
                      <a:pt x="560" y="2172"/>
                    </a:lnTo>
                    <a:lnTo>
                      <a:pt x="520" y="2170"/>
                    </a:lnTo>
                    <a:lnTo>
                      <a:pt x="478" y="2162"/>
                    </a:lnTo>
                    <a:lnTo>
                      <a:pt x="438" y="2152"/>
                    </a:lnTo>
                    <a:lnTo>
                      <a:pt x="398" y="2138"/>
                    </a:lnTo>
                    <a:lnTo>
                      <a:pt x="358" y="2120"/>
                    </a:lnTo>
                    <a:lnTo>
                      <a:pt x="322" y="2098"/>
                    </a:lnTo>
                    <a:lnTo>
                      <a:pt x="286" y="2072"/>
                    </a:lnTo>
                    <a:lnTo>
                      <a:pt x="254" y="2042"/>
                    </a:lnTo>
                    <a:lnTo>
                      <a:pt x="254" y="2042"/>
                    </a:lnTo>
                    <a:lnTo>
                      <a:pt x="224" y="2010"/>
                    </a:lnTo>
                    <a:lnTo>
                      <a:pt x="198" y="1974"/>
                    </a:lnTo>
                    <a:lnTo>
                      <a:pt x="176" y="1938"/>
                    </a:lnTo>
                    <a:lnTo>
                      <a:pt x="158" y="1900"/>
                    </a:lnTo>
                    <a:lnTo>
                      <a:pt x="144" y="1862"/>
                    </a:lnTo>
                    <a:lnTo>
                      <a:pt x="134" y="1820"/>
                    </a:lnTo>
                    <a:lnTo>
                      <a:pt x="126" y="1780"/>
                    </a:lnTo>
                    <a:lnTo>
                      <a:pt x="124" y="1740"/>
                    </a:lnTo>
                    <a:lnTo>
                      <a:pt x="126" y="1698"/>
                    </a:lnTo>
                    <a:lnTo>
                      <a:pt x="130" y="1658"/>
                    </a:lnTo>
                    <a:lnTo>
                      <a:pt x="138" y="1618"/>
                    </a:lnTo>
                    <a:lnTo>
                      <a:pt x="150" y="1578"/>
                    </a:lnTo>
                    <a:lnTo>
                      <a:pt x="168" y="1540"/>
                    </a:lnTo>
                    <a:lnTo>
                      <a:pt x="188" y="1504"/>
                    </a:lnTo>
                    <a:lnTo>
                      <a:pt x="212" y="1470"/>
                    </a:lnTo>
                    <a:lnTo>
                      <a:pt x="240" y="1438"/>
                    </a:lnTo>
                    <a:lnTo>
                      <a:pt x="240" y="1438"/>
                    </a:lnTo>
                    <a:lnTo>
                      <a:pt x="246" y="1430"/>
                    </a:lnTo>
                    <a:lnTo>
                      <a:pt x="1306" y="370"/>
                    </a:lnTo>
                    <a:lnTo>
                      <a:pt x="1218" y="284"/>
                    </a:lnTo>
                    <a:lnTo>
                      <a:pt x="146" y="1358"/>
                    </a:lnTo>
                    <a:lnTo>
                      <a:pt x="146" y="1358"/>
                    </a:lnTo>
                    <a:lnTo>
                      <a:pt x="146" y="1358"/>
                    </a:lnTo>
                    <a:lnTo>
                      <a:pt x="128" y="1378"/>
                    </a:lnTo>
                    <a:lnTo>
                      <a:pt x="112" y="1398"/>
                    </a:lnTo>
                    <a:lnTo>
                      <a:pt x="96" y="1420"/>
                    </a:lnTo>
                    <a:lnTo>
                      <a:pt x="82" y="1442"/>
                    </a:lnTo>
                    <a:lnTo>
                      <a:pt x="68" y="1464"/>
                    </a:lnTo>
                    <a:lnTo>
                      <a:pt x="56" y="1486"/>
                    </a:lnTo>
                    <a:lnTo>
                      <a:pt x="46" y="1510"/>
                    </a:lnTo>
                    <a:lnTo>
                      <a:pt x="36" y="1534"/>
                    </a:lnTo>
                    <a:lnTo>
                      <a:pt x="28" y="1558"/>
                    </a:lnTo>
                    <a:lnTo>
                      <a:pt x="20" y="1584"/>
                    </a:lnTo>
                    <a:lnTo>
                      <a:pt x="14" y="1610"/>
                    </a:lnTo>
                    <a:lnTo>
                      <a:pt x="8" y="1636"/>
                    </a:lnTo>
                    <a:lnTo>
                      <a:pt x="4" y="1662"/>
                    </a:lnTo>
                    <a:lnTo>
                      <a:pt x="2" y="1688"/>
                    </a:lnTo>
                    <a:lnTo>
                      <a:pt x="0" y="1714"/>
                    </a:lnTo>
                    <a:lnTo>
                      <a:pt x="0" y="1740"/>
                    </a:lnTo>
                    <a:lnTo>
                      <a:pt x="0" y="1740"/>
                    </a:lnTo>
                    <a:lnTo>
                      <a:pt x="2" y="1768"/>
                    </a:lnTo>
                    <a:lnTo>
                      <a:pt x="4" y="1796"/>
                    </a:lnTo>
                    <a:lnTo>
                      <a:pt x="8" y="1822"/>
                    </a:lnTo>
                    <a:lnTo>
                      <a:pt x="14" y="1848"/>
                    </a:lnTo>
                    <a:lnTo>
                      <a:pt x="20" y="1874"/>
                    </a:lnTo>
                    <a:lnTo>
                      <a:pt x="26" y="1900"/>
                    </a:lnTo>
                    <a:lnTo>
                      <a:pt x="36" y="1926"/>
                    </a:lnTo>
                    <a:lnTo>
                      <a:pt x="46" y="1950"/>
                    </a:lnTo>
                    <a:lnTo>
                      <a:pt x="56" y="1974"/>
                    </a:lnTo>
                    <a:lnTo>
                      <a:pt x="70" y="1998"/>
                    </a:lnTo>
                    <a:lnTo>
                      <a:pt x="82" y="2022"/>
                    </a:lnTo>
                    <a:lnTo>
                      <a:pt x="98" y="2044"/>
                    </a:lnTo>
                    <a:lnTo>
                      <a:pt x="112" y="2066"/>
                    </a:lnTo>
                    <a:lnTo>
                      <a:pt x="130" y="2088"/>
                    </a:lnTo>
                    <a:lnTo>
                      <a:pt x="148" y="2108"/>
                    </a:lnTo>
                    <a:lnTo>
                      <a:pt x="166" y="2128"/>
                    </a:lnTo>
                    <a:lnTo>
                      <a:pt x="166" y="2128"/>
                    </a:lnTo>
                    <a:lnTo>
                      <a:pt x="188" y="2148"/>
                    </a:lnTo>
                    <a:lnTo>
                      <a:pt x="210" y="2168"/>
                    </a:lnTo>
                    <a:lnTo>
                      <a:pt x="232" y="2184"/>
                    </a:lnTo>
                    <a:lnTo>
                      <a:pt x="256" y="2200"/>
                    </a:lnTo>
                    <a:lnTo>
                      <a:pt x="280" y="2216"/>
                    </a:lnTo>
                    <a:lnTo>
                      <a:pt x="304" y="2230"/>
                    </a:lnTo>
                    <a:lnTo>
                      <a:pt x="328" y="2242"/>
                    </a:lnTo>
                    <a:lnTo>
                      <a:pt x="354" y="2252"/>
                    </a:lnTo>
                    <a:lnTo>
                      <a:pt x="380" y="2262"/>
                    </a:lnTo>
                    <a:lnTo>
                      <a:pt x="406" y="2270"/>
                    </a:lnTo>
                    <a:lnTo>
                      <a:pt x="432" y="2278"/>
                    </a:lnTo>
                    <a:lnTo>
                      <a:pt x="458" y="2284"/>
                    </a:lnTo>
                    <a:lnTo>
                      <a:pt x="484" y="2288"/>
                    </a:lnTo>
                    <a:lnTo>
                      <a:pt x="512" y="2292"/>
                    </a:lnTo>
                    <a:lnTo>
                      <a:pt x="538" y="2294"/>
                    </a:lnTo>
                    <a:lnTo>
                      <a:pt x="566" y="2294"/>
                    </a:lnTo>
                    <a:lnTo>
                      <a:pt x="566" y="2294"/>
                    </a:lnTo>
                    <a:lnTo>
                      <a:pt x="614" y="2292"/>
                    </a:lnTo>
                    <a:lnTo>
                      <a:pt x="664" y="2286"/>
                    </a:lnTo>
                    <a:lnTo>
                      <a:pt x="712" y="2274"/>
                    </a:lnTo>
                    <a:lnTo>
                      <a:pt x="758" y="2260"/>
                    </a:lnTo>
                    <a:lnTo>
                      <a:pt x="804" y="2240"/>
                    </a:lnTo>
                    <a:lnTo>
                      <a:pt x="848" y="2216"/>
                    </a:lnTo>
                    <a:lnTo>
                      <a:pt x="890" y="2188"/>
                    </a:lnTo>
                    <a:lnTo>
                      <a:pt x="910" y="2172"/>
                    </a:lnTo>
                    <a:lnTo>
                      <a:pt x="930" y="2156"/>
                    </a:lnTo>
                    <a:lnTo>
                      <a:pt x="930" y="2156"/>
                    </a:lnTo>
                    <a:lnTo>
                      <a:pt x="2414" y="672"/>
                    </a:lnTo>
                    <a:lnTo>
                      <a:pt x="2414" y="672"/>
                    </a:lnTo>
                    <a:lnTo>
                      <a:pt x="2428" y="656"/>
                    </a:lnTo>
                    <a:lnTo>
                      <a:pt x="2442" y="640"/>
                    </a:lnTo>
                    <a:lnTo>
                      <a:pt x="2452" y="622"/>
                    </a:lnTo>
                    <a:lnTo>
                      <a:pt x="2460" y="602"/>
                    </a:lnTo>
                    <a:lnTo>
                      <a:pt x="2466" y="582"/>
                    </a:lnTo>
                    <a:lnTo>
                      <a:pt x="2470" y="562"/>
                    </a:lnTo>
                    <a:lnTo>
                      <a:pt x="2472" y="540"/>
                    </a:lnTo>
                    <a:lnTo>
                      <a:pt x="2472" y="518"/>
                    </a:lnTo>
                    <a:lnTo>
                      <a:pt x="2472" y="518"/>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70" name="Freeform 73">
                <a:extLst>
                  <a:ext uri="{FF2B5EF4-FFF2-40B4-BE49-F238E27FC236}">
                    <a16:creationId xmlns:a16="http://schemas.microsoft.com/office/drawing/2014/main" id="{CC526BBE-C667-4DCA-BC54-D86D26EE2735}"/>
                  </a:ext>
                </a:extLst>
              </p:cNvPr>
              <p:cNvSpPr>
                <a:spLocks/>
              </p:cNvSpPr>
              <p:nvPr/>
            </p:nvSpPr>
            <p:spPr bwMode="auto">
              <a:xfrm rot="20514547">
                <a:off x="8222304" y="4974040"/>
                <a:ext cx="324145" cy="300804"/>
              </a:xfrm>
              <a:custGeom>
                <a:avLst/>
                <a:gdLst>
                  <a:gd name="T0" fmla="*/ 2464 w 2472"/>
                  <a:gd name="T1" fmla="*/ 476 h 2294"/>
                  <a:gd name="T2" fmla="*/ 2430 w 2472"/>
                  <a:gd name="T3" fmla="*/ 398 h 2294"/>
                  <a:gd name="T4" fmla="*/ 2108 w 2472"/>
                  <a:gd name="T5" fmla="*/ 70 h 2294"/>
                  <a:gd name="T6" fmla="*/ 2036 w 2472"/>
                  <a:gd name="T7" fmla="*/ 22 h 2294"/>
                  <a:gd name="T8" fmla="*/ 1954 w 2472"/>
                  <a:gd name="T9" fmla="*/ 0 h 2294"/>
                  <a:gd name="T10" fmla="*/ 1890 w 2472"/>
                  <a:gd name="T11" fmla="*/ 6 h 2294"/>
                  <a:gd name="T12" fmla="*/ 1814 w 2472"/>
                  <a:gd name="T13" fmla="*/ 42 h 2294"/>
                  <a:gd name="T14" fmla="*/ 524 w 2472"/>
                  <a:gd name="T15" fmla="*/ 1332 h 2294"/>
                  <a:gd name="T16" fmla="*/ 488 w 2472"/>
                  <a:gd name="T17" fmla="*/ 1426 h 2294"/>
                  <a:gd name="T18" fmla="*/ 486 w 2472"/>
                  <a:gd name="T19" fmla="*/ 1528 h 2294"/>
                  <a:gd name="T20" fmla="*/ 516 w 2472"/>
                  <a:gd name="T21" fmla="*/ 1628 h 2294"/>
                  <a:gd name="T22" fmla="*/ 578 w 2472"/>
                  <a:gd name="T23" fmla="*/ 1716 h 2294"/>
                  <a:gd name="T24" fmla="*/ 656 w 2472"/>
                  <a:gd name="T25" fmla="*/ 1772 h 2294"/>
                  <a:gd name="T26" fmla="*/ 772 w 2472"/>
                  <a:gd name="T27" fmla="*/ 1806 h 2294"/>
                  <a:gd name="T28" fmla="*/ 870 w 2472"/>
                  <a:gd name="T29" fmla="*/ 1804 h 2294"/>
                  <a:gd name="T30" fmla="*/ 956 w 2472"/>
                  <a:gd name="T31" fmla="*/ 1774 h 2294"/>
                  <a:gd name="T32" fmla="*/ 1748 w 2472"/>
                  <a:gd name="T33" fmla="*/ 814 h 2294"/>
                  <a:gd name="T34" fmla="*/ 910 w 2472"/>
                  <a:gd name="T35" fmla="*/ 1650 h 2294"/>
                  <a:gd name="T36" fmla="*/ 848 w 2472"/>
                  <a:gd name="T37" fmla="*/ 1680 h 2294"/>
                  <a:gd name="T38" fmla="*/ 778 w 2472"/>
                  <a:gd name="T39" fmla="*/ 1684 h 2294"/>
                  <a:gd name="T40" fmla="*/ 710 w 2472"/>
                  <a:gd name="T41" fmla="*/ 1662 h 2294"/>
                  <a:gd name="T42" fmla="*/ 666 w 2472"/>
                  <a:gd name="T43" fmla="*/ 1628 h 2294"/>
                  <a:gd name="T44" fmla="*/ 624 w 2472"/>
                  <a:gd name="T45" fmla="*/ 1568 h 2294"/>
                  <a:gd name="T46" fmla="*/ 608 w 2472"/>
                  <a:gd name="T47" fmla="*/ 1498 h 2294"/>
                  <a:gd name="T48" fmla="*/ 620 w 2472"/>
                  <a:gd name="T49" fmla="*/ 1430 h 2294"/>
                  <a:gd name="T50" fmla="*/ 658 w 2472"/>
                  <a:gd name="T51" fmla="*/ 1372 h 2294"/>
                  <a:gd name="T52" fmla="*/ 1912 w 2472"/>
                  <a:gd name="T53" fmla="*/ 126 h 2294"/>
                  <a:gd name="T54" fmla="*/ 1966 w 2472"/>
                  <a:gd name="T55" fmla="*/ 126 h 2294"/>
                  <a:gd name="T56" fmla="*/ 2314 w 2472"/>
                  <a:gd name="T57" fmla="*/ 452 h 2294"/>
                  <a:gd name="T58" fmla="*/ 2346 w 2472"/>
                  <a:gd name="T59" fmla="*/ 506 h 2294"/>
                  <a:gd name="T60" fmla="*/ 2344 w 2472"/>
                  <a:gd name="T61" fmla="*/ 558 h 2294"/>
                  <a:gd name="T62" fmla="*/ 866 w 2472"/>
                  <a:gd name="T63" fmla="*/ 2048 h 2294"/>
                  <a:gd name="T64" fmla="*/ 864 w 2472"/>
                  <a:gd name="T65" fmla="*/ 2048 h 2294"/>
                  <a:gd name="T66" fmla="*/ 724 w 2472"/>
                  <a:gd name="T67" fmla="*/ 2142 h 2294"/>
                  <a:gd name="T68" fmla="*/ 560 w 2472"/>
                  <a:gd name="T69" fmla="*/ 2172 h 2294"/>
                  <a:gd name="T70" fmla="*/ 398 w 2472"/>
                  <a:gd name="T71" fmla="*/ 2138 h 2294"/>
                  <a:gd name="T72" fmla="*/ 254 w 2472"/>
                  <a:gd name="T73" fmla="*/ 2042 h 2294"/>
                  <a:gd name="T74" fmla="*/ 176 w 2472"/>
                  <a:gd name="T75" fmla="*/ 1938 h 2294"/>
                  <a:gd name="T76" fmla="*/ 126 w 2472"/>
                  <a:gd name="T77" fmla="*/ 1780 h 2294"/>
                  <a:gd name="T78" fmla="*/ 138 w 2472"/>
                  <a:gd name="T79" fmla="*/ 1618 h 2294"/>
                  <a:gd name="T80" fmla="*/ 212 w 2472"/>
                  <a:gd name="T81" fmla="*/ 1470 h 2294"/>
                  <a:gd name="T82" fmla="*/ 1306 w 2472"/>
                  <a:gd name="T83" fmla="*/ 370 h 2294"/>
                  <a:gd name="T84" fmla="*/ 146 w 2472"/>
                  <a:gd name="T85" fmla="*/ 1358 h 2294"/>
                  <a:gd name="T86" fmla="*/ 82 w 2472"/>
                  <a:gd name="T87" fmla="*/ 1442 h 2294"/>
                  <a:gd name="T88" fmla="*/ 36 w 2472"/>
                  <a:gd name="T89" fmla="*/ 1534 h 2294"/>
                  <a:gd name="T90" fmla="*/ 8 w 2472"/>
                  <a:gd name="T91" fmla="*/ 1636 h 2294"/>
                  <a:gd name="T92" fmla="*/ 0 w 2472"/>
                  <a:gd name="T93" fmla="*/ 1740 h 2294"/>
                  <a:gd name="T94" fmla="*/ 8 w 2472"/>
                  <a:gd name="T95" fmla="*/ 1822 h 2294"/>
                  <a:gd name="T96" fmla="*/ 36 w 2472"/>
                  <a:gd name="T97" fmla="*/ 1926 h 2294"/>
                  <a:gd name="T98" fmla="*/ 82 w 2472"/>
                  <a:gd name="T99" fmla="*/ 2022 h 2294"/>
                  <a:gd name="T100" fmla="*/ 148 w 2472"/>
                  <a:gd name="T101" fmla="*/ 2108 h 2294"/>
                  <a:gd name="T102" fmla="*/ 210 w 2472"/>
                  <a:gd name="T103" fmla="*/ 2168 h 2294"/>
                  <a:gd name="T104" fmla="*/ 304 w 2472"/>
                  <a:gd name="T105" fmla="*/ 2230 h 2294"/>
                  <a:gd name="T106" fmla="*/ 406 w 2472"/>
                  <a:gd name="T107" fmla="*/ 2270 h 2294"/>
                  <a:gd name="T108" fmla="*/ 512 w 2472"/>
                  <a:gd name="T109" fmla="*/ 2292 h 2294"/>
                  <a:gd name="T110" fmla="*/ 614 w 2472"/>
                  <a:gd name="T111" fmla="*/ 2292 h 2294"/>
                  <a:gd name="T112" fmla="*/ 804 w 2472"/>
                  <a:gd name="T113" fmla="*/ 2240 h 2294"/>
                  <a:gd name="T114" fmla="*/ 930 w 2472"/>
                  <a:gd name="T115" fmla="*/ 2156 h 2294"/>
                  <a:gd name="T116" fmla="*/ 2428 w 2472"/>
                  <a:gd name="T117" fmla="*/ 656 h 2294"/>
                  <a:gd name="T118" fmla="*/ 2466 w 2472"/>
                  <a:gd name="T119" fmla="*/ 582 h 2294"/>
                  <a:gd name="T120" fmla="*/ 2472 w 2472"/>
                  <a:gd name="T121" fmla="*/ 518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2" h="2294">
                    <a:moveTo>
                      <a:pt x="2472" y="518"/>
                    </a:moveTo>
                    <a:lnTo>
                      <a:pt x="2472" y="518"/>
                    </a:lnTo>
                    <a:lnTo>
                      <a:pt x="2470" y="496"/>
                    </a:lnTo>
                    <a:lnTo>
                      <a:pt x="2464" y="476"/>
                    </a:lnTo>
                    <a:lnTo>
                      <a:pt x="2458" y="456"/>
                    </a:lnTo>
                    <a:lnTo>
                      <a:pt x="2450" y="436"/>
                    </a:lnTo>
                    <a:lnTo>
                      <a:pt x="2440" y="416"/>
                    </a:lnTo>
                    <a:lnTo>
                      <a:pt x="2430" y="398"/>
                    </a:lnTo>
                    <a:lnTo>
                      <a:pt x="2416" y="380"/>
                    </a:lnTo>
                    <a:lnTo>
                      <a:pt x="2400" y="364"/>
                    </a:lnTo>
                    <a:lnTo>
                      <a:pt x="2108" y="70"/>
                    </a:lnTo>
                    <a:lnTo>
                      <a:pt x="2108" y="70"/>
                    </a:lnTo>
                    <a:lnTo>
                      <a:pt x="2090" y="56"/>
                    </a:lnTo>
                    <a:lnTo>
                      <a:pt x="2074" y="42"/>
                    </a:lnTo>
                    <a:lnTo>
                      <a:pt x="2056" y="30"/>
                    </a:lnTo>
                    <a:lnTo>
                      <a:pt x="2036" y="22"/>
                    </a:lnTo>
                    <a:lnTo>
                      <a:pt x="2016" y="14"/>
                    </a:lnTo>
                    <a:lnTo>
                      <a:pt x="1996" y="6"/>
                    </a:lnTo>
                    <a:lnTo>
                      <a:pt x="1976" y="2"/>
                    </a:lnTo>
                    <a:lnTo>
                      <a:pt x="1954" y="0"/>
                    </a:lnTo>
                    <a:lnTo>
                      <a:pt x="1954" y="0"/>
                    </a:lnTo>
                    <a:lnTo>
                      <a:pt x="1932" y="0"/>
                    </a:lnTo>
                    <a:lnTo>
                      <a:pt x="1910" y="2"/>
                    </a:lnTo>
                    <a:lnTo>
                      <a:pt x="1890" y="6"/>
                    </a:lnTo>
                    <a:lnTo>
                      <a:pt x="1870" y="12"/>
                    </a:lnTo>
                    <a:lnTo>
                      <a:pt x="1850" y="20"/>
                    </a:lnTo>
                    <a:lnTo>
                      <a:pt x="1832" y="30"/>
                    </a:lnTo>
                    <a:lnTo>
                      <a:pt x="1814" y="42"/>
                    </a:lnTo>
                    <a:lnTo>
                      <a:pt x="1800" y="56"/>
                    </a:lnTo>
                    <a:lnTo>
                      <a:pt x="570" y="1286"/>
                    </a:lnTo>
                    <a:lnTo>
                      <a:pt x="524" y="1332"/>
                    </a:lnTo>
                    <a:lnTo>
                      <a:pt x="524" y="1332"/>
                    </a:lnTo>
                    <a:lnTo>
                      <a:pt x="512" y="1354"/>
                    </a:lnTo>
                    <a:lnTo>
                      <a:pt x="502" y="1378"/>
                    </a:lnTo>
                    <a:lnTo>
                      <a:pt x="494" y="1402"/>
                    </a:lnTo>
                    <a:lnTo>
                      <a:pt x="488" y="1426"/>
                    </a:lnTo>
                    <a:lnTo>
                      <a:pt x="484" y="1452"/>
                    </a:lnTo>
                    <a:lnTo>
                      <a:pt x="482" y="1478"/>
                    </a:lnTo>
                    <a:lnTo>
                      <a:pt x="484" y="1504"/>
                    </a:lnTo>
                    <a:lnTo>
                      <a:pt x="486" y="1528"/>
                    </a:lnTo>
                    <a:lnTo>
                      <a:pt x="490" y="1554"/>
                    </a:lnTo>
                    <a:lnTo>
                      <a:pt x="498" y="1580"/>
                    </a:lnTo>
                    <a:lnTo>
                      <a:pt x="506" y="1604"/>
                    </a:lnTo>
                    <a:lnTo>
                      <a:pt x="516" y="1628"/>
                    </a:lnTo>
                    <a:lnTo>
                      <a:pt x="530" y="1652"/>
                    </a:lnTo>
                    <a:lnTo>
                      <a:pt x="544" y="1674"/>
                    </a:lnTo>
                    <a:lnTo>
                      <a:pt x="560" y="1696"/>
                    </a:lnTo>
                    <a:lnTo>
                      <a:pt x="578" y="1716"/>
                    </a:lnTo>
                    <a:lnTo>
                      <a:pt x="578" y="1716"/>
                    </a:lnTo>
                    <a:lnTo>
                      <a:pt x="602" y="1738"/>
                    </a:lnTo>
                    <a:lnTo>
                      <a:pt x="628" y="1756"/>
                    </a:lnTo>
                    <a:lnTo>
                      <a:pt x="656" y="1772"/>
                    </a:lnTo>
                    <a:lnTo>
                      <a:pt x="684" y="1784"/>
                    </a:lnTo>
                    <a:lnTo>
                      <a:pt x="712" y="1796"/>
                    </a:lnTo>
                    <a:lnTo>
                      <a:pt x="742" y="1802"/>
                    </a:lnTo>
                    <a:lnTo>
                      <a:pt x="772" y="1806"/>
                    </a:lnTo>
                    <a:lnTo>
                      <a:pt x="802" y="1808"/>
                    </a:lnTo>
                    <a:lnTo>
                      <a:pt x="802" y="1808"/>
                    </a:lnTo>
                    <a:lnTo>
                      <a:pt x="848" y="1806"/>
                    </a:lnTo>
                    <a:lnTo>
                      <a:pt x="870" y="1804"/>
                    </a:lnTo>
                    <a:lnTo>
                      <a:pt x="894" y="1798"/>
                    </a:lnTo>
                    <a:lnTo>
                      <a:pt x="916" y="1792"/>
                    </a:lnTo>
                    <a:lnTo>
                      <a:pt x="936" y="1784"/>
                    </a:lnTo>
                    <a:lnTo>
                      <a:pt x="956" y="1774"/>
                    </a:lnTo>
                    <a:lnTo>
                      <a:pt x="972" y="1762"/>
                    </a:lnTo>
                    <a:lnTo>
                      <a:pt x="972" y="1762"/>
                    </a:lnTo>
                    <a:lnTo>
                      <a:pt x="1834" y="900"/>
                    </a:lnTo>
                    <a:lnTo>
                      <a:pt x="1748" y="814"/>
                    </a:lnTo>
                    <a:lnTo>
                      <a:pt x="928" y="1634"/>
                    </a:lnTo>
                    <a:lnTo>
                      <a:pt x="924" y="1638"/>
                    </a:lnTo>
                    <a:lnTo>
                      <a:pt x="924" y="1638"/>
                    </a:lnTo>
                    <a:lnTo>
                      <a:pt x="910" y="1650"/>
                    </a:lnTo>
                    <a:lnTo>
                      <a:pt x="896" y="1660"/>
                    </a:lnTo>
                    <a:lnTo>
                      <a:pt x="880" y="1668"/>
                    </a:lnTo>
                    <a:lnTo>
                      <a:pt x="864" y="1674"/>
                    </a:lnTo>
                    <a:lnTo>
                      <a:pt x="848" y="1680"/>
                    </a:lnTo>
                    <a:lnTo>
                      <a:pt x="830" y="1684"/>
                    </a:lnTo>
                    <a:lnTo>
                      <a:pt x="814" y="1686"/>
                    </a:lnTo>
                    <a:lnTo>
                      <a:pt x="796" y="1686"/>
                    </a:lnTo>
                    <a:lnTo>
                      <a:pt x="778" y="1684"/>
                    </a:lnTo>
                    <a:lnTo>
                      <a:pt x="760" y="1682"/>
                    </a:lnTo>
                    <a:lnTo>
                      <a:pt x="744" y="1676"/>
                    </a:lnTo>
                    <a:lnTo>
                      <a:pt x="726" y="1670"/>
                    </a:lnTo>
                    <a:lnTo>
                      <a:pt x="710" y="1662"/>
                    </a:lnTo>
                    <a:lnTo>
                      <a:pt x="694" y="1652"/>
                    </a:lnTo>
                    <a:lnTo>
                      <a:pt x="680" y="1642"/>
                    </a:lnTo>
                    <a:lnTo>
                      <a:pt x="666" y="1628"/>
                    </a:lnTo>
                    <a:lnTo>
                      <a:pt x="666" y="1628"/>
                    </a:lnTo>
                    <a:lnTo>
                      <a:pt x="652" y="1614"/>
                    </a:lnTo>
                    <a:lnTo>
                      <a:pt x="642" y="1600"/>
                    </a:lnTo>
                    <a:lnTo>
                      <a:pt x="632" y="1584"/>
                    </a:lnTo>
                    <a:lnTo>
                      <a:pt x="624" y="1568"/>
                    </a:lnTo>
                    <a:lnTo>
                      <a:pt x="618" y="1550"/>
                    </a:lnTo>
                    <a:lnTo>
                      <a:pt x="614" y="1534"/>
                    </a:lnTo>
                    <a:lnTo>
                      <a:pt x="610" y="1516"/>
                    </a:lnTo>
                    <a:lnTo>
                      <a:pt x="608" y="1498"/>
                    </a:lnTo>
                    <a:lnTo>
                      <a:pt x="610" y="1482"/>
                    </a:lnTo>
                    <a:lnTo>
                      <a:pt x="612" y="1464"/>
                    </a:lnTo>
                    <a:lnTo>
                      <a:pt x="614" y="1448"/>
                    </a:lnTo>
                    <a:lnTo>
                      <a:pt x="620" y="1430"/>
                    </a:lnTo>
                    <a:lnTo>
                      <a:pt x="626" y="1414"/>
                    </a:lnTo>
                    <a:lnTo>
                      <a:pt x="636" y="1400"/>
                    </a:lnTo>
                    <a:lnTo>
                      <a:pt x="646" y="1384"/>
                    </a:lnTo>
                    <a:lnTo>
                      <a:pt x="658" y="1372"/>
                    </a:lnTo>
                    <a:lnTo>
                      <a:pt x="1886" y="144"/>
                    </a:lnTo>
                    <a:lnTo>
                      <a:pt x="1886" y="144"/>
                    </a:lnTo>
                    <a:lnTo>
                      <a:pt x="1898" y="134"/>
                    </a:lnTo>
                    <a:lnTo>
                      <a:pt x="1912" y="126"/>
                    </a:lnTo>
                    <a:lnTo>
                      <a:pt x="1928" y="124"/>
                    </a:lnTo>
                    <a:lnTo>
                      <a:pt x="1946" y="122"/>
                    </a:lnTo>
                    <a:lnTo>
                      <a:pt x="1946" y="122"/>
                    </a:lnTo>
                    <a:lnTo>
                      <a:pt x="1966" y="126"/>
                    </a:lnTo>
                    <a:lnTo>
                      <a:pt x="1986" y="132"/>
                    </a:lnTo>
                    <a:lnTo>
                      <a:pt x="2004" y="144"/>
                    </a:lnTo>
                    <a:lnTo>
                      <a:pt x="2020" y="158"/>
                    </a:lnTo>
                    <a:lnTo>
                      <a:pt x="2314" y="452"/>
                    </a:lnTo>
                    <a:lnTo>
                      <a:pt x="2314" y="452"/>
                    </a:lnTo>
                    <a:lnTo>
                      <a:pt x="2328" y="468"/>
                    </a:lnTo>
                    <a:lnTo>
                      <a:pt x="2338" y="486"/>
                    </a:lnTo>
                    <a:lnTo>
                      <a:pt x="2346" y="506"/>
                    </a:lnTo>
                    <a:lnTo>
                      <a:pt x="2350" y="526"/>
                    </a:lnTo>
                    <a:lnTo>
                      <a:pt x="2350" y="526"/>
                    </a:lnTo>
                    <a:lnTo>
                      <a:pt x="2348" y="542"/>
                    </a:lnTo>
                    <a:lnTo>
                      <a:pt x="2344" y="558"/>
                    </a:lnTo>
                    <a:lnTo>
                      <a:pt x="2338" y="574"/>
                    </a:lnTo>
                    <a:lnTo>
                      <a:pt x="2328" y="586"/>
                    </a:lnTo>
                    <a:lnTo>
                      <a:pt x="866" y="2048"/>
                    </a:lnTo>
                    <a:lnTo>
                      <a:pt x="866" y="2048"/>
                    </a:lnTo>
                    <a:lnTo>
                      <a:pt x="866" y="2048"/>
                    </a:lnTo>
                    <a:lnTo>
                      <a:pt x="866" y="2048"/>
                    </a:lnTo>
                    <a:lnTo>
                      <a:pt x="864" y="2048"/>
                    </a:lnTo>
                    <a:lnTo>
                      <a:pt x="864" y="2048"/>
                    </a:lnTo>
                    <a:lnTo>
                      <a:pt x="832" y="2078"/>
                    </a:lnTo>
                    <a:lnTo>
                      <a:pt x="798" y="2104"/>
                    </a:lnTo>
                    <a:lnTo>
                      <a:pt x="762" y="2124"/>
                    </a:lnTo>
                    <a:lnTo>
                      <a:pt x="724" y="2142"/>
                    </a:lnTo>
                    <a:lnTo>
                      <a:pt x="684" y="2156"/>
                    </a:lnTo>
                    <a:lnTo>
                      <a:pt x="644" y="2164"/>
                    </a:lnTo>
                    <a:lnTo>
                      <a:pt x="602" y="2170"/>
                    </a:lnTo>
                    <a:lnTo>
                      <a:pt x="560" y="2172"/>
                    </a:lnTo>
                    <a:lnTo>
                      <a:pt x="520" y="2170"/>
                    </a:lnTo>
                    <a:lnTo>
                      <a:pt x="478" y="2162"/>
                    </a:lnTo>
                    <a:lnTo>
                      <a:pt x="438" y="2152"/>
                    </a:lnTo>
                    <a:lnTo>
                      <a:pt x="398" y="2138"/>
                    </a:lnTo>
                    <a:lnTo>
                      <a:pt x="358" y="2120"/>
                    </a:lnTo>
                    <a:lnTo>
                      <a:pt x="322" y="2098"/>
                    </a:lnTo>
                    <a:lnTo>
                      <a:pt x="286" y="2072"/>
                    </a:lnTo>
                    <a:lnTo>
                      <a:pt x="254" y="2042"/>
                    </a:lnTo>
                    <a:lnTo>
                      <a:pt x="254" y="2042"/>
                    </a:lnTo>
                    <a:lnTo>
                      <a:pt x="224" y="2010"/>
                    </a:lnTo>
                    <a:lnTo>
                      <a:pt x="198" y="1974"/>
                    </a:lnTo>
                    <a:lnTo>
                      <a:pt x="176" y="1938"/>
                    </a:lnTo>
                    <a:lnTo>
                      <a:pt x="158" y="1900"/>
                    </a:lnTo>
                    <a:lnTo>
                      <a:pt x="144" y="1862"/>
                    </a:lnTo>
                    <a:lnTo>
                      <a:pt x="134" y="1820"/>
                    </a:lnTo>
                    <a:lnTo>
                      <a:pt x="126" y="1780"/>
                    </a:lnTo>
                    <a:lnTo>
                      <a:pt x="124" y="1740"/>
                    </a:lnTo>
                    <a:lnTo>
                      <a:pt x="126" y="1698"/>
                    </a:lnTo>
                    <a:lnTo>
                      <a:pt x="130" y="1658"/>
                    </a:lnTo>
                    <a:lnTo>
                      <a:pt x="138" y="1618"/>
                    </a:lnTo>
                    <a:lnTo>
                      <a:pt x="150" y="1578"/>
                    </a:lnTo>
                    <a:lnTo>
                      <a:pt x="168" y="1540"/>
                    </a:lnTo>
                    <a:lnTo>
                      <a:pt x="188" y="1504"/>
                    </a:lnTo>
                    <a:lnTo>
                      <a:pt x="212" y="1470"/>
                    </a:lnTo>
                    <a:lnTo>
                      <a:pt x="240" y="1438"/>
                    </a:lnTo>
                    <a:lnTo>
                      <a:pt x="240" y="1438"/>
                    </a:lnTo>
                    <a:lnTo>
                      <a:pt x="246" y="1430"/>
                    </a:lnTo>
                    <a:lnTo>
                      <a:pt x="1306" y="370"/>
                    </a:lnTo>
                    <a:lnTo>
                      <a:pt x="1218" y="284"/>
                    </a:lnTo>
                    <a:lnTo>
                      <a:pt x="146" y="1358"/>
                    </a:lnTo>
                    <a:lnTo>
                      <a:pt x="146" y="1358"/>
                    </a:lnTo>
                    <a:lnTo>
                      <a:pt x="146" y="1358"/>
                    </a:lnTo>
                    <a:lnTo>
                      <a:pt x="128" y="1378"/>
                    </a:lnTo>
                    <a:lnTo>
                      <a:pt x="112" y="1398"/>
                    </a:lnTo>
                    <a:lnTo>
                      <a:pt x="96" y="1420"/>
                    </a:lnTo>
                    <a:lnTo>
                      <a:pt x="82" y="1442"/>
                    </a:lnTo>
                    <a:lnTo>
                      <a:pt x="68" y="1464"/>
                    </a:lnTo>
                    <a:lnTo>
                      <a:pt x="56" y="1486"/>
                    </a:lnTo>
                    <a:lnTo>
                      <a:pt x="46" y="1510"/>
                    </a:lnTo>
                    <a:lnTo>
                      <a:pt x="36" y="1534"/>
                    </a:lnTo>
                    <a:lnTo>
                      <a:pt x="28" y="1558"/>
                    </a:lnTo>
                    <a:lnTo>
                      <a:pt x="20" y="1584"/>
                    </a:lnTo>
                    <a:lnTo>
                      <a:pt x="14" y="1610"/>
                    </a:lnTo>
                    <a:lnTo>
                      <a:pt x="8" y="1636"/>
                    </a:lnTo>
                    <a:lnTo>
                      <a:pt x="4" y="1662"/>
                    </a:lnTo>
                    <a:lnTo>
                      <a:pt x="2" y="1688"/>
                    </a:lnTo>
                    <a:lnTo>
                      <a:pt x="0" y="1714"/>
                    </a:lnTo>
                    <a:lnTo>
                      <a:pt x="0" y="1740"/>
                    </a:lnTo>
                    <a:lnTo>
                      <a:pt x="0" y="1740"/>
                    </a:lnTo>
                    <a:lnTo>
                      <a:pt x="2" y="1768"/>
                    </a:lnTo>
                    <a:lnTo>
                      <a:pt x="4" y="1796"/>
                    </a:lnTo>
                    <a:lnTo>
                      <a:pt x="8" y="1822"/>
                    </a:lnTo>
                    <a:lnTo>
                      <a:pt x="14" y="1848"/>
                    </a:lnTo>
                    <a:lnTo>
                      <a:pt x="20" y="1874"/>
                    </a:lnTo>
                    <a:lnTo>
                      <a:pt x="26" y="1900"/>
                    </a:lnTo>
                    <a:lnTo>
                      <a:pt x="36" y="1926"/>
                    </a:lnTo>
                    <a:lnTo>
                      <a:pt x="46" y="1950"/>
                    </a:lnTo>
                    <a:lnTo>
                      <a:pt x="56" y="1974"/>
                    </a:lnTo>
                    <a:lnTo>
                      <a:pt x="70" y="1998"/>
                    </a:lnTo>
                    <a:lnTo>
                      <a:pt x="82" y="2022"/>
                    </a:lnTo>
                    <a:lnTo>
                      <a:pt x="98" y="2044"/>
                    </a:lnTo>
                    <a:lnTo>
                      <a:pt x="112" y="2066"/>
                    </a:lnTo>
                    <a:lnTo>
                      <a:pt x="130" y="2088"/>
                    </a:lnTo>
                    <a:lnTo>
                      <a:pt x="148" y="2108"/>
                    </a:lnTo>
                    <a:lnTo>
                      <a:pt x="166" y="2128"/>
                    </a:lnTo>
                    <a:lnTo>
                      <a:pt x="166" y="2128"/>
                    </a:lnTo>
                    <a:lnTo>
                      <a:pt x="188" y="2148"/>
                    </a:lnTo>
                    <a:lnTo>
                      <a:pt x="210" y="2168"/>
                    </a:lnTo>
                    <a:lnTo>
                      <a:pt x="232" y="2184"/>
                    </a:lnTo>
                    <a:lnTo>
                      <a:pt x="256" y="2200"/>
                    </a:lnTo>
                    <a:lnTo>
                      <a:pt x="280" y="2216"/>
                    </a:lnTo>
                    <a:lnTo>
                      <a:pt x="304" y="2230"/>
                    </a:lnTo>
                    <a:lnTo>
                      <a:pt x="328" y="2242"/>
                    </a:lnTo>
                    <a:lnTo>
                      <a:pt x="354" y="2252"/>
                    </a:lnTo>
                    <a:lnTo>
                      <a:pt x="380" y="2262"/>
                    </a:lnTo>
                    <a:lnTo>
                      <a:pt x="406" y="2270"/>
                    </a:lnTo>
                    <a:lnTo>
                      <a:pt x="432" y="2278"/>
                    </a:lnTo>
                    <a:lnTo>
                      <a:pt x="458" y="2284"/>
                    </a:lnTo>
                    <a:lnTo>
                      <a:pt x="484" y="2288"/>
                    </a:lnTo>
                    <a:lnTo>
                      <a:pt x="512" y="2292"/>
                    </a:lnTo>
                    <a:lnTo>
                      <a:pt x="538" y="2294"/>
                    </a:lnTo>
                    <a:lnTo>
                      <a:pt x="566" y="2294"/>
                    </a:lnTo>
                    <a:lnTo>
                      <a:pt x="566" y="2294"/>
                    </a:lnTo>
                    <a:lnTo>
                      <a:pt x="614" y="2292"/>
                    </a:lnTo>
                    <a:lnTo>
                      <a:pt x="664" y="2286"/>
                    </a:lnTo>
                    <a:lnTo>
                      <a:pt x="712" y="2274"/>
                    </a:lnTo>
                    <a:lnTo>
                      <a:pt x="758" y="2260"/>
                    </a:lnTo>
                    <a:lnTo>
                      <a:pt x="804" y="2240"/>
                    </a:lnTo>
                    <a:lnTo>
                      <a:pt x="848" y="2216"/>
                    </a:lnTo>
                    <a:lnTo>
                      <a:pt x="890" y="2188"/>
                    </a:lnTo>
                    <a:lnTo>
                      <a:pt x="910" y="2172"/>
                    </a:lnTo>
                    <a:lnTo>
                      <a:pt x="930" y="2156"/>
                    </a:lnTo>
                    <a:lnTo>
                      <a:pt x="930" y="2156"/>
                    </a:lnTo>
                    <a:lnTo>
                      <a:pt x="2414" y="672"/>
                    </a:lnTo>
                    <a:lnTo>
                      <a:pt x="2414" y="672"/>
                    </a:lnTo>
                    <a:lnTo>
                      <a:pt x="2428" y="656"/>
                    </a:lnTo>
                    <a:lnTo>
                      <a:pt x="2442" y="640"/>
                    </a:lnTo>
                    <a:lnTo>
                      <a:pt x="2452" y="622"/>
                    </a:lnTo>
                    <a:lnTo>
                      <a:pt x="2460" y="602"/>
                    </a:lnTo>
                    <a:lnTo>
                      <a:pt x="2466" y="582"/>
                    </a:lnTo>
                    <a:lnTo>
                      <a:pt x="2470" y="562"/>
                    </a:lnTo>
                    <a:lnTo>
                      <a:pt x="2472" y="540"/>
                    </a:lnTo>
                    <a:lnTo>
                      <a:pt x="2472" y="518"/>
                    </a:lnTo>
                    <a:lnTo>
                      <a:pt x="2472" y="518"/>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71" name="Freeform 73">
                <a:extLst>
                  <a:ext uri="{FF2B5EF4-FFF2-40B4-BE49-F238E27FC236}">
                    <a16:creationId xmlns:a16="http://schemas.microsoft.com/office/drawing/2014/main" id="{F68ACEB0-B72D-489B-861D-3A42FEDBB88F}"/>
                  </a:ext>
                </a:extLst>
              </p:cNvPr>
              <p:cNvSpPr>
                <a:spLocks/>
              </p:cNvSpPr>
              <p:nvPr/>
            </p:nvSpPr>
            <p:spPr bwMode="auto">
              <a:xfrm rot="21430223">
                <a:off x="8976368" y="3680382"/>
                <a:ext cx="281398" cy="261135"/>
              </a:xfrm>
              <a:custGeom>
                <a:avLst/>
                <a:gdLst>
                  <a:gd name="T0" fmla="*/ 2464 w 2472"/>
                  <a:gd name="T1" fmla="*/ 476 h 2294"/>
                  <a:gd name="T2" fmla="*/ 2430 w 2472"/>
                  <a:gd name="T3" fmla="*/ 398 h 2294"/>
                  <a:gd name="T4" fmla="*/ 2108 w 2472"/>
                  <a:gd name="T5" fmla="*/ 70 h 2294"/>
                  <a:gd name="T6" fmla="*/ 2036 w 2472"/>
                  <a:gd name="T7" fmla="*/ 22 h 2294"/>
                  <a:gd name="T8" fmla="*/ 1954 w 2472"/>
                  <a:gd name="T9" fmla="*/ 0 h 2294"/>
                  <a:gd name="T10" fmla="*/ 1890 w 2472"/>
                  <a:gd name="T11" fmla="*/ 6 h 2294"/>
                  <a:gd name="T12" fmla="*/ 1814 w 2472"/>
                  <a:gd name="T13" fmla="*/ 42 h 2294"/>
                  <a:gd name="T14" fmla="*/ 524 w 2472"/>
                  <a:gd name="T15" fmla="*/ 1332 h 2294"/>
                  <a:gd name="T16" fmla="*/ 488 w 2472"/>
                  <a:gd name="T17" fmla="*/ 1426 h 2294"/>
                  <a:gd name="T18" fmla="*/ 486 w 2472"/>
                  <a:gd name="T19" fmla="*/ 1528 h 2294"/>
                  <a:gd name="T20" fmla="*/ 516 w 2472"/>
                  <a:gd name="T21" fmla="*/ 1628 h 2294"/>
                  <a:gd name="T22" fmla="*/ 578 w 2472"/>
                  <a:gd name="T23" fmla="*/ 1716 h 2294"/>
                  <a:gd name="T24" fmla="*/ 656 w 2472"/>
                  <a:gd name="T25" fmla="*/ 1772 h 2294"/>
                  <a:gd name="T26" fmla="*/ 772 w 2472"/>
                  <a:gd name="T27" fmla="*/ 1806 h 2294"/>
                  <a:gd name="T28" fmla="*/ 870 w 2472"/>
                  <a:gd name="T29" fmla="*/ 1804 h 2294"/>
                  <a:gd name="T30" fmla="*/ 956 w 2472"/>
                  <a:gd name="T31" fmla="*/ 1774 h 2294"/>
                  <a:gd name="T32" fmla="*/ 1748 w 2472"/>
                  <a:gd name="T33" fmla="*/ 814 h 2294"/>
                  <a:gd name="T34" fmla="*/ 910 w 2472"/>
                  <a:gd name="T35" fmla="*/ 1650 h 2294"/>
                  <a:gd name="T36" fmla="*/ 848 w 2472"/>
                  <a:gd name="T37" fmla="*/ 1680 h 2294"/>
                  <a:gd name="T38" fmla="*/ 778 w 2472"/>
                  <a:gd name="T39" fmla="*/ 1684 h 2294"/>
                  <a:gd name="T40" fmla="*/ 710 w 2472"/>
                  <a:gd name="T41" fmla="*/ 1662 h 2294"/>
                  <a:gd name="T42" fmla="*/ 666 w 2472"/>
                  <a:gd name="T43" fmla="*/ 1628 h 2294"/>
                  <a:gd name="T44" fmla="*/ 624 w 2472"/>
                  <a:gd name="T45" fmla="*/ 1568 h 2294"/>
                  <a:gd name="T46" fmla="*/ 608 w 2472"/>
                  <a:gd name="T47" fmla="*/ 1498 h 2294"/>
                  <a:gd name="T48" fmla="*/ 620 w 2472"/>
                  <a:gd name="T49" fmla="*/ 1430 h 2294"/>
                  <a:gd name="T50" fmla="*/ 658 w 2472"/>
                  <a:gd name="T51" fmla="*/ 1372 h 2294"/>
                  <a:gd name="T52" fmla="*/ 1912 w 2472"/>
                  <a:gd name="T53" fmla="*/ 126 h 2294"/>
                  <a:gd name="T54" fmla="*/ 1966 w 2472"/>
                  <a:gd name="T55" fmla="*/ 126 h 2294"/>
                  <a:gd name="T56" fmla="*/ 2314 w 2472"/>
                  <a:gd name="T57" fmla="*/ 452 h 2294"/>
                  <a:gd name="T58" fmla="*/ 2346 w 2472"/>
                  <a:gd name="T59" fmla="*/ 506 h 2294"/>
                  <a:gd name="T60" fmla="*/ 2344 w 2472"/>
                  <a:gd name="T61" fmla="*/ 558 h 2294"/>
                  <a:gd name="T62" fmla="*/ 866 w 2472"/>
                  <a:gd name="T63" fmla="*/ 2048 h 2294"/>
                  <a:gd name="T64" fmla="*/ 864 w 2472"/>
                  <a:gd name="T65" fmla="*/ 2048 h 2294"/>
                  <a:gd name="T66" fmla="*/ 724 w 2472"/>
                  <a:gd name="T67" fmla="*/ 2142 h 2294"/>
                  <a:gd name="T68" fmla="*/ 560 w 2472"/>
                  <a:gd name="T69" fmla="*/ 2172 h 2294"/>
                  <a:gd name="T70" fmla="*/ 398 w 2472"/>
                  <a:gd name="T71" fmla="*/ 2138 h 2294"/>
                  <a:gd name="T72" fmla="*/ 254 w 2472"/>
                  <a:gd name="T73" fmla="*/ 2042 h 2294"/>
                  <a:gd name="T74" fmla="*/ 176 w 2472"/>
                  <a:gd name="T75" fmla="*/ 1938 h 2294"/>
                  <a:gd name="T76" fmla="*/ 126 w 2472"/>
                  <a:gd name="T77" fmla="*/ 1780 h 2294"/>
                  <a:gd name="T78" fmla="*/ 138 w 2472"/>
                  <a:gd name="T79" fmla="*/ 1618 h 2294"/>
                  <a:gd name="T80" fmla="*/ 212 w 2472"/>
                  <a:gd name="T81" fmla="*/ 1470 h 2294"/>
                  <a:gd name="T82" fmla="*/ 1306 w 2472"/>
                  <a:gd name="T83" fmla="*/ 370 h 2294"/>
                  <a:gd name="T84" fmla="*/ 146 w 2472"/>
                  <a:gd name="T85" fmla="*/ 1358 h 2294"/>
                  <a:gd name="T86" fmla="*/ 82 w 2472"/>
                  <a:gd name="T87" fmla="*/ 1442 h 2294"/>
                  <a:gd name="T88" fmla="*/ 36 w 2472"/>
                  <a:gd name="T89" fmla="*/ 1534 h 2294"/>
                  <a:gd name="T90" fmla="*/ 8 w 2472"/>
                  <a:gd name="T91" fmla="*/ 1636 h 2294"/>
                  <a:gd name="T92" fmla="*/ 0 w 2472"/>
                  <a:gd name="T93" fmla="*/ 1740 h 2294"/>
                  <a:gd name="T94" fmla="*/ 8 w 2472"/>
                  <a:gd name="T95" fmla="*/ 1822 h 2294"/>
                  <a:gd name="T96" fmla="*/ 36 w 2472"/>
                  <a:gd name="T97" fmla="*/ 1926 h 2294"/>
                  <a:gd name="T98" fmla="*/ 82 w 2472"/>
                  <a:gd name="T99" fmla="*/ 2022 h 2294"/>
                  <a:gd name="T100" fmla="*/ 148 w 2472"/>
                  <a:gd name="T101" fmla="*/ 2108 h 2294"/>
                  <a:gd name="T102" fmla="*/ 210 w 2472"/>
                  <a:gd name="T103" fmla="*/ 2168 h 2294"/>
                  <a:gd name="T104" fmla="*/ 304 w 2472"/>
                  <a:gd name="T105" fmla="*/ 2230 h 2294"/>
                  <a:gd name="T106" fmla="*/ 406 w 2472"/>
                  <a:gd name="T107" fmla="*/ 2270 h 2294"/>
                  <a:gd name="T108" fmla="*/ 512 w 2472"/>
                  <a:gd name="T109" fmla="*/ 2292 h 2294"/>
                  <a:gd name="T110" fmla="*/ 614 w 2472"/>
                  <a:gd name="T111" fmla="*/ 2292 h 2294"/>
                  <a:gd name="T112" fmla="*/ 804 w 2472"/>
                  <a:gd name="T113" fmla="*/ 2240 h 2294"/>
                  <a:gd name="T114" fmla="*/ 930 w 2472"/>
                  <a:gd name="T115" fmla="*/ 2156 h 2294"/>
                  <a:gd name="T116" fmla="*/ 2428 w 2472"/>
                  <a:gd name="T117" fmla="*/ 656 h 2294"/>
                  <a:gd name="T118" fmla="*/ 2466 w 2472"/>
                  <a:gd name="T119" fmla="*/ 582 h 2294"/>
                  <a:gd name="T120" fmla="*/ 2472 w 2472"/>
                  <a:gd name="T121" fmla="*/ 518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2" h="2294">
                    <a:moveTo>
                      <a:pt x="2472" y="518"/>
                    </a:moveTo>
                    <a:lnTo>
                      <a:pt x="2472" y="518"/>
                    </a:lnTo>
                    <a:lnTo>
                      <a:pt x="2470" y="496"/>
                    </a:lnTo>
                    <a:lnTo>
                      <a:pt x="2464" y="476"/>
                    </a:lnTo>
                    <a:lnTo>
                      <a:pt x="2458" y="456"/>
                    </a:lnTo>
                    <a:lnTo>
                      <a:pt x="2450" y="436"/>
                    </a:lnTo>
                    <a:lnTo>
                      <a:pt x="2440" y="416"/>
                    </a:lnTo>
                    <a:lnTo>
                      <a:pt x="2430" y="398"/>
                    </a:lnTo>
                    <a:lnTo>
                      <a:pt x="2416" y="380"/>
                    </a:lnTo>
                    <a:lnTo>
                      <a:pt x="2400" y="364"/>
                    </a:lnTo>
                    <a:lnTo>
                      <a:pt x="2108" y="70"/>
                    </a:lnTo>
                    <a:lnTo>
                      <a:pt x="2108" y="70"/>
                    </a:lnTo>
                    <a:lnTo>
                      <a:pt x="2090" y="56"/>
                    </a:lnTo>
                    <a:lnTo>
                      <a:pt x="2074" y="42"/>
                    </a:lnTo>
                    <a:lnTo>
                      <a:pt x="2056" y="30"/>
                    </a:lnTo>
                    <a:lnTo>
                      <a:pt x="2036" y="22"/>
                    </a:lnTo>
                    <a:lnTo>
                      <a:pt x="2016" y="14"/>
                    </a:lnTo>
                    <a:lnTo>
                      <a:pt x="1996" y="6"/>
                    </a:lnTo>
                    <a:lnTo>
                      <a:pt x="1976" y="2"/>
                    </a:lnTo>
                    <a:lnTo>
                      <a:pt x="1954" y="0"/>
                    </a:lnTo>
                    <a:lnTo>
                      <a:pt x="1954" y="0"/>
                    </a:lnTo>
                    <a:lnTo>
                      <a:pt x="1932" y="0"/>
                    </a:lnTo>
                    <a:lnTo>
                      <a:pt x="1910" y="2"/>
                    </a:lnTo>
                    <a:lnTo>
                      <a:pt x="1890" y="6"/>
                    </a:lnTo>
                    <a:lnTo>
                      <a:pt x="1870" y="12"/>
                    </a:lnTo>
                    <a:lnTo>
                      <a:pt x="1850" y="20"/>
                    </a:lnTo>
                    <a:lnTo>
                      <a:pt x="1832" y="30"/>
                    </a:lnTo>
                    <a:lnTo>
                      <a:pt x="1814" y="42"/>
                    </a:lnTo>
                    <a:lnTo>
                      <a:pt x="1800" y="56"/>
                    </a:lnTo>
                    <a:lnTo>
                      <a:pt x="570" y="1286"/>
                    </a:lnTo>
                    <a:lnTo>
                      <a:pt x="524" y="1332"/>
                    </a:lnTo>
                    <a:lnTo>
                      <a:pt x="524" y="1332"/>
                    </a:lnTo>
                    <a:lnTo>
                      <a:pt x="512" y="1354"/>
                    </a:lnTo>
                    <a:lnTo>
                      <a:pt x="502" y="1378"/>
                    </a:lnTo>
                    <a:lnTo>
                      <a:pt x="494" y="1402"/>
                    </a:lnTo>
                    <a:lnTo>
                      <a:pt x="488" y="1426"/>
                    </a:lnTo>
                    <a:lnTo>
                      <a:pt x="484" y="1452"/>
                    </a:lnTo>
                    <a:lnTo>
                      <a:pt x="482" y="1478"/>
                    </a:lnTo>
                    <a:lnTo>
                      <a:pt x="484" y="1504"/>
                    </a:lnTo>
                    <a:lnTo>
                      <a:pt x="486" y="1528"/>
                    </a:lnTo>
                    <a:lnTo>
                      <a:pt x="490" y="1554"/>
                    </a:lnTo>
                    <a:lnTo>
                      <a:pt x="498" y="1580"/>
                    </a:lnTo>
                    <a:lnTo>
                      <a:pt x="506" y="1604"/>
                    </a:lnTo>
                    <a:lnTo>
                      <a:pt x="516" y="1628"/>
                    </a:lnTo>
                    <a:lnTo>
                      <a:pt x="530" y="1652"/>
                    </a:lnTo>
                    <a:lnTo>
                      <a:pt x="544" y="1674"/>
                    </a:lnTo>
                    <a:lnTo>
                      <a:pt x="560" y="1696"/>
                    </a:lnTo>
                    <a:lnTo>
                      <a:pt x="578" y="1716"/>
                    </a:lnTo>
                    <a:lnTo>
                      <a:pt x="578" y="1716"/>
                    </a:lnTo>
                    <a:lnTo>
                      <a:pt x="602" y="1738"/>
                    </a:lnTo>
                    <a:lnTo>
                      <a:pt x="628" y="1756"/>
                    </a:lnTo>
                    <a:lnTo>
                      <a:pt x="656" y="1772"/>
                    </a:lnTo>
                    <a:lnTo>
                      <a:pt x="684" y="1784"/>
                    </a:lnTo>
                    <a:lnTo>
                      <a:pt x="712" y="1796"/>
                    </a:lnTo>
                    <a:lnTo>
                      <a:pt x="742" y="1802"/>
                    </a:lnTo>
                    <a:lnTo>
                      <a:pt x="772" y="1806"/>
                    </a:lnTo>
                    <a:lnTo>
                      <a:pt x="802" y="1808"/>
                    </a:lnTo>
                    <a:lnTo>
                      <a:pt x="802" y="1808"/>
                    </a:lnTo>
                    <a:lnTo>
                      <a:pt x="848" y="1806"/>
                    </a:lnTo>
                    <a:lnTo>
                      <a:pt x="870" y="1804"/>
                    </a:lnTo>
                    <a:lnTo>
                      <a:pt x="894" y="1798"/>
                    </a:lnTo>
                    <a:lnTo>
                      <a:pt x="916" y="1792"/>
                    </a:lnTo>
                    <a:lnTo>
                      <a:pt x="936" y="1784"/>
                    </a:lnTo>
                    <a:lnTo>
                      <a:pt x="956" y="1774"/>
                    </a:lnTo>
                    <a:lnTo>
                      <a:pt x="972" y="1762"/>
                    </a:lnTo>
                    <a:lnTo>
                      <a:pt x="972" y="1762"/>
                    </a:lnTo>
                    <a:lnTo>
                      <a:pt x="1834" y="900"/>
                    </a:lnTo>
                    <a:lnTo>
                      <a:pt x="1748" y="814"/>
                    </a:lnTo>
                    <a:lnTo>
                      <a:pt x="928" y="1634"/>
                    </a:lnTo>
                    <a:lnTo>
                      <a:pt x="924" y="1638"/>
                    </a:lnTo>
                    <a:lnTo>
                      <a:pt x="924" y="1638"/>
                    </a:lnTo>
                    <a:lnTo>
                      <a:pt x="910" y="1650"/>
                    </a:lnTo>
                    <a:lnTo>
                      <a:pt x="896" y="1660"/>
                    </a:lnTo>
                    <a:lnTo>
                      <a:pt x="880" y="1668"/>
                    </a:lnTo>
                    <a:lnTo>
                      <a:pt x="864" y="1674"/>
                    </a:lnTo>
                    <a:lnTo>
                      <a:pt x="848" y="1680"/>
                    </a:lnTo>
                    <a:lnTo>
                      <a:pt x="830" y="1684"/>
                    </a:lnTo>
                    <a:lnTo>
                      <a:pt x="814" y="1686"/>
                    </a:lnTo>
                    <a:lnTo>
                      <a:pt x="796" y="1686"/>
                    </a:lnTo>
                    <a:lnTo>
                      <a:pt x="778" y="1684"/>
                    </a:lnTo>
                    <a:lnTo>
                      <a:pt x="760" y="1682"/>
                    </a:lnTo>
                    <a:lnTo>
                      <a:pt x="744" y="1676"/>
                    </a:lnTo>
                    <a:lnTo>
                      <a:pt x="726" y="1670"/>
                    </a:lnTo>
                    <a:lnTo>
                      <a:pt x="710" y="1662"/>
                    </a:lnTo>
                    <a:lnTo>
                      <a:pt x="694" y="1652"/>
                    </a:lnTo>
                    <a:lnTo>
                      <a:pt x="680" y="1642"/>
                    </a:lnTo>
                    <a:lnTo>
                      <a:pt x="666" y="1628"/>
                    </a:lnTo>
                    <a:lnTo>
                      <a:pt x="666" y="1628"/>
                    </a:lnTo>
                    <a:lnTo>
                      <a:pt x="652" y="1614"/>
                    </a:lnTo>
                    <a:lnTo>
                      <a:pt x="642" y="1600"/>
                    </a:lnTo>
                    <a:lnTo>
                      <a:pt x="632" y="1584"/>
                    </a:lnTo>
                    <a:lnTo>
                      <a:pt x="624" y="1568"/>
                    </a:lnTo>
                    <a:lnTo>
                      <a:pt x="618" y="1550"/>
                    </a:lnTo>
                    <a:lnTo>
                      <a:pt x="614" y="1534"/>
                    </a:lnTo>
                    <a:lnTo>
                      <a:pt x="610" y="1516"/>
                    </a:lnTo>
                    <a:lnTo>
                      <a:pt x="608" y="1498"/>
                    </a:lnTo>
                    <a:lnTo>
                      <a:pt x="610" y="1482"/>
                    </a:lnTo>
                    <a:lnTo>
                      <a:pt x="612" y="1464"/>
                    </a:lnTo>
                    <a:lnTo>
                      <a:pt x="614" y="1448"/>
                    </a:lnTo>
                    <a:lnTo>
                      <a:pt x="620" y="1430"/>
                    </a:lnTo>
                    <a:lnTo>
                      <a:pt x="626" y="1414"/>
                    </a:lnTo>
                    <a:lnTo>
                      <a:pt x="636" y="1400"/>
                    </a:lnTo>
                    <a:lnTo>
                      <a:pt x="646" y="1384"/>
                    </a:lnTo>
                    <a:lnTo>
                      <a:pt x="658" y="1372"/>
                    </a:lnTo>
                    <a:lnTo>
                      <a:pt x="1886" y="144"/>
                    </a:lnTo>
                    <a:lnTo>
                      <a:pt x="1886" y="144"/>
                    </a:lnTo>
                    <a:lnTo>
                      <a:pt x="1898" y="134"/>
                    </a:lnTo>
                    <a:lnTo>
                      <a:pt x="1912" y="126"/>
                    </a:lnTo>
                    <a:lnTo>
                      <a:pt x="1928" y="124"/>
                    </a:lnTo>
                    <a:lnTo>
                      <a:pt x="1946" y="122"/>
                    </a:lnTo>
                    <a:lnTo>
                      <a:pt x="1946" y="122"/>
                    </a:lnTo>
                    <a:lnTo>
                      <a:pt x="1966" y="126"/>
                    </a:lnTo>
                    <a:lnTo>
                      <a:pt x="1986" y="132"/>
                    </a:lnTo>
                    <a:lnTo>
                      <a:pt x="2004" y="144"/>
                    </a:lnTo>
                    <a:lnTo>
                      <a:pt x="2020" y="158"/>
                    </a:lnTo>
                    <a:lnTo>
                      <a:pt x="2314" y="452"/>
                    </a:lnTo>
                    <a:lnTo>
                      <a:pt x="2314" y="452"/>
                    </a:lnTo>
                    <a:lnTo>
                      <a:pt x="2328" y="468"/>
                    </a:lnTo>
                    <a:lnTo>
                      <a:pt x="2338" y="486"/>
                    </a:lnTo>
                    <a:lnTo>
                      <a:pt x="2346" y="506"/>
                    </a:lnTo>
                    <a:lnTo>
                      <a:pt x="2350" y="526"/>
                    </a:lnTo>
                    <a:lnTo>
                      <a:pt x="2350" y="526"/>
                    </a:lnTo>
                    <a:lnTo>
                      <a:pt x="2348" y="542"/>
                    </a:lnTo>
                    <a:lnTo>
                      <a:pt x="2344" y="558"/>
                    </a:lnTo>
                    <a:lnTo>
                      <a:pt x="2338" y="574"/>
                    </a:lnTo>
                    <a:lnTo>
                      <a:pt x="2328" y="586"/>
                    </a:lnTo>
                    <a:lnTo>
                      <a:pt x="866" y="2048"/>
                    </a:lnTo>
                    <a:lnTo>
                      <a:pt x="866" y="2048"/>
                    </a:lnTo>
                    <a:lnTo>
                      <a:pt x="866" y="2048"/>
                    </a:lnTo>
                    <a:lnTo>
                      <a:pt x="866" y="2048"/>
                    </a:lnTo>
                    <a:lnTo>
                      <a:pt x="864" y="2048"/>
                    </a:lnTo>
                    <a:lnTo>
                      <a:pt x="864" y="2048"/>
                    </a:lnTo>
                    <a:lnTo>
                      <a:pt x="832" y="2078"/>
                    </a:lnTo>
                    <a:lnTo>
                      <a:pt x="798" y="2104"/>
                    </a:lnTo>
                    <a:lnTo>
                      <a:pt x="762" y="2124"/>
                    </a:lnTo>
                    <a:lnTo>
                      <a:pt x="724" y="2142"/>
                    </a:lnTo>
                    <a:lnTo>
                      <a:pt x="684" y="2156"/>
                    </a:lnTo>
                    <a:lnTo>
                      <a:pt x="644" y="2164"/>
                    </a:lnTo>
                    <a:lnTo>
                      <a:pt x="602" y="2170"/>
                    </a:lnTo>
                    <a:lnTo>
                      <a:pt x="560" y="2172"/>
                    </a:lnTo>
                    <a:lnTo>
                      <a:pt x="520" y="2170"/>
                    </a:lnTo>
                    <a:lnTo>
                      <a:pt x="478" y="2162"/>
                    </a:lnTo>
                    <a:lnTo>
                      <a:pt x="438" y="2152"/>
                    </a:lnTo>
                    <a:lnTo>
                      <a:pt x="398" y="2138"/>
                    </a:lnTo>
                    <a:lnTo>
                      <a:pt x="358" y="2120"/>
                    </a:lnTo>
                    <a:lnTo>
                      <a:pt x="322" y="2098"/>
                    </a:lnTo>
                    <a:lnTo>
                      <a:pt x="286" y="2072"/>
                    </a:lnTo>
                    <a:lnTo>
                      <a:pt x="254" y="2042"/>
                    </a:lnTo>
                    <a:lnTo>
                      <a:pt x="254" y="2042"/>
                    </a:lnTo>
                    <a:lnTo>
                      <a:pt x="224" y="2010"/>
                    </a:lnTo>
                    <a:lnTo>
                      <a:pt x="198" y="1974"/>
                    </a:lnTo>
                    <a:lnTo>
                      <a:pt x="176" y="1938"/>
                    </a:lnTo>
                    <a:lnTo>
                      <a:pt x="158" y="1900"/>
                    </a:lnTo>
                    <a:lnTo>
                      <a:pt x="144" y="1862"/>
                    </a:lnTo>
                    <a:lnTo>
                      <a:pt x="134" y="1820"/>
                    </a:lnTo>
                    <a:lnTo>
                      <a:pt x="126" y="1780"/>
                    </a:lnTo>
                    <a:lnTo>
                      <a:pt x="124" y="1740"/>
                    </a:lnTo>
                    <a:lnTo>
                      <a:pt x="126" y="1698"/>
                    </a:lnTo>
                    <a:lnTo>
                      <a:pt x="130" y="1658"/>
                    </a:lnTo>
                    <a:lnTo>
                      <a:pt x="138" y="1618"/>
                    </a:lnTo>
                    <a:lnTo>
                      <a:pt x="150" y="1578"/>
                    </a:lnTo>
                    <a:lnTo>
                      <a:pt x="168" y="1540"/>
                    </a:lnTo>
                    <a:lnTo>
                      <a:pt x="188" y="1504"/>
                    </a:lnTo>
                    <a:lnTo>
                      <a:pt x="212" y="1470"/>
                    </a:lnTo>
                    <a:lnTo>
                      <a:pt x="240" y="1438"/>
                    </a:lnTo>
                    <a:lnTo>
                      <a:pt x="240" y="1438"/>
                    </a:lnTo>
                    <a:lnTo>
                      <a:pt x="246" y="1430"/>
                    </a:lnTo>
                    <a:lnTo>
                      <a:pt x="1306" y="370"/>
                    </a:lnTo>
                    <a:lnTo>
                      <a:pt x="1218" y="284"/>
                    </a:lnTo>
                    <a:lnTo>
                      <a:pt x="146" y="1358"/>
                    </a:lnTo>
                    <a:lnTo>
                      <a:pt x="146" y="1358"/>
                    </a:lnTo>
                    <a:lnTo>
                      <a:pt x="146" y="1358"/>
                    </a:lnTo>
                    <a:lnTo>
                      <a:pt x="128" y="1378"/>
                    </a:lnTo>
                    <a:lnTo>
                      <a:pt x="112" y="1398"/>
                    </a:lnTo>
                    <a:lnTo>
                      <a:pt x="96" y="1420"/>
                    </a:lnTo>
                    <a:lnTo>
                      <a:pt x="82" y="1442"/>
                    </a:lnTo>
                    <a:lnTo>
                      <a:pt x="68" y="1464"/>
                    </a:lnTo>
                    <a:lnTo>
                      <a:pt x="56" y="1486"/>
                    </a:lnTo>
                    <a:lnTo>
                      <a:pt x="46" y="1510"/>
                    </a:lnTo>
                    <a:lnTo>
                      <a:pt x="36" y="1534"/>
                    </a:lnTo>
                    <a:lnTo>
                      <a:pt x="28" y="1558"/>
                    </a:lnTo>
                    <a:lnTo>
                      <a:pt x="20" y="1584"/>
                    </a:lnTo>
                    <a:lnTo>
                      <a:pt x="14" y="1610"/>
                    </a:lnTo>
                    <a:lnTo>
                      <a:pt x="8" y="1636"/>
                    </a:lnTo>
                    <a:lnTo>
                      <a:pt x="4" y="1662"/>
                    </a:lnTo>
                    <a:lnTo>
                      <a:pt x="2" y="1688"/>
                    </a:lnTo>
                    <a:lnTo>
                      <a:pt x="0" y="1714"/>
                    </a:lnTo>
                    <a:lnTo>
                      <a:pt x="0" y="1740"/>
                    </a:lnTo>
                    <a:lnTo>
                      <a:pt x="0" y="1740"/>
                    </a:lnTo>
                    <a:lnTo>
                      <a:pt x="2" y="1768"/>
                    </a:lnTo>
                    <a:lnTo>
                      <a:pt x="4" y="1796"/>
                    </a:lnTo>
                    <a:lnTo>
                      <a:pt x="8" y="1822"/>
                    </a:lnTo>
                    <a:lnTo>
                      <a:pt x="14" y="1848"/>
                    </a:lnTo>
                    <a:lnTo>
                      <a:pt x="20" y="1874"/>
                    </a:lnTo>
                    <a:lnTo>
                      <a:pt x="26" y="1900"/>
                    </a:lnTo>
                    <a:lnTo>
                      <a:pt x="36" y="1926"/>
                    </a:lnTo>
                    <a:lnTo>
                      <a:pt x="46" y="1950"/>
                    </a:lnTo>
                    <a:lnTo>
                      <a:pt x="56" y="1974"/>
                    </a:lnTo>
                    <a:lnTo>
                      <a:pt x="70" y="1998"/>
                    </a:lnTo>
                    <a:lnTo>
                      <a:pt x="82" y="2022"/>
                    </a:lnTo>
                    <a:lnTo>
                      <a:pt x="98" y="2044"/>
                    </a:lnTo>
                    <a:lnTo>
                      <a:pt x="112" y="2066"/>
                    </a:lnTo>
                    <a:lnTo>
                      <a:pt x="130" y="2088"/>
                    </a:lnTo>
                    <a:lnTo>
                      <a:pt x="148" y="2108"/>
                    </a:lnTo>
                    <a:lnTo>
                      <a:pt x="166" y="2128"/>
                    </a:lnTo>
                    <a:lnTo>
                      <a:pt x="166" y="2128"/>
                    </a:lnTo>
                    <a:lnTo>
                      <a:pt x="188" y="2148"/>
                    </a:lnTo>
                    <a:lnTo>
                      <a:pt x="210" y="2168"/>
                    </a:lnTo>
                    <a:lnTo>
                      <a:pt x="232" y="2184"/>
                    </a:lnTo>
                    <a:lnTo>
                      <a:pt x="256" y="2200"/>
                    </a:lnTo>
                    <a:lnTo>
                      <a:pt x="280" y="2216"/>
                    </a:lnTo>
                    <a:lnTo>
                      <a:pt x="304" y="2230"/>
                    </a:lnTo>
                    <a:lnTo>
                      <a:pt x="328" y="2242"/>
                    </a:lnTo>
                    <a:lnTo>
                      <a:pt x="354" y="2252"/>
                    </a:lnTo>
                    <a:lnTo>
                      <a:pt x="380" y="2262"/>
                    </a:lnTo>
                    <a:lnTo>
                      <a:pt x="406" y="2270"/>
                    </a:lnTo>
                    <a:lnTo>
                      <a:pt x="432" y="2278"/>
                    </a:lnTo>
                    <a:lnTo>
                      <a:pt x="458" y="2284"/>
                    </a:lnTo>
                    <a:lnTo>
                      <a:pt x="484" y="2288"/>
                    </a:lnTo>
                    <a:lnTo>
                      <a:pt x="512" y="2292"/>
                    </a:lnTo>
                    <a:lnTo>
                      <a:pt x="538" y="2294"/>
                    </a:lnTo>
                    <a:lnTo>
                      <a:pt x="566" y="2294"/>
                    </a:lnTo>
                    <a:lnTo>
                      <a:pt x="566" y="2294"/>
                    </a:lnTo>
                    <a:lnTo>
                      <a:pt x="614" y="2292"/>
                    </a:lnTo>
                    <a:lnTo>
                      <a:pt x="664" y="2286"/>
                    </a:lnTo>
                    <a:lnTo>
                      <a:pt x="712" y="2274"/>
                    </a:lnTo>
                    <a:lnTo>
                      <a:pt x="758" y="2260"/>
                    </a:lnTo>
                    <a:lnTo>
                      <a:pt x="804" y="2240"/>
                    </a:lnTo>
                    <a:lnTo>
                      <a:pt x="848" y="2216"/>
                    </a:lnTo>
                    <a:lnTo>
                      <a:pt x="890" y="2188"/>
                    </a:lnTo>
                    <a:lnTo>
                      <a:pt x="910" y="2172"/>
                    </a:lnTo>
                    <a:lnTo>
                      <a:pt x="930" y="2156"/>
                    </a:lnTo>
                    <a:lnTo>
                      <a:pt x="930" y="2156"/>
                    </a:lnTo>
                    <a:lnTo>
                      <a:pt x="2414" y="672"/>
                    </a:lnTo>
                    <a:lnTo>
                      <a:pt x="2414" y="672"/>
                    </a:lnTo>
                    <a:lnTo>
                      <a:pt x="2428" y="656"/>
                    </a:lnTo>
                    <a:lnTo>
                      <a:pt x="2442" y="640"/>
                    </a:lnTo>
                    <a:lnTo>
                      <a:pt x="2452" y="622"/>
                    </a:lnTo>
                    <a:lnTo>
                      <a:pt x="2460" y="602"/>
                    </a:lnTo>
                    <a:lnTo>
                      <a:pt x="2466" y="582"/>
                    </a:lnTo>
                    <a:lnTo>
                      <a:pt x="2470" y="562"/>
                    </a:lnTo>
                    <a:lnTo>
                      <a:pt x="2472" y="540"/>
                    </a:lnTo>
                    <a:lnTo>
                      <a:pt x="2472" y="518"/>
                    </a:lnTo>
                    <a:lnTo>
                      <a:pt x="2472" y="518"/>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72" name="Freeform 73">
                <a:extLst>
                  <a:ext uri="{FF2B5EF4-FFF2-40B4-BE49-F238E27FC236}">
                    <a16:creationId xmlns:a16="http://schemas.microsoft.com/office/drawing/2014/main" id="{CEF57EB3-B21B-47E3-8792-755B07D2696C}"/>
                  </a:ext>
                </a:extLst>
              </p:cNvPr>
              <p:cNvSpPr>
                <a:spLocks/>
              </p:cNvSpPr>
              <p:nvPr/>
            </p:nvSpPr>
            <p:spPr bwMode="auto">
              <a:xfrm rot="20541988">
                <a:off x="7133659" y="1431274"/>
                <a:ext cx="239559" cy="222309"/>
              </a:xfrm>
              <a:custGeom>
                <a:avLst/>
                <a:gdLst>
                  <a:gd name="T0" fmla="*/ 2464 w 2472"/>
                  <a:gd name="T1" fmla="*/ 476 h 2294"/>
                  <a:gd name="T2" fmla="*/ 2430 w 2472"/>
                  <a:gd name="T3" fmla="*/ 398 h 2294"/>
                  <a:gd name="T4" fmla="*/ 2108 w 2472"/>
                  <a:gd name="T5" fmla="*/ 70 h 2294"/>
                  <a:gd name="T6" fmla="*/ 2036 w 2472"/>
                  <a:gd name="T7" fmla="*/ 22 h 2294"/>
                  <a:gd name="T8" fmla="*/ 1954 w 2472"/>
                  <a:gd name="T9" fmla="*/ 0 h 2294"/>
                  <a:gd name="T10" fmla="*/ 1890 w 2472"/>
                  <a:gd name="T11" fmla="*/ 6 h 2294"/>
                  <a:gd name="T12" fmla="*/ 1814 w 2472"/>
                  <a:gd name="T13" fmla="*/ 42 h 2294"/>
                  <a:gd name="T14" fmla="*/ 524 w 2472"/>
                  <a:gd name="T15" fmla="*/ 1332 h 2294"/>
                  <a:gd name="T16" fmla="*/ 488 w 2472"/>
                  <a:gd name="T17" fmla="*/ 1426 h 2294"/>
                  <a:gd name="T18" fmla="*/ 486 w 2472"/>
                  <a:gd name="T19" fmla="*/ 1528 h 2294"/>
                  <a:gd name="T20" fmla="*/ 516 w 2472"/>
                  <a:gd name="T21" fmla="*/ 1628 h 2294"/>
                  <a:gd name="T22" fmla="*/ 578 w 2472"/>
                  <a:gd name="T23" fmla="*/ 1716 h 2294"/>
                  <a:gd name="T24" fmla="*/ 656 w 2472"/>
                  <a:gd name="T25" fmla="*/ 1772 h 2294"/>
                  <a:gd name="T26" fmla="*/ 772 w 2472"/>
                  <a:gd name="T27" fmla="*/ 1806 h 2294"/>
                  <a:gd name="T28" fmla="*/ 870 w 2472"/>
                  <a:gd name="T29" fmla="*/ 1804 h 2294"/>
                  <a:gd name="T30" fmla="*/ 956 w 2472"/>
                  <a:gd name="T31" fmla="*/ 1774 h 2294"/>
                  <a:gd name="T32" fmla="*/ 1748 w 2472"/>
                  <a:gd name="T33" fmla="*/ 814 h 2294"/>
                  <a:gd name="T34" fmla="*/ 910 w 2472"/>
                  <a:gd name="T35" fmla="*/ 1650 h 2294"/>
                  <a:gd name="T36" fmla="*/ 848 w 2472"/>
                  <a:gd name="T37" fmla="*/ 1680 h 2294"/>
                  <a:gd name="T38" fmla="*/ 778 w 2472"/>
                  <a:gd name="T39" fmla="*/ 1684 h 2294"/>
                  <a:gd name="T40" fmla="*/ 710 w 2472"/>
                  <a:gd name="T41" fmla="*/ 1662 h 2294"/>
                  <a:gd name="T42" fmla="*/ 666 w 2472"/>
                  <a:gd name="T43" fmla="*/ 1628 h 2294"/>
                  <a:gd name="T44" fmla="*/ 624 w 2472"/>
                  <a:gd name="T45" fmla="*/ 1568 h 2294"/>
                  <a:gd name="T46" fmla="*/ 608 w 2472"/>
                  <a:gd name="T47" fmla="*/ 1498 h 2294"/>
                  <a:gd name="T48" fmla="*/ 620 w 2472"/>
                  <a:gd name="T49" fmla="*/ 1430 h 2294"/>
                  <a:gd name="T50" fmla="*/ 658 w 2472"/>
                  <a:gd name="T51" fmla="*/ 1372 h 2294"/>
                  <a:gd name="T52" fmla="*/ 1912 w 2472"/>
                  <a:gd name="T53" fmla="*/ 126 h 2294"/>
                  <a:gd name="T54" fmla="*/ 1966 w 2472"/>
                  <a:gd name="T55" fmla="*/ 126 h 2294"/>
                  <a:gd name="T56" fmla="*/ 2314 w 2472"/>
                  <a:gd name="T57" fmla="*/ 452 h 2294"/>
                  <a:gd name="T58" fmla="*/ 2346 w 2472"/>
                  <a:gd name="T59" fmla="*/ 506 h 2294"/>
                  <a:gd name="T60" fmla="*/ 2344 w 2472"/>
                  <a:gd name="T61" fmla="*/ 558 h 2294"/>
                  <a:gd name="T62" fmla="*/ 866 w 2472"/>
                  <a:gd name="T63" fmla="*/ 2048 h 2294"/>
                  <a:gd name="T64" fmla="*/ 864 w 2472"/>
                  <a:gd name="T65" fmla="*/ 2048 h 2294"/>
                  <a:gd name="T66" fmla="*/ 724 w 2472"/>
                  <a:gd name="T67" fmla="*/ 2142 h 2294"/>
                  <a:gd name="T68" fmla="*/ 560 w 2472"/>
                  <a:gd name="T69" fmla="*/ 2172 h 2294"/>
                  <a:gd name="T70" fmla="*/ 398 w 2472"/>
                  <a:gd name="T71" fmla="*/ 2138 h 2294"/>
                  <a:gd name="T72" fmla="*/ 254 w 2472"/>
                  <a:gd name="T73" fmla="*/ 2042 h 2294"/>
                  <a:gd name="T74" fmla="*/ 176 w 2472"/>
                  <a:gd name="T75" fmla="*/ 1938 h 2294"/>
                  <a:gd name="T76" fmla="*/ 126 w 2472"/>
                  <a:gd name="T77" fmla="*/ 1780 h 2294"/>
                  <a:gd name="T78" fmla="*/ 138 w 2472"/>
                  <a:gd name="T79" fmla="*/ 1618 h 2294"/>
                  <a:gd name="T80" fmla="*/ 212 w 2472"/>
                  <a:gd name="T81" fmla="*/ 1470 h 2294"/>
                  <a:gd name="T82" fmla="*/ 1306 w 2472"/>
                  <a:gd name="T83" fmla="*/ 370 h 2294"/>
                  <a:gd name="T84" fmla="*/ 146 w 2472"/>
                  <a:gd name="T85" fmla="*/ 1358 h 2294"/>
                  <a:gd name="T86" fmla="*/ 82 w 2472"/>
                  <a:gd name="T87" fmla="*/ 1442 h 2294"/>
                  <a:gd name="T88" fmla="*/ 36 w 2472"/>
                  <a:gd name="T89" fmla="*/ 1534 h 2294"/>
                  <a:gd name="T90" fmla="*/ 8 w 2472"/>
                  <a:gd name="T91" fmla="*/ 1636 h 2294"/>
                  <a:gd name="T92" fmla="*/ 0 w 2472"/>
                  <a:gd name="T93" fmla="*/ 1740 h 2294"/>
                  <a:gd name="T94" fmla="*/ 8 w 2472"/>
                  <a:gd name="T95" fmla="*/ 1822 h 2294"/>
                  <a:gd name="T96" fmla="*/ 36 w 2472"/>
                  <a:gd name="T97" fmla="*/ 1926 h 2294"/>
                  <a:gd name="T98" fmla="*/ 82 w 2472"/>
                  <a:gd name="T99" fmla="*/ 2022 h 2294"/>
                  <a:gd name="T100" fmla="*/ 148 w 2472"/>
                  <a:gd name="T101" fmla="*/ 2108 h 2294"/>
                  <a:gd name="T102" fmla="*/ 210 w 2472"/>
                  <a:gd name="T103" fmla="*/ 2168 h 2294"/>
                  <a:gd name="T104" fmla="*/ 304 w 2472"/>
                  <a:gd name="T105" fmla="*/ 2230 h 2294"/>
                  <a:gd name="T106" fmla="*/ 406 w 2472"/>
                  <a:gd name="T107" fmla="*/ 2270 h 2294"/>
                  <a:gd name="T108" fmla="*/ 512 w 2472"/>
                  <a:gd name="T109" fmla="*/ 2292 h 2294"/>
                  <a:gd name="T110" fmla="*/ 614 w 2472"/>
                  <a:gd name="T111" fmla="*/ 2292 h 2294"/>
                  <a:gd name="T112" fmla="*/ 804 w 2472"/>
                  <a:gd name="T113" fmla="*/ 2240 h 2294"/>
                  <a:gd name="T114" fmla="*/ 930 w 2472"/>
                  <a:gd name="T115" fmla="*/ 2156 h 2294"/>
                  <a:gd name="T116" fmla="*/ 2428 w 2472"/>
                  <a:gd name="T117" fmla="*/ 656 h 2294"/>
                  <a:gd name="T118" fmla="*/ 2466 w 2472"/>
                  <a:gd name="T119" fmla="*/ 582 h 2294"/>
                  <a:gd name="T120" fmla="*/ 2472 w 2472"/>
                  <a:gd name="T121" fmla="*/ 518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2" h="2294">
                    <a:moveTo>
                      <a:pt x="2472" y="518"/>
                    </a:moveTo>
                    <a:lnTo>
                      <a:pt x="2472" y="518"/>
                    </a:lnTo>
                    <a:lnTo>
                      <a:pt x="2470" y="496"/>
                    </a:lnTo>
                    <a:lnTo>
                      <a:pt x="2464" y="476"/>
                    </a:lnTo>
                    <a:lnTo>
                      <a:pt x="2458" y="456"/>
                    </a:lnTo>
                    <a:lnTo>
                      <a:pt x="2450" y="436"/>
                    </a:lnTo>
                    <a:lnTo>
                      <a:pt x="2440" y="416"/>
                    </a:lnTo>
                    <a:lnTo>
                      <a:pt x="2430" y="398"/>
                    </a:lnTo>
                    <a:lnTo>
                      <a:pt x="2416" y="380"/>
                    </a:lnTo>
                    <a:lnTo>
                      <a:pt x="2400" y="364"/>
                    </a:lnTo>
                    <a:lnTo>
                      <a:pt x="2108" y="70"/>
                    </a:lnTo>
                    <a:lnTo>
                      <a:pt x="2108" y="70"/>
                    </a:lnTo>
                    <a:lnTo>
                      <a:pt x="2090" y="56"/>
                    </a:lnTo>
                    <a:lnTo>
                      <a:pt x="2074" y="42"/>
                    </a:lnTo>
                    <a:lnTo>
                      <a:pt x="2056" y="30"/>
                    </a:lnTo>
                    <a:lnTo>
                      <a:pt x="2036" y="22"/>
                    </a:lnTo>
                    <a:lnTo>
                      <a:pt x="2016" y="14"/>
                    </a:lnTo>
                    <a:lnTo>
                      <a:pt x="1996" y="6"/>
                    </a:lnTo>
                    <a:lnTo>
                      <a:pt x="1976" y="2"/>
                    </a:lnTo>
                    <a:lnTo>
                      <a:pt x="1954" y="0"/>
                    </a:lnTo>
                    <a:lnTo>
                      <a:pt x="1954" y="0"/>
                    </a:lnTo>
                    <a:lnTo>
                      <a:pt x="1932" y="0"/>
                    </a:lnTo>
                    <a:lnTo>
                      <a:pt x="1910" y="2"/>
                    </a:lnTo>
                    <a:lnTo>
                      <a:pt x="1890" y="6"/>
                    </a:lnTo>
                    <a:lnTo>
                      <a:pt x="1870" y="12"/>
                    </a:lnTo>
                    <a:lnTo>
                      <a:pt x="1850" y="20"/>
                    </a:lnTo>
                    <a:lnTo>
                      <a:pt x="1832" y="30"/>
                    </a:lnTo>
                    <a:lnTo>
                      <a:pt x="1814" y="42"/>
                    </a:lnTo>
                    <a:lnTo>
                      <a:pt x="1800" y="56"/>
                    </a:lnTo>
                    <a:lnTo>
                      <a:pt x="570" y="1286"/>
                    </a:lnTo>
                    <a:lnTo>
                      <a:pt x="524" y="1332"/>
                    </a:lnTo>
                    <a:lnTo>
                      <a:pt x="524" y="1332"/>
                    </a:lnTo>
                    <a:lnTo>
                      <a:pt x="512" y="1354"/>
                    </a:lnTo>
                    <a:lnTo>
                      <a:pt x="502" y="1378"/>
                    </a:lnTo>
                    <a:lnTo>
                      <a:pt x="494" y="1402"/>
                    </a:lnTo>
                    <a:lnTo>
                      <a:pt x="488" y="1426"/>
                    </a:lnTo>
                    <a:lnTo>
                      <a:pt x="484" y="1452"/>
                    </a:lnTo>
                    <a:lnTo>
                      <a:pt x="482" y="1478"/>
                    </a:lnTo>
                    <a:lnTo>
                      <a:pt x="484" y="1504"/>
                    </a:lnTo>
                    <a:lnTo>
                      <a:pt x="486" y="1528"/>
                    </a:lnTo>
                    <a:lnTo>
                      <a:pt x="490" y="1554"/>
                    </a:lnTo>
                    <a:lnTo>
                      <a:pt x="498" y="1580"/>
                    </a:lnTo>
                    <a:lnTo>
                      <a:pt x="506" y="1604"/>
                    </a:lnTo>
                    <a:lnTo>
                      <a:pt x="516" y="1628"/>
                    </a:lnTo>
                    <a:lnTo>
                      <a:pt x="530" y="1652"/>
                    </a:lnTo>
                    <a:lnTo>
                      <a:pt x="544" y="1674"/>
                    </a:lnTo>
                    <a:lnTo>
                      <a:pt x="560" y="1696"/>
                    </a:lnTo>
                    <a:lnTo>
                      <a:pt x="578" y="1716"/>
                    </a:lnTo>
                    <a:lnTo>
                      <a:pt x="578" y="1716"/>
                    </a:lnTo>
                    <a:lnTo>
                      <a:pt x="602" y="1738"/>
                    </a:lnTo>
                    <a:lnTo>
                      <a:pt x="628" y="1756"/>
                    </a:lnTo>
                    <a:lnTo>
                      <a:pt x="656" y="1772"/>
                    </a:lnTo>
                    <a:lnTo>
                      <a:pt x="684" y="1784"/>
                    </a:lnTo>
                    <a:lnTo>
                      <a:pt x="712" y="1796"/>
                    </a:lnTo>
                    <a:lnTo>
                      <a:pt x="742" y="1802"/>
                    </a:lnTo>
                    <a:lnTo>
                      <a:pt x="772" y="1806"/>
                    </a:lnTo>
                    <a:lnTo>
                      <a:pt x="802" y="1808"/>
                    </a:lnTo>
                    <a:lnTo>
                      <a:pt x="802" y="1808"/>
                    </a:lnTo>
                    <a:lnTo>
                      <a:pt x="848" y="1806"/>
                    </a:lnTo>
                    <a:lnTo>
                      <a:pt x="870" y="1804"/>
                    </a:lnTo>
                    <a:lnTo>
                      <a:pt x="894" y="1798"/>
                    </a:lnTo>
                    <a:lnTo>
                      <a:pt x="916" y="1792"/>
                    </a:lnTo>
                    <a:lnTo>
                      <a:pt x="936" y="1784"/>
                    </a:lnTo>
                    <a:lnTo>
                      <a:pt x="956" y="1774"/>
                    </a:lnTo>
                    <a:lnTo>
                      <a:pt x="972" y="1762"/>
                    </a:lnTo>
                    <a:lnTo>
                      <a:pt x="972" y="1762"/>
                    </a:lnTo>
                    <a:lnTo>
                      <a:pt x="1834" y="900"/>
                    </a:lnTo>
                    <a:lnTo>
                      <a:pt x="1748" y="814"/>
                    </a:lnTo>
                    <a:lnTo>
                      <a:pt x="928" y="1634"/>
                    </a:lnTo>
                    <a:lnTo>
                      <a:pt x="924" y="1638"/>
                    </a:lnTo>
                    <a:lnTo>
                      <a:pt x="924" y="1638"/>
                    </a:lnTo>
                    <a:lnTo>
                      <a:pt x="910" y="1650"/>
                    </a:lnTo>
                    <a:lnTo>
                      <a:pt x="896" y="1660"/>
                    </a:lnTo>
                    <a:lnTo>
                      <a:pt x="880" y="1668"/>
                    </a:lnTo>
                    <a:lnTo>
                      <a:pt x="864" y="1674"/>
                    </a:lnTo>
                    <a:lnTo>
                      <a:pt x="848" y="1680"/>
                    </a:lnTo>
                    <a:lnTo>
                      <a:pt x="830" y="1684"/>
                    </a:lnTo>
                    <a:lnTo>
                      <a:pt x="814" y="1686"/>
                    </a:lnTo>
                    <a:lnTo>
                      <a:pt x="796" y="1686"/>
                    </a:lnTo>
                    <a:lnTo>
                      <a:pt x="778" y="1684"/>
                    </a:lnTo>
                    <a:lnTo>
                      <a:pt x="760" y="1682"/>
                    </a:lnTo>
                    <a:lnTo>
                      <a:pt x="744" y="1676"/>
                    </a:lnTo>
                    <a:lnTo>
                      <a:pt x="726" y="1670"/>
                    </a:lnTo>
                    <a:lnTo>
                      <a:pt x="710" y="1662"/>
                    </a:lnTo>
                    <a:lnTo>
                      <a:pt x="694" y="1652"/>
                    </a:lnTo>
                    <a:lnTo>
                      <a:pt x="680" y="1642"/>
                    </a:lnTo>
                    <a:lnTo>
                      <a:pt x="666" y="1628"/>
                    </a:lnTo>
                    <a:lnTo>
                      <a:pt x="666" y="1628"/>
                    </a:lnTo>
                    <a:lnTo>
                      <a:pt x="652" y="1614"/>
                    </a:lnTo>
                    <a:lnTo>
                      <a:pt x="642" y="1600"/>
                    </a:lnTo>
                    <a:lnTo>
                      <a:pt x="632" y="1584"/>
                    </a:lnTo>
                    <a:lnTo>
                      <a:pt x="624" y="1568"/>
                    </a:lnTo>
                    <a:lnTo>
                      <a:pt x="618" y="1550"/>
                    </a:lnTo>
                    <a:lnTo>
                      <a:pt x="614" y="1534"/>
                    </a:lnTo>
                    <a:lnTo>
                      <a:pt x="610" y="1516"/>
                    </a:lnTo>
                    <a:lnTo>
                      <a:pt x="608" y="1498"/>
                    </a:lnTo>
                    <a:lnTo>
                      <a:pt x="610" y="1482"/>
                    </a:lnTo>
                    <a:lnTo>
                      <a:pt x="612" y="1464"/>
                    </a:lnTo>
                    <a:lnTo>
                      <a:pt x="614" y="1448"/>
                    </a:lnTo>
                    <a:lnTo>
                      <a:pt x="620" y="1430"/>
                    </a:lnTo>
                    <a:lnTo>
                      <a:pt x="626" y="1414"/>
                    </a:lnTo>
                    <a:lnTo>
                      <a:pt x="636" y="1400"/>
                    </a:lnTo>
                    <a:lnTo>
                      <a:pt x="646" y="1384"/>
                    </a:lnTo>
                    <a:lnTo>
                      <a:pt x="658" y="1372"/>
                    </a:lnTo>
                    <a:lnTo>
                      <a:pt x="1886" y="144"/>
                    </a:lnTo>
                    <a:lnTo>
                      <a:pt x="1886" y="144"/>
                    </a:lnTo>
                    <a:lnTo>
                      <a:pt x="1898" y="134"/>
                    </a:lnTo>
                    <a:lnTo>
                      <a:pt x="1912" y="126"/>
                    </a:lnTo>
                    <a:lnTo>
                      <a:pt x="1928" y="124"/>
                    </a:lnTo>
                    <a:lnTo>
                      <a:pt x="1946" y="122"/>
                    </a:lnTo>
                    <a:lnTo>
                      <a:pt x="1946" y="122"/>
                    </a:lnTo>
                    <a:lnTo>
                      <a:pt x="1966" y="126"/>
                    </a:lnTo>
                    <a:lnTo>
                      <a:pt x="1986" y="132"/>
                    </a:lnTo>
                    <a:lnTo>
                      <a:pt x="2004" y="144"/>
                    </a:lnTo>
                    <a:lnTo>
                      <a:pt x="2020" y="158"/>
                    </a:lnTo>
                    <a:lnTo>
                      <a:pt x="2314" y="452"/>
                    </a:lnTo>
                    <a:lnTo>
                      <a:pt x="2314" y="452"/>
                    </a:lnTo>
                    <a:lnTo>
                      <a:pt x="2328" y="468"/>
                    </a:lnTo>
                    <a:lnTo>
                      <a:pt x="2338" y="486"/>
                    </a:lnTo>
                    <a:lnTo>
                      <a:pt x="2346" y="506"/>
                    </a:lnTo>
                    <a:lnTo>
                      <a:pt x="2350" y="526"/>
                    </a:lnTo>
                    <a:lnTo>
                      <a:pt x="2350" y="526"/>
                    </a:lnTo>
                    <a:lnTo>
                      <a:pt x="2348" y="542"/>
                    </a:lnTo>
                    <a:lnTo>
                      <a:pt x="2344" y="558"/>
                    </a:lnTo>
                    <a:lnTo>
                      <a:pt x="2338" y="574"/>
                    </a:lnTo>
                    <a:lnTo>
                      <a:pt x="2328" y="586"/>
                    </a:lnTo>
                    <a:lnTo>
                      <a:pt x="866" y="2048"/>
                    </a:lnTo>
                    <a:lnTo>
                      <a:pt x="866" y="2048"/>
                    </a:lnTo>
                    <a:lnTo>
                      <a:pt x="866" y="2048"/>
                    </a:lnTo>
                    <a:lnTo>
                      <a:pt x="866" y="2048"/>
                    </a:lnTo>
                    <a:lnTo>
                      <a:pt x="864" y="2048"/>
                    </a:lnTo>
                    <a:lnTo>
                      <a:pt x="864" y="2048"/>
                    </a:lnTo>
                    <a:lnTo>
                      <a:pt x="832" y="2078"/>
                    </a:lnTo>
                    <a:lnTo>
                      <a:pt x="798" y="2104"/>
                    </a:lnTo>
                    <a:lnTo>
                      <a:pt x="762" y="2124"/>
                    </a:lnTo>
                    <a:lnTo>
                      <a:pt x="724" y="2142"/>
                    </a:lnTo>
                    <a:lnTo>
                      <a:pt x="684" y="2156"/>
                    </a:lnTo>
                    <a:lnTo>
                      <a:pt x="644" y="2164"/>
                    </a:lnTo>
                    <a:lnTo>
                      <a:pt x="602" y="2170"/>
                    </a:lnTo>
                    <a:lnTo>
                      <a:pt x="560" y="2172"/>
                    </a:lnTo>
                    <a:lnTo>
                      <a:pt x="520" y="2170"/>
                    </a:lnTo>
                    <a:lnTo>
                      <a:pt x="478" y="2162"/>
                    </a:lnTo>
                    <a:lnTo>
                      <a:pt x="438" y="2152"/>
                    </a:lnTo>
                    <a:lnTo>
                      <a:pt x="398" y="2138"/>
                    </a:lnTo>
                    <a:lnTo>
                      <a:pt x="358" y="2120"/>
                    </a:lnTo>
                    <a:lnTo>
                      <a:pt x="322" y="2098"/>
                    </a:lnTo>
                    <a:lnTo>
                      <a:pt x="286" y="2072"/>
                    </a:lnTo>
                    <a:lnTo>
                      <a:pt x="254" y="2042"/>
                    </a:lnTo>
                    <a:lnTo>
                      <a:pt x="254" y="2042"/>
                    </a:lnTo>
                    <a:lnTo>
                      <a:pt x="224" y="2010"/>
                    </a:lnTo>
                    <a:lnTo>
                      <a:pt x="198" y="1974"/>
                    </a:lnTo>
                    <a:lnTo>
                      <a:pt x="176" y="1938"/>
                    </a:lnTo>
                    <a:lnTo>
                      <a:pt x="158" y="1900"/>
                    </a:lnTo>
                    <a:lnTo>
                      <a:pt x="144" y="1862"/>
                    </a:lnTo>
                    <a:lnTo>
                      <a:pt x="134" y="1820"/>
                    </a:lnTo>
                    <a:lnTo>
                      <a:pt x="126" y="1780"/>
                    </a:lnTo>
                    <a:lnTo>
                      <a:pt x="124" y="1740"/>
                    </a:lnTo>
                    <a:lnTo>
                      <a:pt x="126" y="1698"/>
                    </a:lnTo>
                    <a:lnTo>
                      <a:pt x="130" y="1658"/>
                    </a:lnTo>
                    <a:lnTo>
                      <a:pt x="138" y="1618"/>
                    </a:lnTo>
                    <a:lnTo>
                      <a:pt x="150" y="1578"/>
                    </a:lnTo>
                    <a:lnTo>
                      <a:pt x="168" y="1540"/>
                    </a:lnTo>
                    <a:lnTo>
                      <a:pt x="188" y="1504"/>
                    </a:lnTo>
                    <a:lnTo>
                      <a:pt x="212" y="1470"/>
                    </a:lnTo>
                    <a:lnTo>
                      <a:pt x="240" y="1438"/>
                    </a:lnTo>
                    <a:lnTo>
                      <a:pt x="240" y="1438"/>
                    </a:lnTo>
                    <a:lnTo>
                      <a:pt x="246" y="1430"/>
                    </a:lnTo>
                    <a:lnTo>
                      <a:pt x="1306" y="370"/>
                    </a:lnTo>
                    <a:lnTo>
                      <a:pt x="1218" y="284"/>
                    </a:lnTo>
                    <a:lnTo>
                      <a:pt x="146" y="1358"/>
                    </a:lnTo>
                    <a:lnTo>
                      <a:pt x="146" y="1358"/>
                    </a:lnTo>
                    <a:lnTo>
                      <a:pt x="146" y="1358"/>
                    </a:lnTo>
                    <a:lnTo>
                      <a:pt x="128" y="1378"/>
                    </a:lnTo>
                    <a:lnTo>
                      <a:pt x="112" y="1398"/>
                    </a:lnTo>
                    <a:lnTo>
                      <a:pt x="96" y="1420"/>
                    </a:lnTo>
                    <a:lnTo>
                      <a:pt x="82" y="1442"/>
                    </a:lnTo>
                    <a:lnTo>
                      <a:pt x="68" y="1464"/>
                    </a:lnTo>
                    <a:lnTo>
                      <a:pt x="56" y="1486"/>
                    </a:lnTo>
                    <a:lnTo>
                      <a:pt x="46" y="1510"/>
                    </a:lnTo>
                    <a:lnTo>
                      <a:pt x="36" y="1534"/>
                    </a:lnTo>
                    <a:lnTo>
                      <a:pt x="28" y="1558"/>
                    </a:lnTo>
                    <a:lnTo>
                      <a:pt x="20" y="1584"/>
                    </a:lnTo>
                    <a:lnTo>
                      <a:pt x="14" y="1610"/>
                    </a:lnTo>
                    <a:lnTo>
                      <a:pt x="8" y="1636"/>
                    </a:lnTo>
                    <a:lnTo>
                      <a:pt x="4" y="1662"/>
                    </a:lnTo>
                    <a:lnTo>
                      <a:pt x="2" y="1688"/>
                    </a:lnTo>
                    <a:lnTo>
                      <a:pt x="0" y="1714"/>
                    </a:lnTo>
                    <a:lnTo>
                      <a:pt x="0" y="1740"/>
                    </a:lnTo>
                    <a:lnTo>
                      <a:pt x="0" y="1740"/>
                    </a:lnTo>
                    <a:lnTo>
                      <a:pt x="2" y="1768"/>
                    </a:lnTo>
                    <a:lnTo>
                      <a:pt x="4" y="1796"/>
                    </a:lnTo>
                    <a:lnTo>
                      <a:pt x="8" y="1822"/>
                    </a:lnTo>
                    <a:lnTo>
                      <a:pt x="14" y="1848"/>
                    </a:lnTo>
                    <a:lnTo>
                      <a:pt x="20" y="1874"/>
                    </a:lnTo>
                    <a:lnTo>
                      <a:pt x="26" y="1900"/>
                    </a:lnTo>
                    <a:lnTo>
                      <a:pt x="36" y="1926"/>
                    </a:lnTo>
                    <a:lnTo>
                      <a:pt x="46" y="1950"/>
                    </a:lnTo>
                    <a:lnTo>
                      <a:pt x="56" y="1974"/>
                    </a:lnTo>
                    <a:lnTo>
                      <a:pt x="70" y="1998"/>
                    </a:lnTo>
                    <a:lnTo>
                      <a:pt x="82" y="2022"/>
                    </a:lnTo>
                    <a:lnTo>
                      <a:pt x="98" y="2044"/>
                    </a:lnTo>
                    <a:lnTo>
                      <a:pt x="112" y="2066"/>
                    </a:lnTo>
                    <a:lnTo>
                      <a:pt x="130" y="2088"/>
                    </a:lnTo>
                    <a:lnTo>
                      <a:pt x="148" y="2108"/>
                    </a:lnTo>
                    <a:lnTo>
                      <a:pt x="166" y="2128"/>
                    </a:lnTo>
                    <a:lnTo>
                      <a:pt x="166" y="2128"/>
                    </a:lnTo>
                    <a:lnTo>
                      <a:pt x="188" y="2148"/>
                    </a:lnTo>
                    <a:lnTo>
                      <a:pt x="210" y="2168"/>
                    </a:lnTo>
                    <a:lnTo>
                      <a:pt x="232" y="2184"/>
                    </a:lnTo>
                    <a:lnTo>
                      <a:pt x="256" y="2200"/>
                    </a:lnTo>
                    <a:lnTo>
                      <a:pt x="280" y="2216"/>
                    </a:lnTo>
                    <a:lnTo>
                      <a:pt x="304" y="2230"/>
                    </a:lnTo>
                    <a:lnTo>
                      <a:pt x="328" y="2242"/>
                    </a:lnTo>
                    <a:lnTo>
                      <a:pt x="354" y="2252"/>
                    </a:lnTo>
                    <a:lnTo>
                      <a:pt x="380" y="2262"/>
                    </a:lnTo>
                    <a:lnTo>
                      <a:pt x="406" y="2270"/>
                    </a:lnTo>
                    <a:lnTo>
                      <a:pt x="432" y="2278"/>
                    </a:lnTo>
                    <a:lnTo>
                      <a:pt x="458" y="2284"/>
                    </a:lnTo>
                    <a:lnTo>
                      <a:pt x="484" y="2288"/>
                    </a:lnTo>
                    <a:lnTo>
                      <a:pt x="512" y="2292"/>
                    </a:lnTo>
                    <a:lnTo>
                      <a:pt x="538" y="2294"/>
                    </a:lnTo>
                    <a:lnTo>
                      <a:pt x="566" y="2294"/>
                    </a:lnTo>
                    <a:lnTo>
                      <a:pt x="566" y="2294"/>
                    </a:lnTo>
                    <a:lnTo>
                      <a:pt x="614" y="2292"/>
                    </a:lnTo>
                    <a:lnTo>
                      <a:pt x="664" y="2286"/>
                    </a:lnTo>
                    <a:lnTo>
                      <a:pt x="712" y="2274"/>
                    </a:lnTo>
                    <a:lnTo>
                      <a:pt x="758" y="2260"/>
                    </a:lnTo>
                    <a:lnTo>
                      <a:pt x="804" y="2240"/>
                    </a:lnTo>
                    <a:lnTo>
                      <a:pt x="848" y="2216"/>
                    </a:lnTo>
                    <a:lnTo>
                      <a:pt x="890" y="2188"/>
                    </a:lnTo>
                    <a:lnTo>
                      <a:pt x="910" y="2172"/>
                    </a:lnTo>
                    <a:lnTo>
                      <a:pt x="930" y="2156"/>
                    </a:lnTo>
                    <a:lnTo>
                      <a:pt x="930" y="2156"/>
                    </a:lnTo>
                    <a:lnTo>
                      <a:pt x="2414" y="672"/>
                    </a:lnTo>
                    <a:lnTo>
                      <a:pt x="2414" y="672"/>
                    </a:lnTo>
                    <a:lnTo>
                      <a:pt x="2428" y="656"/>
                    </a:lnTo>
                    <a:lnTo>
                      <a:pt x="2442" y="640"/>
                    </a:lnTo>
                    <a:lnTo>
                      <a:pt x="2452" y="622"/>
                    </a:lnTo>
                    <a:lnTo>
                      <a:pt x="2460" y="602"/>
                    </a:lnTo>
                    <a:lnTo>
                      <a:pt x="2466" y="582"/>
                    </a:lnTo>
                    <a:lnTo>
                      <a:pt x="2470" y="562"/>
                    </a:lnTo>
                    <a:lnTo>
                      <a:pt x="2472" y="540"/>
                    </a:lnTo>
                    <a:lnTo>
                      <a:pt x="2472" y="518"/>
                    </a:lnTo>
                    <a:lnTo>
                      <a:pt x="2472" y="518"/>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73" name="Freeform 73">
                <a:extLst>
                  <a:ext uri="{FF2B5EF4-FFF2-40B4-BE49-F238E27FC236}">
                    <a16:creationId xmlns:a16="http://schemas.microsoft.com/office/drawing/2014/main" id="{D2059510-EEB1-4367-9355-AB5CCC9BD047}"/>
                  </a:ext>
                </a:extLst>
              </p:cNvPr>
              <p:cNvSpPr>
                <a:spLocks/>
              </p:cNvSpPr>
              <p:nvPr/>
            </p:nvSpPr>
            <p:spPr bwMode="auto">
              <a:xfrm rot="20541988">
                <a:off x="5343848" y="2743106"/>
                <a:ext cx="239559" cy="222309"/>
              </a:xfrm>
              <a:custGeom>
                <a:avLst/>
                <a:gdLst>
                  <a:gd name="T0" fmla="*/ 2464 w 2472"/>
                  <a:gd name="T1" fmla="*/ 476 h 2294"/>
                  <a:gd name="T2" fmla="*/ 2430 w 2472"/>
                  <a:gd name="T3" fmla="*/ 398 h 2294"/>
                  <a:gd name="T4" fmla="*/ 2108 w 2472"/>
                  <a:gd name="T5" fmla="*/ 70 h 2294"/>
                  <a:gd name="T6" fmla="*/ 2036 w 2472"/>
                  <a:gd name="T7" fmla="*/ 22 h 2294"/>
                  <a:gd name="T8" fmla="*/ 1954 w 2472"/>
                  <a:gd name="T9" fmla="*/ 0 h 2294"/>
                  <a:gd name="T10" fmla="*/ 1890 w 2472"/>
                  <a:gd name="T11" fmla="*/ 6 h 2294"/>
                  <a:gd name="T12" fmla="*/ 1814 w 2472"/>
                  <a:gd name="T13" fmla="*/ 42 h 2294"/>
                  <a:gd name="T14" fmla="*/ 524 w 2472"/>
                  <a:gd name="T15" fmla="*/ 1332 h 2294"/>
                  <a:gd name="T16" fmla="*/ 488 w 2472"/>
                  <a:gd name="T17" fmla="*/ 1426 h 2294"/>
                  <a:gd name="T18" fmla="*/ 486 w 2472"/>
                  <a:gd name="T19" fmla="*/ 1528 h 2294"/>
                  <a:gd name="T20" fmla="*/ 516 w 2472"/>
                  <a:gd name="T21" fmla="*/ 1628 h 2294"/>
                  <a:gd name="T22" fmla="*/ 578 w 2472"/>
                  <a:gd name="T23" fmla="*/ 1716 h 2294"/>
                  <a:gd name="T24" fmla="*/ 656 w 2472"/>
                  <a:gd name="T25" fmla="*/ 1772 h 2294"/>
                  <a:gd name="T26" fmla="*/ 772 w 2472"/>
                  <a:gd name="T27" fmla="*/ 1806 h 2294"/>
                  <a:gd name="T28" fmla="*/ 870 w 2472"/>
                  <a:gd name="T29" fmla="*/ 1804 h 2294"/>
                  <a:gd name="T30" fmla="*/ 956 w 2472"/>
                  <a:gd name="T31" fmla="*/ 1774 h 2294"/>
                  <a:gd name="T32" fmla="*/ 1748 w 2472"/>
                  <a:gd name="T33" fmla="*/ 814 h 2294"/>
                  <a:gd name="T34" fmla="*/ 910 w 2472"/>
                  <a:gd name="T35" fmla="*/ 1650 h 2294"/>
                  <a:gd name="T36" fmla="*/ 848 w 2472"/>
                  <a:gd name="T37" fmla="*/ 1680 h 2294"/>
                  <a:gd name="T38" fmla="*/ 778 w 2472"/>
                  <a:gd name="T39" fmla="*/ 1684 h 2294"/>
                  <a:gd name="T40" fmla="*/ 710 w 2472"/>
                  <a:gd name="T41" fmla="*/ 1662 h 2294"/>
                  <a:gd name="T42" fmla="*/ 666 w 2472"/>
                  <a:gd name="T43" fmla="*/ 1628 h 2294"/>
                  <a:gd name="T44" fmla="*/ 624 w 2472"/>
                  <a:gd name="T45" fmla="*/ 1568 h 2294"/>
                  <a:gd name="T46" fmla="*/ 608 w 2472"/>
                  <a:gd name="T47" fmla="*/ 1498 h 2294"/>
                  <a:gd name="T48" fmla="*/ 620 w 2472"/>
                  <a:gd name="T49" fmla="*/ 1430 h 2294"/>
                  <a:gd name="T50" fmla="*/ 658 w 2472"/>
                  <a:gd name="T51" fmla="*/ 1372 h 2294"/>
                  <a:gd name="T52" fmla="*/ 1912 w 2472"/>
                  <a:gd name="T53" fmla="*/ 126 h 2294"/>
                  <a:gd name="T54" fmla="*/ 1966 w 2472"/>
                  <a:gd name="T55" fmla="*/ 126 h 2294"/>
                  <a:gd name="T56" fmla="*/ 2314 w 2472"/>
                  <a:gd name="T57" fmla="*/ 452 h 2294"/>
                  <a:gd name="T58" fmla="*/ 2346 w 2472"/>
                  <a:gd name="T59" fmla="*/ 506 h 2294"/>
                  <a:gd name="T60" fmla="*/ 2344 w 2472"/>
                  <a:gd name="T61" fmla="*/ 558 h 2294"/>
                  <a:gd name="T62" fmla="*/ 866 w 2472"/>
                  <a:gd name="T63" fmla="*/ 2048 h 2294"/>
                  <a:gd name="T64" fmla="*/ 864 w 2472"/>
                  <a:gd name="T65" fmla="*/ 2048 h 2294"/>
                  <a:gd name="T66" fmla="*/ 724 w 2472"/>
                  <a:gd name="T67" fmla="*/ 2142 h 2294"/>
                  <a:gd name="T68" fmla="*/ 560 w 2472"/>
                  <a:gd name="T69" fmla="*/ 2172 h 2294"/>
                  <a:gd name="T70" fmla="*/ 398 w 2472"/>
                  <a:gd name="T71" fmla="*/ 2138 h 2294"/>
                  <a:gd name="T72" fmla="*/ 254 w 2472"/>
                  <a:gd name="T73" fmla="*/ 2042 h 2294"/>
                  <a:gd name="T74" fmla="*/ 176 w 2472"/>
                  <a:gd name="T75" fmla="*/ 1938 h 2294"/>
                  <a:gd name="T76" fmla="*/ 126 w 2472"/>
                  <a:gd name="T77" fmla="*/ 1780 h 2294"/>
                  <a:gd name="T78" fmla="*/ 138 w 2472"/>
                  <a:gd name="T79" fmla="*/ 1618 h 2294"/>
                  <a:gd name="T80" fmla="*/ 212 w 2472"/>
                  <a:gd name="T81" fmla="*/ 1470 h 2294"/>
                  <a:gd name="T82" fmla="*/ 1306 w 2472"/>
                  <a:gd name="T83" fmla="*/ 370 h 2294"/>
                  <a:gd name="T84" fmla="*/ 146 w 2472"/>
                  <a:gd name="T85" fmla="*/ 1358 h 2294"/>
                  <a:gd name="T86" fmla="*/ 82 w 2472"/>
                  <a:gd name="T87" fmla="*/ 1442 h 2294"/>
                  <a:gd name="T88" fmla="*/ 36 w 2472"/>
                  <a:gd name="T89" fmla="*/ 1534 h 2294"/>
                  <a:gd name="T90" fmla="*/ 8 w 2472"/>
                  <a:gd name="T91" fmla="*/ 1636 h 2294"/>
                  <a:gd name="T92" fmla="*/ 0 w 2472"/>
                  <a:gd name="T93" fmla="*/ 1740 h 2294"/>
                  <a:gd name="T94" fmla="*/ 8 w 2472"/>
                  <a:gd name="T95" fmla="*/ 1822 h 2294"/>
                  <a:gd name="T96" fmla="*/ 36 w 2472"/>
                  <a:gd name="T97" fmla="*/ 1926 h 2294"/>
                  <a:gd name="T98" fmla="*/ 82 w 2472"/>
                  <a:gd name="T99" fmla="*/ 2022 h 2294"/>
                  <a:gd name="T100" fmla="*/ 148 w 2472"/>
                  <a:gd name="T101" fmla="*/ 2108 h 2294"/>
                  <a:gd name="T102" fmla="*/ 210 w 2472"/>
                  <a:gd name="T103" fmla="*/ 2168 h 2294"/>
                  <a:gd name="T104" fmla="*/ 304 w 2472"/>
                  <a:gd name="T105" fmla="*/ 2230 h 2294"/>
                  <a:gd name="T106" fmla="*/ 406 w 2472"/>
                  <a:gd name="T107" fmla="*/ 2270 h 2294"/>
                  <a:gd name="T108" fmla="*/ 512 w 2472"/>
                  <a:gd name="T109" fmla="*/ 2292 h 2294"/>
                  <a:gd name="T110" fmla="*/ 614 w 2472"/>
                  <a:gd name="T111" fmla="*/ 2292 h 2294"/>
                  <a:gd name="T112" fmla="*/ 804 w 2472"/>
                  <a:gd name="T113" fmla="*/ 2240 h 2294"/>
                  <a:gd name="T114" fmla="*/ 930 w 2472"/>
                  <a:gd name="T115" fmla="*/ 2156 h 2294"/>
                  <a:gd name="T116" fmla="*/ 2428 w 2472"/>
                  <a:gd name="T117" fmla="*/ 656 h 2294"/>
                  <a:gd name="T118" fmla="*/ 2466 w 2472"/>
                  <a:gd name="T119" fmla="*/ 582 h 2294"/>
                  <a:gd name="T120" fmla="*/ 2472 w 2472"/>
                  <a:gd name="T121" fmla="*/ 518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2" h="2294">
                    <a:moveTo>
                      <a:pt x="2472" y="518"/>
                    </a:moveTo>
                    <a:lnTo>
                      <a:pt x="2472" y="518"/>
                    </a:lnTo>
                    <a:lnTo>
                      <a:pt x="2470" y="496"/>
                    </a:lnTo>
                    <a:lnTo>
                      <a:pt x="2464" y="476"/>
                    </a:lnTo>
                    <a:lnTo>
                      <a:pt x="2458" y="456"/>
                    </a:lnTo>
                    <a:lnTo>
                      <a:pt x="2450" y="436"/>
                    </a:lnTo>
                    <a:lnTo>
                      <a:pt x="2440" y="416"/>
                    </a:lnTo>
                    <a:lnTo>
                      <a:pt x="2430" y="398"/>
                    </a:lnTo>
                    <a:lnTo>
                      <a:pt x="2416" y="380"/>
                    </a:lnTo>
                    <a:lnTo>
                      <a:pt x="2400" y="364"/>
                    </a:lnTo>
                    <a:lnTo>
                      <a:pt x="2108" y="70"/>
                    </a:lnTo>
                    <a:lnTo>
                      <a:pt x="2108" y="70"/>
                    </a:lnTo>
                    <a:lnTo>
                      <a:pt x="2090" y="56"/>
                    </a:lnTo>
                    <a:lnTo>
                      <a:pt x="2074" y="42"/>
                    </a:lnTo>
                    <a:lnTo>
                      <a:pt x="2056" y="30"/>
                    </a:lnTo>
                    <a:lnTo>
                      <a:pt x="2036" y="22"/>
                    </a:lnTo>
                    <a:lnTo>
                      <a:pt x="2016" y="14"/>
                    </a:lnTo>
                    <a:lnTo>
                      <a:pt x="1996" y="6"/>
                    </a:lnTo>
                    <a:lnTo>
                      <a:pt x="1976" y="2"/>
                    </a:lnTo>
                    <a:lnTo>
                      <a:pt x="1954" y="0"/>
                    </a:lnTo>
                    <a:lnTo>
                      <a:pt x="1954" y="0"/>
                    </a:lnTo>
                    <a:lnTo>
                      <a:pt x="1932" y="0"/>
                    </a:lnTo>
                    <a:lnTo>
                      <a:pt x="1910" y="2"/>
                    </a:lnTo>
                    <a:lnTo>
                      <a:pt x="1890" y="6"/>
                    </a:lnTo>
                    <a:lnTo>
                      <a:pt x="1870" y="12"/>
                    </a:lnTo>
                    <a:lnTo>
                      <a:pt x="1850" y="20"/>
                    </a:lnTo>
                    <a:lnTo>
                      <a:pt x="1832" y="30"/>
                    </a:lnTo>
                    <a:lnTo>
                      <a:pt x="1814" y="42"/>
                    </a:lnTo>
                    <a:lnTo>
                      <a:pt x="1800" y="56"/>
                    </a:lnTo>
                    <a:lnTo>
                      <a:pt x="570" y="1286"/>
                    </a:lnTo>
                    <a:lnTo>
                      <a:pt x="524" y="1332"/>
                    </a:lnTo>
                    <a:lnTo>
                      <a:pt x="524" y="1332"/>
                    </a:lnTo>
                    <a:lnTo>
                      <a:pt x="512" y="1354"/>
                    </a:lnTo>
                    <a:lnTo>
                      <a:pt x="502" y="1378"/>
                    </a:lnTo>
                    <a:lnTo>
                      <a:pt x="494" y="1402"/>
                    </a:lnTo>
                    <a:lnTo>
                      <a:pt x="488" y="1426"/>
                    </a:lnTo>
                    <a:lnTo>
                      <a:pt x="484" y="1452"/>
                    </a:lnTo>
                    <a:lnTo>
                      <a:pt x="482" y="1478"/>
                    </a:lnTo>
                    <a:lnTo>
                      <a:pt x="484" y="1504"/>
                    </a:lnTo>
                    <a:lnTo>
                      <a:pt x="486" y="1528"/>
                    </a:lnTo>
                    <a:lnTo>
                      <a:pt x="490" y="1554"/>
                    </a:lnTo>
                    <a:lnTo>
                      <a:pt x="498" y="1580"/>
                    </a:lnTo>
                    <a:lnTo>
                      <a:pt x="506" y="1604"/>
                    </a:lnTo>
                    <a:lnTo>
                      <a:pt x="516" y="1628"/>
                    </a:lnTo>
                    <a:lnTo>
                      <a:pt x="530" y="1652"/>
                    </a:lnTo>
                    <a:lnTo>
                      <a:pt x="544" y="1674"/>
                    </a:lnTo>
                    <a:lnTo>
                      <a:pt x="560" y="1696"/>
                    </a:lnTo>
                    <a:lnTo>
                      <a:pt x="578" y="1716"/>
                    </a:lnTo>
                    <a:lnTo>
                      <a:pt x="578" y="1716"/>
                    </a:lnTo>
                    <a:lnTo>
                      <a:pt x="602" y="1738"/>
                    </a:lnTo>
                    <a:lnTo>
                      <a:pt x="628" y="1756"/>
                    </a:lnTo>
                    <a:lnTo>
                      <a:pt x="656" y="1772"/>
                    </a:lnTo>
                    <a:lnTo>
                      <a:pt x="684" y="1784"/>
                    </a:lnTo>
                    <a:lnTo>
                      <a:pt x="712" y="1796"/>
                    </a:lnTo>
                    <a:lnTo>
                      <a:pt x="742" y="1802"/>
                    </a:lnTo>
                    <a:lnTo>
                      <a:pt x="772" y="1806"/>
                    </a:lnTo>
                    <a:lnTo>
                      <a:pt x="802" y="1808"/>
                    </a:lnTo>
                    <a:lnTo>
                      <a:pt x="802" y="1808"/>
                    </a:lnTo>
                    <a:lnTo>
                      <a:pt x="848" y="1806"/>
                    </a:lnTo>
                    <a:lnTo>
                      <a:pt x="870" y="1804"/>
                    </a:lnTo>
                    <a:lnTo>
                      <a:pt x="894" y="1798"/>
                    </a:lnTo>
                    <a:lnTo>
                      <a:pt x="916" y="1792"/>
                    </a:lnTo>
                    <a:lnTo>
                      <a:pt x="936" y="1784"/>
                    </a:lnTo>
                    <a:lnTo>
                      <a:pt x="956" y="1774"/>
                    </a:lnTo>
                    <a:lnTo>
                      <a:pt x="972" y="1762"/>
                    </a:lnTo>
                    <a:lnTo>
                      <a:pt x="972" y="1762"/>
                    </a:lnTo>
                    <a:lnTo>
                      <a:pt x="1834" y="900"/>
                    </a:lnTo>
                    <a:lnTo>
                      <a:pt x="1748" y="814"/>
                    </a:lnTo>
                    <a:lnTo>
                      <a:pt x="928" y="1634"/>
                    </a:lnTo>
                    <a:lnTo>
                      <a:pt x="924" y="1638"/>
                    </a:lnTo>
                    <a:lnTo>
                      <a:pt x="924" y="1638"/>
                    </a:lnTo>
                    <a:lnTo>
                      <a:pt x="910" y="1650"/>
                    </a:lnTo>
                    <a:lnTo>
                      <a:pt x="896" y="1660"/>
                    </a:lnTo>
                    <a:lnTo>
                      <a:pt x="880" y="1668"/>
                    </a:lnTo>
                    <a:lnTo>
                      <a:pt x="864" y="1674"/>
                    </a:lnTo>
                    <a:lnTo>
                      <a:pt x="848" y="1680"/>
                    </a:lnTo>
                    <a:lnTo>
                      <a:pt x="830" y="1684"/>
                    </a:lnTo>
                    <a:lnTo>
                      <a:pt x="814" y="1686"/>
                    </a:lnTo>
                    <a:lnTo>
                      <a:pt x="796" y="1686"/>
                    </a:lnTo>
                    <a:lnTo>
                      <a:pt x="778" y="1684"/>
                    </a:lnTo>
                    <a:lnTo>
                      <a:pt x="760" y="1682"/>
                    </a:lnTo>
                    <a:lnTo>
                      <a:pt x="744" y="1676"/>
                    </a:lnTo>
                    <a:lnTo>
                      <a:pt x="726" y="1670"/>
                    </a:lnTo>
                    <a:lnTo>
                      <a:pt x="710" y="1662"/>
                    </a:lnTo>
                    <a:lnTo>
                      <a:pt x="694" y="1652"/>
                    </a:lnTo>
                    <a:lnTo>
                      <a:pt x="680" y="1642"/>
                    </a:lnTo>
                    <a:lnTo>
                      <a:pt x="666" y="1628"/>
                    </a:lnTo>
                    <a:lnTo>
                      <a:pt x="666" y="1628"/>
                    </a:lnTo>
                    <a:lnTo>
                      <a:pt x="652" y="1614"/>
                    </a:lnTo>
                    <a:lnTo>
                      <a:pt x="642" y="1600"/>
                    </a:lnTo>
                    <a:lnTo>
                      <a:pt x="632" y="1584"/>
                    </a:lnTo>
                    <a:lnTo>
                      <a:pt x="624" y="1568"/>
                    </a:lnTo>
                    <a:lnTo>
                      <a:pt x="618" y="1550"/>
                    </a:lnTo>
                    <a:lnTo>
                      <a:pt x="614" y="1534"/>
                    </a:lnTo>
                    <a:lnTo>
                      <a:pt x="610" y="1516"/>
                    </a:lnTo>
                    <a:lnTo>
                      <a:pt x="608" y="1498"/>
                    </a:lnTo>
                    <a:lnTo>
                      <a:pt x="610" y="1482"/>
                    </a:lnTo>
                    <a:lnTo>
                      <a:pt x="612" y="1464"/>
                    </a:lnTo>
                    <a:lnTo>
                      <a:pt x="614" y="1448"/>
                    </a:lnTo>
                    <a:lnTo>
                      <a:pt x="620" y="1430"/>
                    </a:lnTo>
                    <a:lnTo>
                      <a:pt x="626" y="1414"/>
                    </a:lnTo>
                    <a:lnTo>
                      <a:pt x="636" y="1400"/>
                    </a:lnTo>
                    <a:lnTo>
                      <a:pt x="646" y="1384"/>
                    </a:lnTo>
                    <a:lnTo>
                      <a:pt x="658" y="1372"/>
                    </a:lnTo>
                    <a:lnTo>
                      <a:pt x="1886" y="144"/>
                    </a:lnTo>
                    <a:lnTo>
                      <a:pt x="1886" y="144"/>
                    </a:lnTo>
                    <a:lnTo>
                      <a:pt x="1898" y="134"/>
                    </a:lnTo>
                    <a:lnTo>
                      <a:pt x="1912" y="126"/>
                    </a:lnTo>
                    <a:lnTo>
                      <a:pt x="1928" y="124"/>
                    </a:lnTo>
                    <a:lnTo>
                      <a:pt x="1946" y="122"/>
                    </a:lnTo>
                    <a:lnTo>
                      <a:pt x="1946" y="122"/>
                    </a:lnTo>
                    <a:lnTo>
                      <a:pt x="1966" y="126"/>
                    </a:lnTo>
                    <a:lnTo>
                      <a:pt x="1986" y="132"/>
                    </a:lnTo>
                    <a:lnTo>
                      <a:pt x="2004" y="144"/>
                    </a:lnTo>
                    <a:lnTo>
                      <a:pt x="2020" y="158"/>
                    </a:lnTo>
                    <a:lnTo>
                      <a:pt x="2314" y="452"/>
                    </a:lnTo>
                    <a:lnTo>
                      <a:pt x="2314" y="452"/>
                    </a:lnTo>
                    <a:lnTo>
                      <a:pt x="2328" y="468"/>
                    </a:lnTo>
                    <a:lnTo>
                      <a:pt x="2338" y="486"/>
                    </a:lnTo>
                    <a:lnTo>
                      <a:pt x="2346" y="506"/>
                    </a:lnTo>
                    <a:lnTo>
                      <a:pt x="2350" y="526"/>
                    </a:lnTo>
                    <a:lnTo>
                      <a:pt x="2350" y="526"/>
                    </a:lnTo>
                    <a:lnTo>
                      <a:pt x="2348" y="542"/>
                    </a:lnTo>
                    <a:lnTo>
                      <a:pt x="2344" y="558"/>
                    </a:lnTo>
                    <a:lnTo>
                      <a:pt x="2338" y="574"/>
                    </a:lnTo>
                    <a:lnTo>
                      <a:pt x="2328" y="586"/>
                    </a:lnTo>
                    <a:lnTo>
                      <a:pt x="866" y="2048"/>
                    </a:lnTo>
                    <a:lnTo>
                      <a:pt x="866" y="2048"/>
                    </a:lnTo>
                    <a:lnTo>
                      <a:pt x="866" y="2048"/>
                    </a:lnTo>
                    <a:lnTo>
                      <a:pt x="866" y="2048"/>
                    </a:lnTo>
                    <a:lnTo>
                      <a:pt x="864" y="2048"/>
                    </a:lnTo>
                    <a:lnTo>
                      <a:pt x="864" y="2048"/>
                    </a:lnTo>
                    <a:lnTo>
                      <a:pt x="832" y="2078"/>
                    </a:lnTo>
                    <a:lnTo>
                      <a:pt x="798" y="2104"/>
                    </a:lnTo>
                    <a:lnTo>
                      <a:pt x="762" y="2124"/>
                    </a:lnTo>
                    <a:lnTo>
                      <a:pt x="724" y="2142"/>
                    </a:lnTo>
                    <a:lnTo>
                      <a:pt x="684" y="2156"/>
                    </a:lnTo>
                    <a:lnTo>
                      <a:pt x="644" y="2164"/>
                    </a:lnTo>
                    <a:lnTo>
                      <a:pt x="602" y="2170"/>
                    </a:lnTo>
                    <a:lnTo>
                      <a:pt x="560" y="2172"/>
                    </a:lnTo>
                    <a:lnTo>
                      <a:pt x="520" y="2170"/>
                    </a:lnTo>
                    <a:lnTo>
                      <a:pt x="478" y="2162"/>
                    </a:lnTo>
                    <a:lnTo>
                      <a:pt x="438" y="2152"/>
                    </a:lnTo>
                    <a:lnTo>
                      <a:pt x="398" y="2138"/>
                    </a:lnTo>
                    <a:lnTo>
                      <a:pt x="358" y="2120"/>
                    </a:lnTo>
                    <a:lnTo>
                      <a:pt x="322" y="2098"/>
                    </a:lnTo>
                    <a:lnTo>
                      <a:pt x="286" y="2072"/>
                    </a:lnTo>
                    <a:lnTo>
                      <a:pt x="254" y="2042"/>
                    </a:lnTo>
                    <a:lnTo>
                      <a:pt x="254" y="2042"/>
                    </a:lnTo>
                    <a:lnTo>
                      <a:pt x="224" y="2010"/>
                    </a:lnTo>
                    <a:lnTo>
                      <a:pt x="198" y="1974"/>
                    </a:lnTo>
                    <a:lnTo>
                      <a:pt x="176" y="1938"/>
                    </a:lnTo>
                    <a:lnTo>
                      <a:pt x="158" y="1900"/>
                    </a:lnTo>
                    <a:lnTo>
                      <a:pt x="144" y="1862"/>
                    </a:lnTo>
                    <a:lnTo>
                      <a:pt x="134" y="1820"/>
                    </a:lnTo>
                    <a:lnTo>
                      <a:pt x="126" y="1780"/>
                    </a:lnTo>
                    <a:lnTo>
                      <a:pt x="124" y="1740"/>
                    </a:lnTo>
                    <a:lnTo>
                      <a:pt x="126" y="1698"/>
                    </a:lnTo>
                    <a:lnTo>
                      <a:pt x="130" y="1658"/>
                    </a:lnTo>
                    <a:lnTo>
                      <a:pt x="138" y="1618"/>
                    </a:lnTo>
                    <a:lnTo>
                      <a:pt x="150" y="1578"/>
                    </a:lnTo>
                    <a:lnTo>
                      <a:pt x="168" y="1540"/>
                    </a:lnTo>
                    <a:lnTo>
                      <a:pt x="188" y="1504"/>
                    </a:lnTo>
                    <a:lnTo>
                      <a:pt x="212" y="1470"/>
                    </a:lnTo>
                    <a:lnTo>
                      <a:pt x="240" y="1438"/>
                    </a:lnTo>
                    <a:lnTo>
                      <a:pt x="240" y="1438"/>
                    </a:lnTo>
                    <a:lnTo>
                      <a:pt x="246" y="1430"/>
                    </a:lnTo>
                    <a:lnTo>
                      <a:pt x="1306" y="370"/>
                    </a:lnTo>
                    <a:lnTo>
                      <a:pt x="1218" y="284"/>
                    </a:lnTo>
                    <a:lnTo>
                      <a:pt x="146" y="1358"/>
                    </a:lnTo>
                    <a:lnTo>
                      <a:pt x="146" y="1358"/>
                    </a:lnTo>
                    <a:lnTo>
                      <a:pt x="146" y="1358"/>
                    </a:lnTo>
                    <a:lnTo>
                      <a:pt x="128" y="1378"/>
                    </a:lnTo>
                    <a:lnTo>
                      <a:pt x="112" y="1398"/>
                    </a:lnTo>
                    <a:lnTo>
                      <a:pt x="96" y="1420"/>
                    </a:lnTo>
                    <a:lnTo>
                      <a:pt x="82" y="1442"/>
                    </a:lnTo>
                    <a:lnTo>
                      <a:pt x="68" y="1464"/>
                    </a:lnTo>
                    <a:lnTo>
                      <a:pt x="56" y="1486"/>
                    </a:lnTo>
                    <a:lnTo>
                      <a:pt x="46" y="1510"/>
                    </a:lnTo>
                    <a:lnTo>
                      <a:pt x="36" y="1534"/>
                    </a:lnTo>
                    <a:lnTo>
                      <a:pt x="28" y="1558"/>
                    </a:lnTo>
                    <a:lnTo>
                      <a:pt x="20" y="1584"/>
                    </a:lnTo>
                    <a:lnTo>
                      <a:pt x="14" y="1610"/>
                    </a:lnTo>
                    <a:lnTo>
                      <a:pt x="8" y="1636"/>
                    </a:lnTo>
                    <a:lnTo>
                      <a:pt x="4" y="1662"/>
                    </a:lnTo>
                    <a:lnTo>
                      <a:pt x="2" y="1688"/>
                    </a:lnTo>
                    <a:lnTo>
                      <a:pt x="0" y="1714"/>
                    </a:lnTo>
                    <a:lnTo>
                      <a:pt x="0" y="1740"/>
                    </a:lnTo>
                    <a:lnTo>
                      <a:pt x="0" y="1740"/>
                    </a:lnTo>
                    <a:lnTo>
                      <a:pt x="2" y="1768"/>
                    </a:lnTo>
                    <a:lnTo>
                      <a:pt x="4" y="1796"/>
                    </a:lnTo>
                    <a:lnTo>
                      <a:pt x="8" y="1822"/>
                    </a:lnTo>
                    <a:lnTo>
                      <a:pt x="14" y="1848"/>
                    </a:lnTo>
                    <a:lnTo>
                      <a:pt x="20" y="1874"/>
                    </a:lnTo>
                    <a:lnTo>
                      <a:pt x="26" y="1900"/>
                    </a:lnTo>
                    <a:lnTo>
                      <a:pt x="36" y="1926"/>
                    </a:lnTo>
                    <a:lnTo>
                      <a:pt x="46" y="1950"/>
                    </a:lnTo>
                    <a:lnTo>
                      <a:pt x="56" y="1974"/>
                    </a:lnTo>
                    <a:lnTo>
                      <a:pt x="70" y="1998"/>
                    </a:lnTo>
                    <a:lnTo>
                      <a:pt x="82" y="2022"/>
                    </a:lnTo>
                    <a:lnTo>
                      <a:pt x="98" y="2044"/>
                    </a:lnTo>
                    <a:lnTo>
                      <a:pt x="112" y="2066"/>
                    </a:lnTo>
                    <a:lnTo>
                      <a:pt x="130" y="2088"/>
                    </a:lnTo>
                    <a:lnTo>
                      <a:pt x="148" y="2108"/>
                    </a:lnTo>
                    <a:lnTo>
                      <a:pt x="166" y="2128"/>
                    </a:lnTo>
                    <a:lnTo>
                      <a:pt x="166" y="2128"/>
                    </a:lnTo>
                    <a:lnTo>
                      <a:pt x="188" y="2148"/>
                    </a:lnTo>
                    <a:lnTo>
                      <a:pt x="210" y="2168"/>
                    </a:lnTo>
                    <a:lnTo>
                      <a:pt x="232" y="2184"/>
                    </a:lnTo>
                    <a:lnTo>
                      <a:pt x="256" y="2200"/>
                    </a:lnTo>
                    <a:lnTo>
                      <a:pt x="280" y="2216"/>
                    </a:lnTo>
                    <a:lnTo>
                      <a:pt x="304" y="2230"/>
                    </a:lnTo>
                    <a:lnTo>
                      <a:pt x="328" y="2242"/>
                    </a:lnTo>
                    <a:lnTo>
                      <a:pt x="354" y="2252"/>
                    </a:lnTo>
                    <a:lnTo>
                      <a:pt x="380" y="2262"/>
                    </a:lnTo>
                    <a:lnTo>
                      <a:pt x="406" y="2270"/>
                    </a:lnTo>
                    <a:lnTo>
                      <a:pt x="432" y="2278"/>
                    </a:lnTo>
                    <a:lnTo>
                      <a:pt x="458" y="2284"/>
                    </a:lnTo>
                    <a:lnTo>
                      <a:pt x="484" y="2288"/>
                    </a:lnTo>
                    <a:lnTo>
                      <a:pt x="512" y="2292"/>
                    </a:lnTo>
                    <a:lnTo>
                      <a:pt x="538" y="2294"/>
                    </a:lnTo>
                    <a:lnTo>
                      <a:pt x="566" y="2294"/>
                    </a:lnTo>
                    <a:lnTo>
                      <a:pt x="566" y="2294"/>
                    </a:lnTo>
                    <a:lnTo>
                      <a:pt x="614" y="2292"/>
                    </a:lnTo>
                    <a:lnTo>
                      <a:pt x="664" y="2286"/>
                    </a:lnTo>
                    <a:lnTo>
                      <a:pt x="712" y="2274"/>
                    </a:lnTo>
                    <a:lnTo>
                      <a:pt x="758" y="2260"/>
                    </a:lnTo>
                    <a:lnTo>
                      <a:pt x="804" y="2240"/>
                    </a:lnTo>
                    <a:lnTo>
                      <a:pt x="848" y="2216"/>
                    </a:lnTo>
                    <a:lnTo>
                      <a:pt x="890" y="2188"/>
                    </a:lnTo>
                    <a:lnTo>
                      <a:pt x="910" y="2172"/>
                    </a:lnTo>
                    <a:lnTo>
                      <a:pt x="930" y="2156"/>
                    </a:lnTo>
                    <a:lnTo>
                      <a:pt x="930" y="2156"/>
                    </a:lnTo>
                    <a:lnTo>
                      <a:pt x="2414" y="672"/>
                    </a:lnTo>
                    <a:lnTo>
                      <a:pt x="2414" y="672"/>
                    </a:lnTo>
                    <a:lnTo>
                      <a:pt x="2428" y="656"/>
                    </a:lnTo>
                    <a:lnTo>
                      <a:pt x="2442" y="640"/>
                    </a:lnTo>
                    <a:lnTo>
                      <a:pt x="2452" y="622"/>
                    </a:lnTo>
                    <a:lnTo>
                      <a:pt x="2460" y="602"/>
                    </a:lnTo>
                    <a:lnTo>
                      <a:pt x="2466" y="582"/>
                    </a:lnTo>
                    <a:lnTo>
                      <a:pt x="2470" y="562"/>
                    </a:lnTo>
                    <a:lnTo>
                      <a:pt x="2472" y="540"/>
                    </a:lnTo>
                    <a:lnTo>
                      <a:pt x="2472" y="518"/>
                    </a:lnTo>
                    <a:lnTo>
                      <a:pt x="2472" y="518"/>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74" name="Freeform 73">
                <a:extLst>
                  <a:ext uri="{FF2B5EF4-FFF2-40B4-BE49-F238E27FC236}">
                    <a16:creationId xmlns:a16="http://schemas.microsoft.com/office/drawing/2014/main" id="{09F975DA-EC24-4FEB-8598-5786EB3DBB87}"/>
                  </a:ext>
                </a:extLst>
              </p:cNvPr>
              <p:cNvSpPr>
                <a:spLocks/>
              </p:cNvSpPr>
              <p:nvPr/>
            </p:nvSpPr>
            <p:spPr bwMode="auto">
              <a:xfrm rot="21430223">
                <a:off x="5561233" y="5682947"/>
                <a:ext cx="433095" cy="401909"/>
              </a:xfrm>
              <a:custGeom>
                <a:avLst/>
                <a:gdLst>
                  <a:gd name="T0" fmla="*/ 2464 w 2472"/>
                  <a:gd name="T1" fmla="*/ 476 h 2294"/>
                  <a:gd name="T2" fmla="*/ 2430 w 2472"/>
                  <a:gd name="T3" fmla="*/ 398 h 2294"/>
                  <a:gd name="T4" fmla="*/ 2108 w 2472"/>
                  <a:gd name="T5" fmla="*/ 70 h 2294"/>
                  <a:gd name="T6" fmla="*/ 2036 w 2472"/>
                  <a:gd name="T7" fmla="*/ 22 h 2294"/>
                  <a:gd name="T8" fmla="*/ 1954 w 2472"/>
                  <a:gd name="T9" fmla="*/ 0 h 2294"/>
                  <a:gd name="T10" fmla="*/ 1890 w 2472"/>
                  <a:gd name="T11" fmla="*/ 6 h 2294"/>
                  <a:gd name="T12" fmla="*/ 1814 w 2472"/>
                  <a:gd name="T13" fmla="*/ 42 h 2294"/>
                  <a:gd name="T14" fmla="*/ 524 w 2472"/>
                  <a:gd name="T15" fmla="*/ 1332 h 2294"/>
                  <a:gd name="T16" fmla="*/ 488 w 2472"/>
                  <a:gd name="T17" fmla="*/ 1426 h 2294"/>
                  <a:gd name="T18" fmla="*/ 486 w 2472"/>
                  <a:gd name="T19" fmla="*/ 1528 h 2294"/>
                  <a:gd name="T20" fmla="*/ 516 w 2472"/>
                  <a:gd name="T21" fmla="*/ 1628 h 2294"/>
                  <a:gd name="T22" fmla="*/ 578 w 2472"/>
                  <a:gd name="T23" fmla="*/ 1716 h 2294"/>
                  <a:gd name="T24" fmla="*/ 656 w 2472"/>
                  <a:gd name="T25" fmla="*/ 1772 h 2294"/>
                  <a:gd name="T26" fmla="*/ 772 w 2472"/>
                  <a:gd name="T27" fmla="*/ 1806 h 2294"/>
                  <a:gd name="T28" fmla="*/ 870 w 2472"/>
                  <a:gd name="T29" fmla="*/ 1804 h 2294"/>
                  <a:gd name="T30" fmla="*/ 956 w 2472"/>
                  <a:gd name="T31" fmla="*/ 1774 h 2294"/>
                  <a:gd name="T32" fmla="*/ 1748 w 2472"/>
                  <a:gd name="T33" fmla="*/ 814 h 2294"/>
                  <a:gd name="T34" fmla="*/ 910 w 2472"/>
                  <a:gd name="T35" fmla="*/ 1650 h 2294"/>
                  <a:gd name="T36" fmla="*/ 848 w 2472"/>
                  <a:gd name="T37" fmla="*/ 1680 h 2294"/>
                  <a:gd name="T38" fmla="*/ 778 w 2472"/>
                  <a:gd name="T39" fmla="*/ 1684 h 2294"/>
                  <a:gd name="T40" fmla="*/ 710 w 2472"/>
                  <a:gd name="T41" fmla="*/ 1662 h 2294"/>
                  <a:gd name="T42" fmla="*/ 666 w 2472"/>
                  <a:gd name="T43" fmla="*/ 1628 h 2294"/>
                  <a:gd name="T44" fmla="*/ 624 w 2472"/>
                  <a:gd name="T45" fmla="*/ 1568 h 2294"/>
                  <a:gd name="T46" fmla="*/ 608 w 2472"/>
                  <a:gd name="T47" fmla="*/ 1498 h 2294"/>
                  <a:gd name="T48" fmla="*/ 620 w 2472"/>
                  <a:gd name="T49" fmla="*/ 1430 h 2294"/>
                  <a:gd name="T50" fmla="*/ 658 w 2472"/>
                  <a:gd name="T51" fmla="*/ 1372 h 2294"/>
                  <a:gd name="T52" fmla="*/ 1912 w 2472"/>
                  <a:gd name="T53" fmla="*/ 126 h 2294"/>
                  <a:gd name="T54" fmla="*/ 1966 w 2472"/>
                  <a:gd name="T55" fmla="*/ 126 h 2294"/>
                  <a:gd name="T56" fmla="*/ 2314 w 2472"/>
                  <a:gd name="T57" fmla="*/ 452 h 2294"/>
                  <a:gd name="T58" fmla="*/ 2346 w 2472"/>
                  <a:gd name="T59" fmla="*/ 506 h 2294"/>
                  <a:gd name="T60" fmla="*/ 2344 w 2472"/>
                  <a:gd name="T61" fmla="*/ 558 h 2294"/>
                  <a:gd name="T62" fmla="*/ 866 w 2472"/>
                  <a:gd name="T63" fmla="*/ 2048 h 2294"/>
                  <a:gd name="T64" fmla="*/ 864 w 2472"/>
                  <a:gd name="T65" fmla="*/ 2048 h 2294"/>
                  <a:gd name="T66" fmla="*/ 724 w 2472"/>
                  <a:gd name="T67" fmla="*/ 2142 h 2294"/>
                  <a:gd name="T68" fmla="*/ 560 w 2472"/>
                  <a:gd name="T69" fmla="*/ 2172 h 2294"/>
                  <a:gd name="T70" fmla="*/ 398 w 2472"/>
                  <a:gd name="T71" fmla="*/ 2138 h 2294"/>
                  <a:gd name="T72" fmla="*/ 254 w 2472"/>
                  <a:gd name="T73" fmla="*/ 2042 h 2294"/>
                  <a:gd name="T74" fmla="*/ 176 w 2472"/>
                  <a:gd name="T75" fmla="*/ 1938 h 2294"/>
                  <a:gd name="T76" fmla="*/ 126 w 2472"/>
                  <a:gd name="T77" fmla="*/ 1780 h 2294"/>
                  <a:gd name="T78" fmla="*/ 138 w 2472"/>
                  <a:gd name="T79" fmla="*/ 1618 h 2294"/>
                  <a:gd name="T80" fmla="*/ 212 w 2472"/>
                  <a:gd name="T81" fmla="*/ 1470 h 2294"/>
                  <a:gd name="T82" fmla="*/ 1306 w 2472"/>
                  <a:gd name="T83" fmla="*/ 370 h 2294"/>
                  <a:gd name="T84" fmla="*/ 146 w 2472"/>
                  <a:gd name="T85" fmla="*/ 1358 h 2294"/>
                  <a:gd name="T86" fmla="*/ 82 w 2472"/>
                  <a:gd name="T87" fmla="*/ 1442 h 2294"/>
                  <a:gd name="T88" fmla="*/ 36 w 2472"/>
                  <a:gd name="T89" fmla="*/ 1534 h 2294"/>
                  <a:gd name="T90" fmla="*/ 8 w 2472"/>
                  <a:gd name="T91" fmla="*/ 1636 h 2294"/>
                  <a:gd name="T92" fmla="*/ 0 w 2472"/>
                  <a:gd name="T93" fmla="*/ 1740 h 2294"/>
                  <a:gd name="T94" fmla="*/ 8 w 2472"/>
                  <a:gd name="T95" fmla="*/ 1822 h 2294"/>
                  <a:gd name="T96" fmla="*/ 36 w 2472"/>
                  <a:gd name="T97" fmla="*/ 1926 h 2294"/>
                  <a:gd name="T98" fmla="*/ 82 w 2472"/>
                  <a:gd name="T99" fmla="*/ 2022 h 2294"/>
                  <a:gd name="T100" fmla="*/ 148 w 2472"/>
                  <a:gd name="T101" fmla="*/ 2108 h 2294"/>
                  <a:gd name="T102" fmla="*/ 210 w 2472"/>
                  <a:gd name="T103" fmla="*/ 2168 h 2294"/>
                  <a:gd name="T104" fmla="*/ 304 w 2472"/>
                  <a:gd name="T105" fmla="*/ 2230 h 2294"/>
                  <a:gd name="T106" fmla="*/ 406 w 2472"/>
                  <a:gd name="T107" fmla="*/ 2270 h 2294"/>
                  <a:gd name="T108" fmla="*/ 512 w 2472"/>
                  <a:gd name="T109" fmla="*/ 2292 h 2294"/>
                  <a:gd name="T110" fmla="*/ 614 w 2472"/>
                  <a:gd name="T111" fmla="*/ 2292 h 2294"/>
                  <a:gd name="T112" fmla="*/ 804 w 2472"/>
                  <a:gd name="T113" fmla="*/ 2240 h 2294"/>
                  <a:gd name="T114" fmla="*/ 930 w 2472"/>
                  <a:gd name="T115" fmla="*/ 2156 h 2294"/>
                  <a:gd name="T116" fmla="*/ 2428 w 2472"/>
                  <a:gd name="T117" fmla="*/ 656 h 2294"/>
                  <a:gd name="T118" fmla="*/ 2466 w 2472"/>
                  <a:gd name="T119" fmla="*/ 582 h 2294"/>
                  <a:gd name="T120" fmla="*/ 2472 w 2472"/>
                  <a:gd name="T121" fmla="*/ 518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2" h="2294">
                    <a:moveTo>
                      <a:pt x="2472" y="518"/>
                    </a:moveTo>
                    <a:lnTo>
                      <a:pt x="2472" y="518"/>
                    </a:lnTo>
                    <a:lnTo>
                      <a:pt x="2470" y="496"/>
                    </a:lnTo>
                    <a:lnTo>
                      <a:pt x="2464" y="476"/>
                    </a:lnTo>
                    <a:lnTo>
                      <a:pt x="2458" y="456"/>
                    </a:lnTo>
                    <a:lnTo>
                      <a:pt x="2450" y="436"/>
                    </a:lnTo>
                    <a:lnTo>
                      <a:pt x="2440" y="416"/>
                    </a:lnTo>
                    <a:lnTo>
                      <a:pt x="2430" y="398"/>
                    </a:lnTo>
                    <a:lnTo>
                      <a:pt x="2416" y="380"/>
                    </a:lnTo>
                    <a:lnTo>
                      <a:pt x="2400" y="364"/>
                    </a:lnTo>
                    <a:lnTo>
                      <a:pt x="2108" y="70"/>
                    </a:lnTo>
                    <a:lnTo>
                      <a:pt x="2108" y="70"/>
                    </a:lnTo>
                    <a:lnTo>
                      <a:pt x="2090" y="56"/>
                    </a:lnTo>
                    <a:lnTo>
                      <a:pt x="2074" y="42"/>
                    </a:lnTo>
                    <a:lnTo>
                      <a:pt x="2056" y="30"/>
                    </a:lnTo>
                    <a:lnTo>
                      <a:pt x="2036" y="22"/>
                    </a:lnTo>
                    <a:lnTo>
                      <a:pt x="2016" y="14"/>
                    </a:lnTo>
                    <a:lnTo>
                      <a:pt x="1996" y="6"/>
                    </a:lnTo>
                    <a:lnTo>
                      <a:pt x="1976" y="2"/>
                    </a:lnTo>
                    <a:lnTo>
                      <a:pt x="1954" y="0"/>
                    </a:lnTo>
                    <a:lnTo>
                      <a:pt x="1954" y="0"/>
                    </a:lnTo>
                    <a:lnTo>
                      <a:pt x="1932" y="0"/>
                    </a:lnTo>
                    <a:lnTo>
                      <a:pt x="1910" y="2"/>
                    </a:lnTo>
                    <a:lnTo>
                      <a:pt x="1890" y="6"/>
                    </a:lnTo>
                    <a:lnTo>
                      <a:pt x="1870" y="12"/>
                    </a:lnTo>
                    <a:lnTo>
                      <a:pt x="1850" y="20"/>
                    </a:lnTo>
                    <a:lnTo>
                      <a:pt x="1832" y="30"/>
                    </a:lnTo>
                    <a:lnTo>
                      <a:pt x="1814" y="42"/>
                    </a:lnTo>
                    <a:lnTo>
                      <a:pt x="1800" y="56"/>
                    </a:lnTo>
                    <a:lnTo>
                      <a:pt x="570" y="1286"/>
                    </a:lnTo>
                    <a:lnTo>
                      <a:pt x="524" y="1332"/>
                    </a:lnTo>
                    <a:lnTo>
                      <a:pt x="524" y="1332"/>
                    </a:lnTo>
                    <a:lnTo>
                      <a:pt x="512" y="1354"/>
                    </a:lnTo>
                    <a:lnTo>
                      <a:pt x="502" y="1378"/>
                    </a:lnTo>
                    <a:lnTo>
                      <a:pt x="494" y="1402"/>
                    </a:lnTo>
                    <a:lnTo>
                      <a:pt x="488" y="1426"/>
                    </a:lnTo>
                    <a:lnTo>
                      <a:pt x="484" y="1452"/>
                    </a:lnTo>
                    <a:lnTo>
                      <a:pt x="482" y="1478"/>
                    </a:lnTo>
                    <a:lnTo>
                      <a:pt x="484" y="1504"/>
                    </a:lnTo>
                    <a:lnTo>
                      <a:pt x="486" y="1528"/>
                    </a:lnTo>
                    <a:lnTo>
                      <a:pt x="490" y="1554"/>
                    </a:lnTo>
                    <a:lnTo>
                      <a:pt x="498" y="1580"/>
                    </a:lnTo>
                    <a:lnTo>
                      <a:pt x="506" y="1604"/>
                    </a:lnTo>
                    <a:lnTo>
                      <a:pt x="516" y="1628"/>
                    </a:lnTo>
                    <a:lnTo>
                      <a:pt x="530" y="1652"/>
                    </a:lnTo>
                    <a:lnTo>
                      <a:pt x="544" y="1674"/>
                    </a:lnTo>
                    <a:lnTo>
                      <a:pt x="560" y="1696"/>
                    </a:lnTo>
                    <a:lnTo>
                      <a:pt x="578" y="1716"/>
                    </a:lnTo>
                    <a:lnTo>
                      <a:pt x="578" y="1716"/>
                    </a:lnTo>
                    <a:lnTo>
                      <a:pt x="602" y="1738"/>
                    </a:lnTo>
                    <a:lnTo>
                      <a:pt x="628" y="1756"/>
                    </a:lnTo>
                    <a:lnTo>
                      <a:pt x="656" y="1772"/>
                    </a:lnTo>
                    <a:lnTo>
                      <a:pt x="684" y="1784"/>
                    </a:lnTo>
                    <a:lnTo>
                      <a:pt x="712" y="1796"/>
                    </a:lnTo>
                    <a:lnTo>
                      <a:pt x="742" y="1802"/>
                    </a:lnTo>
                    <a:lnTo>
                      <a:pt x="772" y="1806"/>
                    </a:lnTo>
                    <a:lnTo>
                      <a:pt x="802" y="1808"/>
                    </a:lnTo>
                    <a:lnTo>
                      <a:pt x="802" y="1808"/>
                    </a:lnTo>
                    <a:lnTo>
                      <a:pt x="848" y="1806"/>
                    </a:lnTo>
                    <a:lnTo>
                      <a:pt x="870" y="1804"/>
                    </a:lnTo>
                    <a:lnTo>
                      <a:pt x="894" y="1798"/>
                    </a:lnTo>
                    <a:lnTo>
                      <a:pt x="916" y="1792"/>
                    </a:lnTo>
                    <a:lnTo>
                      <a:pt x="936" y="1784"/>
                    </a:lnTo>
                    <a:lnTo>
                      <a:pt x="956" y="1774"/>
                    </a:lnTo>
                    <a:lnTo>
                      <a:pt x="972" y="1762"/>
                    </a:lnTo>
                    <a:lnTo>
                      <a:pt x="972" y="1762"/>
                    </a:lnTo>
                    <a:lnTo>
                      <a:pt x="1834" y="900"/>
                    </a:lnTo>
                    <a:lnTo>
                      <a:pt x="1748" y="814"/>
                    </a:lnTo>
                    <a:lnTo>
                      <a:pt x="928" y="1634"/>
                    </a:lnTo>
                    <a:lnTo>
                      <a:pt x="924" y="1638"/>
                    </a:lnTo>
                    <a:lnTo>
                      <a:pt x="924" y="1638"/>
                    </a:lnTo>
                    <a:lnTo>
                      <a:pt x="910" y="1650"/>
                    </a:lnTo>
                    <a:lnTo>
                      <a:pt x="896" y="1660"/>
                    </a:lnTo>
                    <a:lnTo>
                      <a:pt x="880" y="1668"/>
                    </a:lnTo>
                    <a:lnTo>
                      <a:pt x="864" y="1674"/>
                    </a:lnTo>
                    <a:lnTo>
                      <a:pt x="848" y="1680"/>
                    </a:lnTo>
                    <a:lnTo>
                      <a:pt x="830" y="1684"/>
                    </a:lnTo>
                    <a:lnTo>
                      <a:pt x="814" y="1686"/>
                    </a:lnTo>
                    <a:lnTo>
                      <a:pt x="796" y="1686"/>
                    </a:lnTo>
                    <a:lnTo>
                      <a:pt x="778" y="1684"/>
                    </a:lnTo>
                    <a:lnTo>
                      <a:pt x="760" y="1682"/>
                    </a:lnTo>
                    <a:lnTo>
                      <a:pt x="744" y="1676"/>
                    </a:lnTo>
                    <a:lnTo>
                      <a:pt x="726" y="1670"/>
                    </a:lnTo>
                    <a:lnTo>
                      <a:pt x="710" y="1662"/>
                    </a:lnTo>
                    <a:lnTo>
                      <a:pt x="694" y="1652"/>
                    </a:lnTo>
                    <a:lnTo>
                      <a:pt x="680" y="1642"/>
                    </a:lnTo>
                    <a:lnTo>
                      <a:pt x="666" y="1628"/>
                    </a:lnTo>
                    <a:lnTo>
                      <a:pt x="666" y="1628"/>
                    </a:lnTo>
                    <a:lnTo>
                      <a:pt x="652" y="1614"/>
                    </a:lnTo>
                    <a:lnTo>
                      <a:pt x="642" y="1600"/>
                    </a:lnTo>
                    <a:lnTo>
                      <a:pt x="632" y="1584"/>
                    </a:lnTo>
                    <a:lnTo>
                      <a:pt x="624" y="1568"/>
                    </a:lnTo>
                    <a:lnTo>
                      <a:pt x="618" y="1550"/>
                    </a:lnTo>
                    <a:lnTo>
                      <a:pt x="614" y="1534"/>
                    </a:lnTo>
                    <a:lnTo>
                      <a:pt x="610" y="1516"/>
                    </a:lnTo>
                    <a:lnTo>
                      <a:pt x="608" y="1498"/>
                    </a:lnTo>
                    <a:lnTo>
                      <a:pt x="610" y="1482"/>
                    </a:lnTo>
                    <a:lnTo>
                      <a:pt x="612" y="1464"/>
                    </a:lnTo>
                    <a:lnTo>
                      <a:pt x="614" y="1448"/>
                    </a:lnTo>
                    <a:lnTo>
                      <a:pt x="620" y="1430"/>
                    </a:lnTo>
                    <a:lnTo>
                      <a:pt x="626" y="1414"/>
                    </a:lnTo>
                    <a:lnTo>
                      <a:pt x="636" y="1400"/>
                    </a:lnTo>
                    <a:lnTo>
                      <a:pt x="646" y="1384"/>
                    </a:lnTo>
                    <a:lnTo>
                      <a:pt x="658" y="1372"/>
                    </a:lnTo>
                    <a:lnTo>
                      <a:pt x="1886" y="144"/>
                    </a:lnTo>
                    <a:lnTo>
                      <a:pt x="1886" y="144"/>
                    </a:lnTo>
                    <a:lnTo>
                      <a:pt x="1898" y="134"/>
                    </a:lnTo>
                    <a:lnTo>
                      <a:pt x="1912" y="126"/>
                    </a:lnTo>
                    <a:lnTo>
                      <a:pt x="1928" y="124"/>
                    </a:lnTo>
                    <a:lnTo>
                      <a:pt x="1946" y="122"/>
                    </a:lnTo>
                    <a:lnTo>
                      <a:pt x="1946" y="122"/>
                    </a:lnTo>
                    <a:lnTo>
                      <a:pt x="1966" y="126"/>
                    </a:lnTo>
                    <a:lnTo>
                      <a:pt x="1986" y="132"/>
                    </a:lnTo>
                    <a:lnTo>
                      <a:pt x="2004" y="144"/>
                    </a:lnTo>
                    <a:lnTo>
                      <a:pt x="2020" y="158"/>
                    </a:lnTo>
                    <a:lnTo>
                      <a:pt x="2314" y="452"/>
                    </a:lnTo>
                    <a:lnTo>
                      <a:pt x="2314" y="452"/>
                    </a:lnTo>
                    <a:lnTo>
                      <a:pt x="2328" y="468"/>
                    </a:lnTo>
                    <a:lnTo>
                      <a:pt x="2338" y="486"/>
                    </a:lnTo>
                    <a:lnTo>
                      <a:pt x="2346" y="506"/>
                    </a:lnTo>
                    <a:lnTo>
                      <a:pt x="2350" y="526"/>
                    </a:lnTo>
                    <a:lnTo>
                      <a:pt x="2350" y="526"/>
                    </a:lnTo>
                    <a:lnTo>
                      <a:pt x="2348" y="542"/>
                    </a:lnTo>
                    <a:lnTo>
                      <a:pt x="2344" y="558"/>
                    </a:lnTo>
                    <a:lnTo>
                      <a:pt x="2338" y="574"/>
                    </a:lnTo>
                    <a:lnTo>
                      <a:pt x="2328" y="586"/>
                    </a:lnTo>
                    <a:lnTo>
                      <a:pt x="866" y="2048"/>
                    </a:lnTo>
                    <a:lnTo>
                      <a:pt x="866" y="2048"/>
                    </a:lnTo>
                    <a:lnTo>
                      <a:pt x="866" y="2048"/>
                    </a:lnTo>
                    <a:lnTo>
                      <a:pt x="866" y="2048"/>
                    </a:lnTo>
                    <a:lnTo>
                      <a:pt x="864" y="2048"/>
                    </a:lnTo>
                    <a:lnTo>
                      <a:pt x="864" y="2048"/>
                    </a:lnTo>
                    <a:lnTo>
                      <a:pt x="832" y="2078"/>
                    </a:lnTo>
                    <a:lnTo>
                      <a:pt x="798" y="2104"/>
                    </a:lnTo>
                    <a:lnTo>
                      <a:pt x="762" y="2124"/>
                    </a:lnTo>
                    <a:lnTo>
                      <a:pt x="724" y="2142"/>
                    </a:lnTo>
                    <a:lnTo>
                      <a:pt x="684" y="2156"/>
                    </a:lnTo>
                    <a:lnTo>
                      <a:pt x="644" y="2164"/>
                    </a:lnTo>
                    <a:lnTo>
                      <a:pt x="602" y="2170"/>
                    </a:lnTo>
                    <a:lnTo>
                      <a:pt x="560" y="2172"/>
                    </a:lnTo>
                    <a:lnTo>
                      <a:pt x="520" y="2170"/>
                    </a:lnTo>
                    <a:lnTo>
                      <a:pt x="478" y="2162"/>
                    </a:lnTo>
                    <a:lnTo>
                      <a:pt x="438" y="2152"/>
                    </a:lnTo>
                    <a:lnTo>
                      <a:pt x="398" y="2138"/>
                    </a:lnTo>
                    <a:lnTo>
                      <a:pt x="358" y="2120"/>
                    </a:lnTo>
                    <a:lnTo>
                      <a:pt x="322" y="2098"/>
                    </a:lnTo>
                    <a:lnTo>
                      <a:pt x="286" y="2072"/>
                    </a:lnTo>
                    <a:lnTo>
                      <a:pt x="254" y="2042"/>
                    </a:lnTo>
                    <a:lnTo>
                      <a:pt x="254" y="2042"/>
                    </a:lnTo>
                    <a:lnTo>
                      <a:pt x="224" y="2010"/>
                    </a:lnTo>
                    <a:lnTo>
                      <a:pt x="198" y="1974"/>
                    </a:lnTo>
                    <a:lnTo>
                      <a:pt x="176" y="1938"/>
                    </a:lnTo>
                    <a:lnTo>
                      <a:pt x="158" y="1900"/>
                    </a:lnTo>
                    <a:lnTo>
                      <a:pt x="144" y="1862"/>
                    </a:lnTo>
                    <a:lnTo>
                      <a:pt x="134" y="1820"/>
                    </a:lnTo>
                    <a:lnTo>
                      <a:pt x="126" y="1780"/>
                    </a:lnTo>
                    <a:lnTo>
                      <a:pt x="124" y="1740"/>
                    </a:lnTo>
                    <a:lnTo>
                      <a:pt x="126" y="1698"/>
                    </a:lnTo>
                    <a:lnTo>
                      <a:pt x="130" y="1658"/>
                    </a:lnTo>
                    <a:lnTo>
                      <a:pt x="138" y="1618"/>
                    </a:lnTo>
                    <a:lnTo>
                      <a:pt x="150" y="1578"/>
                    </a:lnTo>
                    <a:lnTo>
                      <a:pt x="168" y="1540"/>
                    </a:lnTo>
                    <a:lnTo>
                      <a:pt x="188" y="1504"/>
                    </a:lnTo>
                    <a:lnTo>
                      <a:pt x="212" y="1470"/>
                    </a:lnTo>
                    <a:lnTo>
                      <a:pt x="240" y="1438"/>
                    </a:lnTo>
                    <a:lnTo>
                      <a:pt x="240" y="1438"/>
                    </a:lnTo>
                    <a:lnTo>
                      <a:pt x="246" y="1430"/>
                    </a:lnTo>
                    <a:lnTo>
                      <a:pt x="1306" y="370"/>
                    </a:lnTo>
                    <a:lnTo>
                      <a:pt x="1218" y="284"/>
                    </a:lnTo>
                    <a:lnTo>
                      <a:pt x="146" y="1358"/>
                    </a:lnTo>
                    <a:lnTo>
                      <a:pt x="146" y="1358"/>
                    </a:lnTo>
                    <a:lnTo>
                      <a:pt x="146" y="1358"/>
                    </a:lnTo>
                    <a:lnTo>
                      <a:pt x="128" y="1378"/>
                    </a:lnTo>
                    <a:lnTo>
                      <a:pt x="112" y="1398"/>
                    </a:lnTo>
                    <a:lnTo>
                      <a:pt x="96" y="1420"/>
                    </a:lnTo>
                    <a:lnTo>
                      <a:pt x="82" y="1442"/>
                    </a:lnTo>
                    <a:lnTo>
                      <a:pt x="68" y="1464"/>
                    </a:lnTo>
                    <a:lnTo>
                      <a:pt x="56" y="1486"/>
                    </a:lnTo>
                    <a:lnTo>
                      <a:pt x="46" y="1510"/>
                    </a:lnTo>
                    <a:lnTo>
                      <a:pt x="36" y="1534"/>
                    </a:lnTo>
                    <a:lnTo>
                      <a:pt x="28" y="1558"/>
                    </a:lnTo>
                    <a:lnTo>
                      <a:pt x="20" y="1584"/>
                    </a:lnTo>
                    <a:lnTo>
                      <a:pt x="14" y="1610"/>
                    </a:lnTo>
                    <a:lnTo>
                      <a:pt x="8" y="1636"/>
                    </a:lnTo>
                    <a:lnTo>
                      <a:pt x="4" y="1662"/>
                    </a:lnTo>
                    <a:lnTo>
                      <a:pt x="2" y="1688"/>
                    </a:lnTo>
                    <a:lnTo>
                      <a:pt x="0" y="1714"/>
                    </a:lnTo>
                    <a:lnTo>
                      <a:pt x="0" y="1740"/>
                    </a:lnTo>
                    <a:lnTo>
                      <a:pt x="0" y="1740"/>
                    </a:lnTo>
                    <a:lnTo>
                      <a:pt x="2" y="1768"/>
                    </a:lnTo>
                    <a:lnTo>
                      <a:pt x="4" y="1796"/>
                    </a:lnTo>
                    <a:lnTo>
                      <a:pt x="8" y="1822"/>
                    </a:lnTo>
                    <a:lnTo>
                      <a:pt x="14" y="1848"/>
                    </a:lnTo>
                    <a:lnTo>
                      <a:pt x="20" y="1874"/>
                    </a:lnTo>
                    <a:lnTo>
                      <a:pt x="26" y="1900"/>
                    </a:lnTo>
                    <a:lnTo>
                      <a:pt x="36" y="1926"/>
                    </a:lnTo>
                    <a:lnTo>
                      <a:pt x="46" y="1950"/>
                    </a:lnTo>
                    <a:lnTo>
                      <a:pt x="56" y="1974"/>
                    </a:lnTo>
                    <a:lnTo>
                      <a:pt x="70" y="1998"/>
                    </a:lnTo>
                    <a:lnTo>
                      <a:pt x="82" y="2022"/>
                    </a:lnTo>
                    <a:lnTo>
                      <a:pt x="98" y="2044"/>
                    </a:lnTo>
                    <a:lnTo>
                      <a:pt x="112" y="2066"/>
                    </a:lnTo>
                    <a:lnTo>
                      <a:pt x="130" y="2088"/>
                    </a:lnTo>
                    <a:lnTo>
                      <a:pt x="148" y="2108"/>
                    </a:lnTo>
                    <a:lnTo>
                      <a:pt x="166" y="2128"/>
                    </a:lnTo>
                    <a:lnTo>
                      <a:pt x="166" y="2128"/>
                    </a:lnTo>
                    <a:lnTo>
                      <a:pt x="188" y="2148"/>
                    </a:lnTo>
                    <a:lnTo>
                      <a:pt x="210" y="2168"/>
                    </a:lnTo>
                    <a:lnTo>
                      <a:pt x="232" y="2184"/>
                    </a:lnTo>
                    <a:lnTo>
                      <a:pt x="256" y="2200"/>
                    </a:lnTo>
                    <a:lnTo>
                      <a:pt x="280" y="2216"/>
                    </a:lnTo>
                    <a:lnTo>
                      <a:pt x="304" y="2230"/>
                    </a:lnTo>
                    <a:lnTo>
                      <a:pt x="328" y="2242"/>
                    </a:lnTo>
                    <a:lnTo>
                      <a:pt x="354" y="2252"/>
                    </a:lnTo>
                    <a:lnTo>
                      <a:pt x="380" y="2262"/>
                    </a:lnTo>
                    <a:lnTo>
                      <a:pt x="406" y="2270"/>
                    </a:lnTo>
                    <a:lnTo>
                      <a:pt x="432" y="2278"/>
                    </a:lnTo>
                    <a:lnTo>
                      <a:pt x="458" y="2284"/>
                    </a:lnTo>
                    <a:lnTo>
                      <a:pt x="484" y="2288"/>
                    </a:lnTo>
                    <a:lnTo>
                      <a:pt x="512" y="2292"/>
                    </a:lnTo>
                    <a:lnTo>
                      <a:pt x="538" y="2294"/>
                    </a:lnTo>
                    <a:lnTo>
                      <a:pt x="566" y="2294"/>
                    </a:lnTo>
                    <a:lnTo>
                      <a:pt x="566" y="2294"/>
                    </a:lnTo>
                    <a:lnTo>
                      <a:pt x="614" y="2292"/>
                    </a:lnTo>
                    <a:lnTo>
                      <a:pt x="664" y="2286"/>
                    </a:lnTo>
                    <a:lnTo>
                      <a:pt x="712" y="2274"/>
                    </a:lnTo>
                    <a:lnTo>
                      <a:pt x="758" y="2260"/>
                    </a:lnTo>
                    <a:lnTo>
                      <a:pt x="804" y="2240"/>
                    </a:lnTo>
                    <a:lnTo>
                      <a:pt x="848" y="2216"/>
                    </a:lnTo>
                    <a:lnTo>
                      <a:pt x="890" y="2188"/>
                    </a:lnTo>
                    <a:lnTo>
                      <a:pt x="910" y="2172"/>
                    </a:lnTo>
                    <a:lnTo>
                      <a:pt x="930" y="2156"/>
                    </a:lnTo>
                    <a:lnTo>
                      <a:pt x="930" y="2156"/>
                    </a:lnTo>
                    <a:lnTo>
                      <a:pt x="2414" y="672"/>
                    </a:lnTo>
                    <a:lnTo>
                      <a:pt x="2414" y="672"/>
                    </a:lnTo>
                    <a:lnTo>
                      <a:pt x="2428" y="656"/>
                    </a:lnTo>
                    <a:lnTo>
                      <a:pt x="2442" y="640"/>
                    </a:lnTo>
                    <a:lnTo>
                      <a:pt x="2452" y="622"/>
                    </a:lnTo>
                    <a:lnTo>
                      <a:pt x="2460" y="602"/>
                    </a:lnTo>
                    <a:lnTo>
                      <a:pt x="2466" y="582"/>
                    </a:lnTo>
                    <a:lnTo>
                      <a:pt x="2470" y="562"/>
                    </a:lnTo>
                    <a:lnTo>
                      <a:pt x="2472" y="540"/>
                    </a:lnTo>
                    <a:lnTo>
                      <a:pt x="2472" y="518"/>
                    </a:lnTo>
                    <a:lnTo>
                      <a:pt x="2472" y="518"/>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75" name="Freeform 168">
                <a:extLst>
                  <a:ext uri="{FF2B5EF4-FFF2-40B4-BE49-F238E27FC236}">
                    <a16:creationId xmlns:a16="http://schemas.microsoft.com/office/drawing/2014/main" id="{9DB6519C-2E29-408B-BAE0-553575205B30}"/>
                  </a:ext>
                </a:extLst>
              </p:cNvPr>
              <p:cNvSpPr>
                <a:spLocks noEditPoints="1"/>
              </p:cNvSpPr>
              <p:nvPr/>
            </p:nvSpPr>
            <p:spPr bwMode="auto">
              <a:xfrm>
                <a:off x="9891173" y="3643545"/>
                <a:ext cx="311564" cy="350850"/>
              </a:xfrm>
              <a:custGeom>
                <a:avLst/>
                <a:gdLst>
                  <a:gd name="T0" fmla="*/ 92 w 2062"/>
                  <a:gd name="T1" fmla="*/ 196 h 2322"/>
                  <a:gd name="T2" fmla="*/ 180 w 2062"/>
                  <a:gd name="T3" fmla="*/ 186 h 2322"/>
                  <a:gd name="T4" fmla="*/ 262 w 2062"/>
                  <a:gd name="T5" fmla="*/ 226 h 2322"/>
                  <a:gd name="T6" fmla="*/ 12 w 2062"/>
                  <a:gd name="T7" fmla="*/ 402 h 2322"/>
                  <a:gd name="T8" fmla="*/ 2 w 2062"/>
                  <a:gd name="T9" fmla="*/ 314 h 2322"/>
                  <a:gd name="T10" fmla="*/ 42 w 2062"/>
                  <a:gd name="T11" fmla="*/ 232 h 2322"/>
                  <a:gd name="T12" fmla="*/ 1324 w 2062"/>
                  <a:gd name="T13" fmla="*/ 1500 h 2322"/>
                  <a:gd name="T14" fmla="*/ 1306 w 2062"/>
                  <a:gd name="T15" fmla="*/ 1462 h 2322"/>
                  <a:gd name="T16" fmla="*/ 866 w 2062"/>
                  <a:gd name="T17" fmla="*/ 1100 h 2322"/>
                  <a:gd name="T18" fmla="*/ 370 w 2062"/>
                  <a:gd name="T19" fmla="*/ 606 h 2322"/>
                  <a:gd name="T20" fmla="*/ 228 w 2062"/>
                  <a:gd name="T21" fmla="*/ 444 h 2322"/>
                  <a:gd name="T22" fmla="*/ 180 w 2062"/>
                  <a:gd name="T23" fmla="*/ 448 h 2322"/>
                  <a:gd name="T24" fmla="*/ 162 w 2062"/>
                  <a:gd name="T25" fmla="*/ 486 h 2322"/>
                  <a:gd name="T26" fmla="*/ 246 w 2062"/>
                  <a:gd name="T27" fmla="*/ 602 h 2322"/>
                  <a:gd name="T28" fmla="*/ 684 w 2062"/>
                  <a:gd name="T29" fmla="*/ 1054 h 2322"/>
                  <a:gd name="T30" fmla="*/ 1208 w 2062"/>
                  <a:gd name="T31" fmla="*/ 1504 h 2322"/>
                  <a:gd name="T32" fmla="*/ 1290 w 2062"/>
                  <a:gd name="T33" fmla="*/ 1544 h 2322"/>
                  <a:gd name="T34" fmla="*/ 2062 w 2062"/>
                  <a:gd name="T35" fmla="*/ 2202 h 2322"/>
                  <a:gd name="T36" fmla="*/ 2028 w 2062"/>
                  <a:gd name="T37" fmla="*/ 2288 h 2322"/>
                  <a:gd name="T38" fmla="*/ 456 w 2062"/>
                  <a:gd name="T39" fmla="*/ 2322 h 2322"/>
                  <a:gd name="T40" fmla="*/ 370 w 2062"/>
                  <a:gd name="T41" fmla="*/ 2288 h 2322"/>
                  <a:gd name="T42" fmla="*/ 334 w 2062"/>
                  <a:gd name="T43" fmla="*/ 842 h 2322"/>
                  <a:gd name="T44" fmla="*/ 656 w 2062"/>
                  <a:gd name="T45" fmla="*/ 1180 h 2322"/>
                  <a:gd name="T46" fmla="*/ 1022 w 2062"/>
                  <a:gd name="T47" fmla="*/ 1490 h 2322"/>
                  <a:gd name="T48" fmla="*/ 1334 w 2062"/>
                  <a:gd name="T49" fmla="*/ 1698 h 2322"/>
                  <a:gd name="T50" fmla="*/ 1390 w 2062"/>
                  <a:gd name="T51" fmla="*/ 1574 h 2322"/>
                  <a:gd name="T52" fmla="*/ 1474 w 2062"/>
                  <a:gd name="T53" fmla="*/ 1490 h 2322"/>
                  <a:gd name="T54" fmla="*/ 1576 w 2062"/>
                  <a:gd name="T55" fmla="*/ 1440 h 2322"/>
                  <a:gd name="T56" fmla="*/ 1306 w 2062"/>
                  <a:gd name="T57" fmla="*/ 1088 h 2322"/>
                  <a:gd name="T58" fmla="*/ 1022 w 2062"/>
                  <a:gd name="T59" fmla="*/ 794 h 2322"/>
                  <a:gd name="T60" fmla="*/ 506 w 2062"/>
                  <a:gd name="T61" fmla="*/ 376 h 2322"/>
                  <a:gd name="T62" fmla="*/ 524 w 2062"/>
                  <a:gd name="T63" fmla="*/ 284 h 2322"/>
                  <a:gd name="T64" fmla="*/ 832 w 2062"/>
                  <a:gd name="T65" fmla="*/ 484 h 2322"/>
                  <a:gd name="T66" fmla="*/ 1010 w 2062"/>
                  <a:gd name="T67" fmla="*/ 662 h 2322"/>
                  <a:gd name="T68" fmla="*/ 1198 w 2062"/>
                  <a:gd name="T69" fmla="*/ 932 h 2322"/>
                  <a:gd name="T70" fmla="*/ 1238 w 2062"/>
                  <a:gd name="T71" fmla="*/ 958 h 2322"/>
                  <a:gd name="T72" fmla="*/ 1276 w 2062"/>
                  <a:gd name="T73" fmla="*/ 934 h 2322"/>
                  <a:gd name="T74" fmla="*/ 1278 w 2062"/>
                  <a:gd name="T75" fmla="*/ 892 h 2322"/>
                  <a:gd name="T76" fmla="*/ 1078 w 2062"/>
                  <a:gd name="T77" fmla="*/ 604 h 2322"/>
                  <a:gd name="T78" fmla="*/ 880 w 2062"/>
                  <a:gd name="T79" fmla="*/ 408 h 2322"/>
                  <a:gd name="T80" fmla="*/ 608 w 2062"/>
                  <a:gd name="T81" fmla="*/ 226 h 2322"/>
                  <a:gd name="T82" fmla="*/ 334 w 2062"/>
                  <a:gd name="T83" fmla="*/ 254 h 2322"/>
                  <a:gd name="T84" fmla="*/ 356 w 2062"/>
                  <a:gd name="T85" fmla="*/ 54 h 2322"/>
                  <a:gd name="T86" fmla="*/ 456 w 2062"/>
                  <a:gd name="T87" fmla="*/ 0 h 2322"/>
                  <a:gd name="T88" fmla="*/ 1758 w 2062"/>
                  <a:gd name="T89" fmla="*/ 1854 h 2322"/>
                  <a:gd name="T90" fmla="*/ 1620 w 2062"/>
                  <a:gd name="T91" fmla="*/ 1552 h 2322"/>
                  <a:gd name="T92" fmla="*/ 1508 w 2062"/>
                  <a:gd name="T93" fmla="*/ 1618 h 2322"/>
                  <a:gd name="T94" fmla="*/ 1452 w 2062"/>
                  <a:gd name="T95" fmla="*/ 1718 h 2322"/>
                  <a:gd name="T96" fmla="*/ 1796 w 2062"/>
                  <a:gd name="T97" fmla="*/ 2046 h 2322"/>
                  <a:gd name="T98" fmla="*/ 1760 w 2062"/>
                  <a:gd name="T99" fmla="*/ 1990 h 2322"/>
                  <a:gd name="T100" fmla="*/ 638 w 2062"/>
                  <a:gd name="T101" fmla="*/ 1990 h 2322"/>
                  <a:gd name="T102" fmla="*/ 602 w 2062"/>
                  <a:gd name="T103" fmla="*/ 2046 h 2322"/>
                  <a:gd name="T104" fmla="*/ 628 w 2062"/>
                  <a:gd name="T105" fmla="*/ 2094 h 2322"/>
                  <a:gd name="T106" fmla="*/ 1748 w 2062"/>
                  <a:gd name="T107" fmla="*/ 2104 h 2322"/>
                  <a:gd name="T108" fmla="*/ 1796 w 2062"/>
                  <a:gd name="T109" fmla="*/ 2058 h 2322"/>
                  <a:gd name="T110" fmla="*/ 1650 w 2062"/>
                  <a:gd name="T111" fmla="*/ 316 h 2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62" h="2322">
                    <a:moveTo>
                      <a:pt x="42" y="232"/>
                    </a:moveTo>
                    <a:lnTo>
                      <a:pt x="42" y="232"/>
                    </a:lnTo>
                    <a:lnTo>
                      <a:pt x="54" y="220"/>
                    </a:lnTo>
                    <a:lnTo>
                      <a:pt x="66" y="212"/>
                    </a:lnTo>
                    <a:lnTo>
                      <a:pt x="78" y="202"/>
                    </a:lnTo>
                    <a:lnTo>
                      <a:pt x="92" y="196"/>
                    </a:lnTo>
                    <a:lnTo>
                      <a:pt x="106" y="190"/>
                    </a:lnTo>
                    <a:lnTo>
                      <a:pt x="122" y="186"/>
                    </a:lnTo>
                    <a:lnTo>
                      <a:pt x="136" y="184"/>
                    </a:lnTo>
                    <a:lnTo>
                      <a:pt x="150" y="184"/>
                    </a:lnTo>
                    <a:lnTo>
                      <a:pt x="166" y="184"/>
                    </a:lnTo>
                    <a:lnTo>
                      <a:pt x="180" y="186"/>
                    </a:lnTo>
                    <a:lnTo>
                      <a:pt x="196" y="188"/>
                    </a:lnTo>
                    <a:lnTo>
                      <a:pt x="210" y="192"/>
                    </a:lnTo>
                    <a:lnTo>
                      <a:pt x="224" y="198"/>
                    </a:lnTo>
                    <a:lnTo>
                      <a:pt x="238" y="206"/>
                    </a:lnTo>
                    <a:lnTo>
                      <a:pt x="250" y="216"/>
                    </a:lnTo>
                    <a:lnTo>
                      <a:pt x="262" y="226"/>
                    </a:lnTo>
                    <a:lnTo>
                      <a:pt x="48" y="452"/>
                    </a:lnTo>
                    <a:lnTo>
                      <a:pt x="48" y="452"/>
                    </a:lnTo>
                    <a:lnTo>
                      <a:pt x="38" y="440"/>
                    </a:lnTo>
                    <a:lnTo>
                      <a:pt x="28" y="428"/>
                    </a:lnTo>
                    <a:lnTo>
                      <a:pt x="20" y="416"/>
                    </a:lnTo>
                    <a:lnTo>
                      <a:pt x="12" y="402"/>
                    </a:lnTo>
                    <a:lnTo>
                      <a:pt x="8" y="388"/>
                    </a:lnTo>
                    <a:lnTo>
                      <a:pt x="4" y="372"/>
                    </a:lnTo>
                    <a:lnTo>
                      <a:pt x="0" y="358"/>
                    </a:lnTo>
                    <a:lnTo>
                      <a:pt x="0" y="344"/>
                    </a:lnTo>
                    <a:lnTo>
                      <a:pt x="0" y="328"/>
                    </a:lnTo>
                    <a:lnTo>
                      <a:pt x="2" y="314"/>
                    </a:lnTo>
                    <a:lnTo>
                      <a:pt x="4" y="298"/>
                    </a:lnTo>
                    <a:lnTo>
                      <a:pt x="10" y="284"/>
                    </a:lnTo>
                    <a:lnTo>
                      <a:pt x="16" y="270"/>
                    </a:lnTo>
                    <a:lnTo>
                      <a:pt x="22" y="256"/>
                    </a:lnTo>
                    <a:lnTo>
                      <a:pt x="32" y="244"/>
                    </a:lnTo>
                    <a:lnTo>
                      <a:pt x="42" y="232"/>
                    </a:lnTo>
                    <a:lnTo>
                      <a:pt x="42" y="232"/>
                    </a:lnTo>
                    <a:close/>
                    <a:moveTo>
                      <a:pt x="1316" y="1526"/>
                    </a:moveTo>
                    <a:lnTo>
                      <a:pt x="1316" y="1526"/>
                    </a:lnTo>
                    <a:lnTo>
                      <a:pt x="1320" y="1518"/>
                    </a:lnTo>
                    <a:lnTo>
                      <a:pt x="1324" y="1508"/>
                    </a:lnTo>
                    <a:lnTo>
                      <a:pt x="1324" y="1500"/>
                    </a:lnTo>
                    <a:lnTo>
                      <a:pt x="1324" y="1492"/>
                    </a:lnTo>
                    <a:lnTo>
                      <a:pt x="1322" y="1484"/>
                    </a:lnTo>
                    <a:lnTo>
                      <a:pt x="1318" y="1476"/>
                    </a:lnTo>
                    <a:lnTo>
                      <a:pt x="1312" y="1468"/>
                    </a:lnTo>
                    <a:lnTo>
                      <a:pt x="1306" y="1462"/>
                    </a:lnTo>
                    <a:lnTo>
                      <a:pt x="1306" y="1462"/>
                    </a:lnTo>
                    <a:lnTo>
                      <a:pt x="1264" y="1432"/>
                    </a:lnTo>
                    <a:lnTo>
                      <a:pt x="1216" y="1396"/>
                    </a:lnTo>
                    <a:lnTo>
                      <a:pt x="1150" y="1344"/>
                    </a:lnTo>
                    <a:lnTo>
                      <a:pt x="1068" y="1278"/>
                    </a:lnTo>
                    <a:lnTo>
                      <a:pt x="974" y="1196"/>
                    </a:lnTo>
                    <a:lnTo>
                      <a:pt x="866" y="1100"/>
                    </a:lnTo>
                    <a:lnTo>
                      <a:pt x="746" y="990"/>
                    </a:lnTo>
                    <a:lnTo>
                      <a:pt x="746" y="990"/>
                    </a:lnTo>
                    <a:lnTo>
                      <a:pt x="628" y="876"/>
                    </a:lnTo>
                    <a:lnTo>
                      <a:pt x="526" y="774"/>
                    </a:lnTo>
                    <a:lnTo>
                      <a:pt x="440" y="682"/>
                    </a:lnTo>
                    <a:lnTo>
                      <a:pt x="370" y="606"/>
                    </a:lnTo>
                    <a:lnTo>
                      <a:pt x="314" y="542"/>
                    </a:lnTo>
                    <a:lnTo>
                      <a:pt x="274" y="496"/>
                    </a:lnTo>
                    <a:lnTo>
                      <a:pt x="242" y="456"/>
                    </a:lnTo>
                    <a:lnTo>
                      <a:pt x="242" y="456"/>
                    </a:lnTo>
                    <a:lnTo>
                      <a:pt x="236" y="450"/>
                    </a:lnTo>
                    <a:lnTo>
                      <a:pt x="228" y="444"/>
                    </a:lnTo>
                    <a:lnTo>
                      <a:pt x="220" y="442"/>
                    </a:lnTo>
                    <a:lnTo>
                      <a:pt x="212" y="440"/>
                    </a:lnTo>
                    <a:lnTo>
                      <a:pt x="204" y="438"/>
                    </a:lnTo>
                    <a:lnTo>
                      <a:pt x="196" y="440"/>
                    </a:lnTo>
                    <a:lnTo>
                      <a:pt x="186" y="444"/>
                    </a:lnTo>
                    <a:lnTo>
                      <a:pt x="180" y="448"/>
                    </a:lnTo>
                    <a:lnTo>
                      <a:pt x="180" y="448"/>
                    </a:lnTo>
                    <a:lnTo>
                      <a:pt x="172" y="454"/>
                    </a:lnTo>
                    <a:lnTo>
                      <a:pt x="168" y="462"/>
                    </a:lnTo>
                    <a:lnTo>
                      <a:pt x="164" y="470"/>
                    </a:lnTo>
                    <a:lnTo>
                      <a:pt x="162" y="478"/>
                    </a:lnTo>
                    <a:lnTo>
                      <a:pt x="162" y="486"/>
                    </a:lnTo>
                    <a:lnTo>
                      <a:pt x="164" y="496"/>
                    </a:lnTo>
                    <a:lnTo>
                      <a:pt x="166" y="504"/>
                    </a:lnTo>
                    <a:lnTo>
                      <a:pt x="172" y="512"/>
                    </a:lnTo>
                    <a:lnTo>
                      <a:pt x="172" y="512"/>
                    </a:lnTo>
                    <a:lnTo>
                      <a:pt x="206" y="556"/>
                    </a:lnTo>
                    <a:lnTo>
                      <a:pt x="246" y="602"/>
                    </a:lnTo>
                    <a:lnTo>
                      <a:pt x="302" y="666"/>
                    </a:lnTo>
                    <a:lnTo>
                      <a:pt x="374" y="744"/>
                    </a:lnTo>
                    <a:lnTo>
                      <a:pt x="462" y="836"/>
                    </a:lnTo>
                    <a:lnTo>
                      <a:pt x="564" y="940"/>
                    </a:lnTo>
                    <a:lnTo>
                      <a:pt x="684" y="1054"/>
                    </a:lnTo>
                    <a:lnTo>
                      <a:pt x="684" y="1054"/>
                    </a:lnTo>
                    <a:lnTo>
                      <a:pt x="804" y="1168"/>
                    </a:lnTo>
                    <a:lnTo>
                      <a:pt x="914" y="1264"/>
                    </a:lnTo>
                    <a:lnTo>
                      <a:pt x="1010" y="1346"/>
                    </a:lnTo>
                    <a:lnTo>
                      <a:pt x="1092" y="1414"/>
                    </a:lnTo>
                    <a:lnTo>
                      <a:pt x="1158" y="1466"/>
                    </a:lnTo>
                    <a:lnTo>
                      <a:pt x="1208" y="1504"/>
                    </a:lnTo>
                    <a:lnTo>
                      <a:pt x="1254" y="1536"/>
                    </a:lnTo>
                    <a:lnTo>
                      <a:pt x="1254" y="1536"/>
                    </a:lnTo>
                    <a:lnTo>
                      <a:pt x="1266" y="1542"/>
                    </a:lnTo>
                    <a:lnTo>
                      <a:pt x="1280" y="1544"/>
                    </a:lnTo>
                    <a:lnTo>
                      <a:pt x="1280" y="1544"/>
                    </a:lnTo>
                    <a:lnTo>
                      <a:pt x="1290" y="1544"/>
                    </a:lnTo>
                    <a:lnTo>
                      <a:pt x="1300" y="1540"/>
                    </a:lnTo>
                    <a:lnTo>
                      <a:pt x="1308" y="1534"/>
                    </a:lnTo>
                    <a:lnTo>
                      <a:pt x="1316" y="1526"/>
                    </a:lnTo>
                    <a:lnTo>
                      <a:pt x="1316" y="1526"/>
                    </a:lnTo>
                    <a:close/>
                    <a:moveTo>
                      <a:pt x="2062" y="614"/>
                    </a:moveTo>
                    <a:lnTo>
                      <a:pt x="2062" y="2202"/>
                    </a:lnTo>
                    <a:lnTo>
                      <a:pt x="2062" y="2202"/>
                    </a:lnTo>
                    <a:lnTo>
                      <a:pt x="2062" y="2214"/>
                    </a:lnTo>
                    <a:lnTo>
                      <a:pt x="2060" y="2226"/>
                    </a:lnTo>
                    <a:lnTo>
                      <a:pt x="2052" y="2250"/>
                    </a:lnTo>
                    <a:lnTo>
                      <a:pt x="2042" y="2270"/>
                    </a:lnTo>
                    <a:lnTo>
                      <a:pt x="2028" y="2288"/>
                    </a:lnTo>
                    <a:lnTo>
                      <a:pt x="2010" y="2302"/>
                    </a:lnTo>
                    <a:lnTo>
                      <a:pt x="1988" y="2314"/>
                    </a:lnTo>
                    <a:lnTo>
                      <a:pt x="1966" y="2320"/>
                    </a:lnTo>
                    <a:lnTo>
                      <a:pt x="1954" y="2322"/>
                    </a:lnTo>
                    <a:lnTo>
                      <a:pt x="1942" y="2322"/>
                    </a:lnTo>
                    <a:lnTo>
                      <a:pt x="456" y="2322"/>
                    </a:lnTo>
                    <a:lnTo>
                      <a:pt x="456" y="2322"/>
                    </a:lnTo>
                    <a:lnTo>
                      <a:pt x="442" y="2322"/>
                    </a:lnTo>
                    <a:lnTo>
                      <a:pt x="430" y="2320"/>
                    </a:lnTo>
                    <a:lnTo>
                      <a:pt x="408" y="2314"/>
                    </a:lnTo>
                    <a:lnTo>
                      <a:pt x="388" y="2302"/>
                    </a:lnTo>
                    <a:lnTo>
                      <a:pt x="370" y="2288"/>
                    </a:lnTo>
                    <a:lnTo>
                      <a:pt x="356" y="2270"/>
                    </a:lnTo>
                    <a:lnTo>
                      <a:pt x="344" y="2250"/>
                    </a:lnTo>
                    <a:lnTo>
                      <a:pt x="338" y="2226"/>
                    </a:lnTo>
                    <a:lnTo>
                      <a:pt x="336" y="2214"/>
                    </a:lnTo>
                    <a:lnTo>
                      <a:pt x="334" y="2202"/>
                    </a:lnTo>
                    <a:lnTo>
                      <a:pt x="334" y="842"/>
                    </a:lnTo>
                    <a:lnTo>
                      <a:pt x="334" y="842"/>
                    </a:lnTo>
                    <a:lnTo>
                      <a:pt x="402" y="918"/>
                    </a:lnTo>
                    <a:lnTo>
                      <a:pt x="478" y="1000"/>
                    </a:lnTo>
                    <a:lnTo>
                      <a:pt x="562" y="1088"/>
                    </a:lnTo>
                    <a:lnTo>
                      <a:pt x="656" y="1180"/>
                    </a:lnTo>
                    <a:lnTo>
                      <a:pt x="656" y="1180"/>
                    </a:lnTo>
                    <a:lnTo>
                      <a:pt x="724" y="1242"/>
                    </a:lnTo>
                    <a:lnTo>
                      <a:pt x="788" y="1300"/>
                    </a:lnTo>
                    <a:lnTo>
                      <a:pt x="852" y="1354"/>
                    </a:lnTo>
                    <a:lnTo>
                      <a:pt x="910" y="1404"/>
                    </a:lnTo>
                    <a:lnTo>
                      <a:pt x="968" y="1448"/>
                    </a:lnTo>
                    <a:lnTo>
                      <a:pt x="1022" y="1490"/>
                    </a:lnTo>
                    <a:lnTo>
                      <a:pt x="1118" y="1560"/>
                    </a:lnTo>
                    <a:lnTo>
                      <a:pt x="1198" y="1616"/>
                    </a:lnTo>
                    <a:lnTo>
                      <a:pt x="1264" y="1656"/>
                    </a:lnTo>
                    <a:lnTo>
                      <a:pt x="1308" y="1684"/>
                    </a:lnTo>
                    <a:lnTo>
                      <a:pt x="1334" y="1698"/>
                    </a:lnTo>
                    <a:lnTo>
                      <a:pt x="1334" y="1698"/>
                    </a:lnTo>
                    <a:lnTo>
                      <a:pt x="1338" y="1676"/>
                    </a:lnTo>
                    <a:lnTo>
                      <a:pt x="1346" y="1654"/>
                    </a:lnTo>
                    <a:lnTo>
                      <a:pt x="1354" y="1634"/>
                    </a:lnTo>
                    <a:lnTo>
                      <a:pt x="1366" y="1614"/>
                    </a:lnTo>
                    <a:lnTo>
                      <a:pt x="1376" y="1592"/>
                    </a:lnTo>
                    <a:lnTo>
                      <a:pt x="1390" y="1574"/>
                    </a:lnTo>
                    <a:lnTo>
                      <a:pt x="1404" y="1554"/>
                    </a:lnTo>
                    <a:lnTo>
                      <a:pt x="1422" y="1536"/>
                    </a:lnTo>
                    <a:lnTo>
                      <a:pt x="1422" y="1536"/>
                    </a:lnTo>
                    <a:lnTo>
                      <a:pt x="1438" y="1518"/>
                    </a:lnTo>
                    <a:lnTo>
                      <a:pt x="1456" y="1504"/>
                    </a:lnTo>
                    <a:lnTo>
                      <a:pt x="1474" y="1490"/>
                    </a:lnTo>
                    <a:lnTo>
                      <a:pt x="1494" y="1476"/>
                    </a:lnTo>
                    <a:lnTo>
                      <a:pt x="1514" y="1464"/>
                    </a:lnTo>
                    <a:lnTo>
                      <a:pt x="1534" y="1456"/>
                    </a:lnTo>
                    <a:lnTo>
                      <a:pt x="1554" y="1446"/>
                    </a:lnTo>
                    <a:lnTo>
                      <a:pt x="1576" y="1440"/>
                    </a:lnTo>
                    <a:lnTo>
                      <a:pt x="1576" y="1440"/>
                    </a:lnTo>
                    <a:lnTo>
                      <a:pt x="1560" y="1414"/>
                    </a:lnTo>
                    <a:lnTo>
                      <a:pt x="1530" y="1370"/>
                    </a:lnTo>
                    <a:lnTo>
                      <a:pt x="1484" y="1308"/>
                    </a:lnTo>
                    <a:lnTo>
                      <a:pt x="1424" y="1230"/>
                    </a:lnTo>
                    <a:lnTo>
                      <a:pt x="1350" y="1138"/>
                    </a:lnTo>
                    <a:lnTo>
                      <a:pt x="1306" y="1088"/>
                    </a:lnTo>
                    <a:lnTo>
                      <a:pt x="1258" y="1034"/>
                    </a:lnTo>
                    <a:lnTo>
                      <a:pt x="1204" y="976"/>
                    </a:lnTo>
                    <a:lnTo>
                      <a:pt x="1148" y="918"/>
                    </a:lnTo>
                    <a:lnTo>
                      <a:pt x="1088" y="856"/>
                    </a:lnTo>
                    <a:lnTo>
                      <a:pt x="1022" y="794"/>
                    </a:lnTo>
                    <a:lnTo>
                      <a:pt x="1022" y="794"/>
                    </a:lnTo>
                    <a:lnTo>
                      <a:pt x="918" y="698"/>
                    </a:lnTo>
                    <a:lnTo>
                      <a:pt x="822" y="614"/>
                    </a:lnTo>
                    <a:lnTo>
                      <a:pt x="730" y="540"/>
                    </a:lnTo>
                    <a:lnTo>
                      <a:pt x="648" y="476"/>
                    </a:lnTo>
                    <a:lnTo>
                      <a:pt x="572" y="422"/>
                    </a:lnTo>
                    <a:lnTo>
                      <a:pt x="506" y="376"/>
                    </a:lnTo>
                    <a:lnTo>
                      <a:pt x="450" y="338"/>
                    </a:lnTo>
                    <a:lnTo>
                      <a:pt x="406" y="310"/>
                    </a:lnTo>
                    <a:lnTo>
                      <a:pt x="458" y="256"/>
                    </a:lnTo>
                    <a:lnTo>
                      <a:pt x="458" y="256"/>
                    </a:lnTo>
                    <a:lnTo>
                      <a:pt x="486" y="268"/>
                    </a:lnTo>
                    <a:lnTo>
                      <a:pt x="524" y="284"/>
                    </a:lnTo>
                    <a:lnTo>
                      <a:pt x="568" y="306"/>
                    </a:lnTo>
                    <a:lnTo>
                      <a:pt x="618" y="334"/>
                    </a:lnTo>
                    <a:lnTo>
                      <a:pt x="674" y="368"/>
                    </a:lnTo>
                    <a:lnTo>
                      <a:pt x="734" y="410"/>
                    </a:lnTo>
                    <a:lnTo>
                      <a:pt x="798" y="458"/>
                    </a:lnTo>
                    <a:lnTo>
                      <a:pt x="832" y="484"/>
                    </a:lnTo>
                    <a:lnTo>
                      <a:pt x="864" y="514"/>
                    </a:lnTo>
                    <a:lnTo>
                      <a:pt x="864" y="514"/>
                    </a:lnTo>
                    <a:lnTo>
                      <a:pt x="904" y="552"/>
                    </a:lnTo>
                    <a:lnTo>
                      <a:pt x="942" y="588"/>
                    </a:lnTo>
                    <a:lnTo>
                      <a:pt x="978" y="626"/>
                    </a:lnTo>
                    <a:lnTo>
                      <a:pt x="1010" y="662"/>
                    </a:lnTo>
                    <a:lnTo>
                      <a:pt x="1040" y="698"/>
                    </a:lnTo>
                    <a:lnTo>
                      <a:pt x="1068" y="734"/>
                    </a:lnTo>
                    <a:lnTo>
                      <a:pt x="1114" y="798"/>
                    </a:lnTo>
                    <a:lnTo>
                      <a:pt x="1150" y="852"/>
                    </a:lnTo>
                    <a:lnTo>
                      <a:pt x="1176" y="894"/>
                    </a:lnTo>
                    <a:lnTo>
                      <a:pt x="1198" y="932"/>
                    </a:lnTo>
                    <a:lnTo>
                      <a:pt x="1198" y="932"/>
                    </a:lnTo>
                    <a:lnTo>
                      <a:pt x="1204" y="944"/>
                    </a:lnTo>
                    <a:lnTo>
                      <a:pt x="1214" y="950"/>
                    </a:lnTo>
                    <a:lnTo>
                      <a:pt x="1226" y="956"/>
                    </a:lnTo>
                    <a:lnTo>
                      <a:pt x="1238" y="958"/>
                    </a:lnTo>
                    <a:lnTo>
                      <a:pt x="1238" y="958"/>
                    </a:lnTo>
                    <a:lnTo>
                      <a:pt x="1248" y="956"/>
                    </a:lnTo>
                    <a:lnTo>
                      <a:pt x="1258" y="952"/>
                    </a:lnTo>
                    <a:lnTo>
                      <a:pt x="1258" y="952"/>
                    </a:lnTo>
                    <a:lnTo>
                      <a:pt x="1266" y="948"/>
                    </a:lnTo>
                    <a:lnTo>
                      <a:pt x="1272" y="942"/>
                    </a:lnTo>
                    <a:lnTo>
                      <a:pt x="1276" y="934"/>
                    </a:lnTo>
                    <a:lnTo>
                      <a:pt x="1280" y="926"/>
                    </a:lnTo>
                    <a:lnTo>
                      <a:pt x="1282" y="918"/>
                    </a:lnTo>
                    <a:lnTo>
                      <a:pt x="1282" y="910"/>
                    </a:lnTo>
                    <a:lnTo>
                      <a:pt x="1282" y="900"/>
                    </a:lnTo>
                    <a:lnTo>
                      <a:pt x="1278" y="892"/>
                    </a:lnTo>
                    <a:lnTo>
                      <a:pt x="1278" y="892"/>
                    </a:lnTo>
                    <a:lnTo>
                      <a:pt x="1254" y="848"/>
                    </a:lnTo>
                    <a:lnTo>
                      <a:pt x="1226" y="804"/>
                    </a:lnTo>
                    <a:lnTo>
                      <a:pt x="1188" y="746"/>
                    </a:lnTo>
                    <a:lnTo>
                      <a:pt x="1138" y="678"/>
                    </a:lnTo>
                    <a:lnTo>
                      <a:pt x="1110" y="642"/>
                    </a:lnTo>
                    <a:lnTo>
                      <a:pt x="1078" y="604"/>
                    </a:lnTo>
                    <a:lnTo>
                      <a:pt x="1044" y="566"/>
                    </a:lnTo>
                    <a:lnTo>
                      <a:pt x="1008" y="526"/>
                    </a:lnTo>
                    <a:lnTo>
                      <a:pt x="968" y="486"/>
                    </a:lnTo>
                    <a:lnTo>
                      <a:pt x="924" y="446"/>
                    </a:lnTo>
                    <a:lnTo>
                      <a:pt x="924" y="446"/>
                    </a:lnTo>
                    <a:lnTo>
                      <a:pt x="880" y="408"/>
                    </a:lnTo>
                    <a:lnTo>
                      <a:pt x="838" y="374"/>
                    </a:lnTo>
                    <a:lnTo>
                      <a:pt x="794" y="342"/>
                    </a:lnTo>
                    <a:lnTo>
                      <a:pt x="754" y="312"/>
                    </a:lnTo>
                    <a:lnTo>
                      <a:pt x="714" y="286"/>
                    </a:lnTo>
                    <a:lnTo>
                      <a:pt x="676" y="264"/>
                    </a:lnTo>
                    <a:lnTo>
                      <a:pt x="608" y="226"/>
                    </a:lnTo>
                    <a:lnTo>
                      <a:pt x="548" y="196"/>
                    </a:lnTo>
                    <a:lnTo>
                      <a:pt x="504" y="178"/>
                    </a:lnTo>
                    <a:lnTo>
                      <a:pt x="474" y="166"/>
                    </a:lnTo>
                    <a:lnTo>
                      <a:pt x="460" y="162"/>
                    </a:lnTo>
                    <a:lnTo>
                      <a:pt x="434" y="154"/>
                    </a:lnTo>
                    <a:lnTo>
                      <a:pt x="334" y="254"/>
                    </a:lnTo>
                    <a:lnTo>
                      <a:pt x="334" y="120"/>
                    </a:lnTo>
                    <a:lnTo>
                      <a:pt x="334" y="120"/>
                    </a:lnTo>
                    <a:lnTo>
                      <a:pt x="336" y="108"/>
                    </a:lnTo>
                    <a:lnTo>
                      <a:pt x="338" y="96"/>
                    </a:lnTo>
                    <a:lnTo>
                      <a:pt x="344" y="74"/>
                    </a:lnTo>
                    <a:lnTo>
                      <a:pt x="356" y="54"/>
                    </a:lnTo>
                    <a:lnTo>
                      <a:pt x="370" y="36"/>
                    </a:lnTo>
                    <a:lnTo>
                      <a:pt x="388" y="20"/>
                    </a:lnTo>
                    <a:lnTo>
                      <a:pt x="408" y="10"/>
                    </a:lnTo>
                    <a:lnTo>
                      <a:pt x="430" y="2"/>
                    </a:lnTo>
                    <a:lnTo>
                      <a:pt x="442" y="0"/>
                    </a:lnTo>
                    <a:lnTo>
                      <a:pt x="456" y="0"/>
                    </a:lnTo>
                    <a:lnTo>
                      <a:pt x="1448" y="0"/>
                    </a:lnTo>
                    <a:lnTo>
                      <a:pt x="1568" y="120"/>
                    </a:lnTo>
                    <a:lnTo>
                      <a:pt x="1942" y="494"/>
                    </a:lnTo>
                    <a:lnTo>
                      <a:pt x="2062" y="614"/>
                    </a:lnTo>
                    <a:close/>
                    <a:moveTo>
                      <a:pt x="1448" y="1764"/>
                    </a:moveTo>
                    <a:lnTo>
                      <a:pt x="1758" y="1854"/>
                    </a:lnTo>
                    <a:lnTo>
                      <a:pt x="1652" y="1548"/>
                    </a:lnTo>
                    <a:lnTo>
                      <a:pt x="1652" y="1548"/>
                    </a:lnTo>
                    <a:lnTo>
                      <a:pt x="1648" y="1548"/>
                    </a:lnTo>
                    <a:lnTo>
                      <a:pt x="1648" y="1548"/>
                    </a:lnTo>
                    <a:lnTo>
                      <a:pt x="1634" y="1550"/>
                    </a:lnTo>
                    <a:lnTo>
                      <a:pt x="1620" y="1552"/>
                    </a:lnTo>
                    <a:lnTo>
                      <a:pt x="1602" y="1556"/>
                    </a:lnTo>
                    <a:lnTo>
                      <a:pt x="1584" y="1564"/>
                    </a:lnTo>
                    <a:lnTo>
                      <a:pt x="1566" y="1572"/>
                    </a:lnTo>
                    <a:lnTo>
                      <a:pt x="1546" y="1584"/>
                    </a:lnTo>
                    <a:lnTo>
                      <a:pt x="1528" y="1600"/>
                    </a:lnTo>
                    <a:lnTo>
                      <a:pt x="1508" y="1618"/>
                    </a:lnTo>
                    <a:lnTo>
                      <a:pt x="1508" y="1618"/>
                    </a:lnTo>
                    <a:lnTo>
                      <a:pt x="1490" y="1638"/>
                    </a:lnTo>
                    <a:lnTo>
                      <a:pt x="1476" y="1660"/>
                    </a:lnTo>
                    <a:lnTo>
                      <a:pt x="1466" y="1680"/>
                    </a:lnTo>
                    <a:lnTo>
                      <a:pt x="1458" y="1700"/>
                    </a:lnTo>
                    <a:lnTo>
                      <a:pt x="1452" y="1718"/>
                    </a:lnTo>
                    <a:lnTo>
                      <a:pt x="1448" y="1736"/>
                    </a:lnTo>
                    <a:lnTo>
                      <a:pt x="1446" y="1750"/>
                    </a:lnTo>
                    <a:lnTo>
                      <a:pt x="1448" y="1764"/>
                    </a:lnTo>
                    <a:lnTo>
                      <a:pt x="1448" y="1764"/>
                    </a:lnTo>
                    <a:close/>
                    <a:moveTo>
                      <a:pt x="1796" y="2046"/>
                    </a:moveTo>
                    <a:lnTo>
                      <a:pt x="1796" y="2046"/>
                    </a:lnTo>
                    <a:lnTo>
                      <a:pt x="1796" y="2032"/>
                    </a:lnTo>
                    <a:lnTo>
                      <a:pt x="1792" y="2022"/>
                    </a:lnTo>
                    <a:lnTo>
                      <a:pt x="1786" y="2012"/>
                    </a:lnTo>
                    <a:lnTo>
                      <a:pt x="1778" y="2002"/>
                    </a:lnTo>
                    <a:lnTo>
                      <a:pt x="1770" y="1996"/>
                    </a:lnTo>
                    <a:lnTo>
                      <a:pt x="1760" y="1990"/>
                    </a:lnTo>
                    <a:lnTo>
                      <a:pt x="1748" y="1986"/>
                    </a:lnTo>
                    <a:lnTo>
                      <a:pt x="1736" y="1984"/>
                    </a:lnTo>
                    <a:lnTo>
                      <a:pt x="662" y="1984"/>
                    </a:lnTo>
                    <a:lnTo>
                      <a:pt x="662" y="1984"/>
                    </a:lnTo>
                    <a:lnTo>
                      <a:pt x="650" y="1986"/>
                    </a:lnTo>
                    <a:lnTo>
                      <a:pt x="638" y="1990"/>
                    </a:lnTo>
                    <a:lnTo>
                      <a:pt x="628" y="1996"/>
                    </a:lnTo>
                    <a:lnTo>
                      <a:pt x="618" y="2002"/>
                    </a:lnTo>
                    <a:lnTo>
                      <a:pt x="612" y="2012"/>
                    </a:lnTo>
                    <a:lnTo>
                      <a:pt x="606" y="2022"/>
                    </a:lnTo>
                    <a:lnTo>
                      <a:pt x="602" y="2032"/>
                    </a:lnTo>
                    <a:lnTo>
                      <a:pt x="602" y="2046"/>
                    </a:lnTo>
                    <a:lnTo>
                      <a:pt x="602" y="2046"/>
                    </a:lnTo>
                    <a:lnTo>
                      <a:pt x="602" y="2058"/>
                    </a:lnTo>
                    <a:lnTo>
                      <a:pt x="606" y="2068"/>
                    </a:lnTo>
                    <a:lnTo>
                      <a:pt x="612" y="2078"/>
                    </a:lnTo>
                    <a:lnTo>
                      <a:pt x="618" y="2088"/>
                    </a:lnTo>
                    <a:lnTo>
                      <a:pt x="628" y="2094"/>
                    </a:lnTo>
                    <a:lnTo>
                      <a:pt x="638" y="2100"/>
                    </a:lnTo>
                    <a:lnTo>
                      <a:pt x="650" y="2104"/>
                    </a:lnTo>
                    <a:lnTo>
                      <a:pt x="662" y="2106"/>
                    </a:lnTo>
                    <a:lnTo>
                      <a:pt x="1736" y="2106"/>
                    </a:lnTo>
                    <a:lnTo>
                      <a:pt x="1736" y="2106"/>
                    </a:lnTo>
                    <a:lnTo>
                      <a:pt x="1748" y="2104"/>
                    </a:lnTo>
                    <a:lnTo>
                      <a:pt x="1760" y="2100"/>
                    </a:lnTo>
                    <a:lnTo>
                      <a:pt x="1770" y="2094"/>
                    </a:lnTo>
                    <a:lnTo>
                      <a:pt x="1778" y="2088"/>
                    </a:lnTo>
                    <a:lnTo>
                      <a:pt x="1786" y="2078"/>
                    </a:lnTo>
                    <a:lnTo>
                      <a:pt x="1792" y="2068"/>
                    </a:lnTo>
                    <a:lnTo>
                      <a:pt x="1796" y="2058"/>
                    </a:lnTo>
                    <a:lnTo>
                      <a:pt x="1796" y="2046"/>
                    </a:lnTo>
                    <a:lnTo>
                      <a:pt x="1796" y="2046"/>
                    </a:lnTo>
                    <a:close/>
                    <a:moveTo>
                      <a:pt x="1964" y="630"/>
                    </a:moveTo>
                    <a:lnTo>
                      <a:pt x="1828" y="494"/>
                    </a:lnTo>
                    <a:lnTo>
                      <a:pt x="1650" y="494"/>
                    </a:lnTo>
                    <a:lnTo>
                      <a:pt x="1650" y="316"/>
                    </a:lnTo>
                    <a:lnTo>
                      <a:pt x="1516" y="180"/>
                    </a:lnTo>
                    <a:lnTo>
                      <a:pt x="1516" y="630"/>
                    </a:lnTo>
                    <a:lnTo>
                      <a:pt x="1964" y="630"/>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76" name="Freeform 13">
                <a:extLst>
                  <a:ext uri="{FF2B5EF4-FFF2-40B4-BE49-F238E27FC236}">
                    <a16:creationId xmlns:a16="http://schemas.microsoft.com/office/drawing/2014/main" id="{C9858A89-E8A8-4896-B221-DC98F981FF47}"/>
                  </a:ext>
                </a:extLst>
              </p:cNvPr>
              <p:cNvSpPr>
                <a:spLocks noEditPoints="1"/>
              </p:cNvSpPr>
              <p:nvPr/>
            </p:nvSpPr>
            <p:spPr bwMode="auto">
              <a:xfrm>
                <a:off x="6629712" y="1580373"/>
                <a:ext cx="477678" cy="467770"/>
              </a:xfrm>
              <a:custGeom>
                <a:avLst/>
                <a:gdLst>
                  <a:gd name="T0" fmla="*/ 1914 w 2796"/>
                  <a:gd name="T1" fmla="*/ 1234 h 2738"/>
                  <a:gd name="T2" fmla="*/ 1560 w 2796"/>
                  <a:gd name="T3" fmla="*/ 1430 h 2738"/>
                  <a:gd name="T4" fmla="*/ 1964 w 2796"/>
                  <a:gd name="T5" fmla="*/ 1642 h 2738"/>
                  <a:gd name="T6" fmla="*/ 1914 w 2796"/>
                  <a:gd name="T7" fmla="*/ 2166 h 2738"/>
                  <a:gd name="T8" fmla="*/ 1586 w 2796"/>
                  <a:gd name="T9" fmla="*/ 2294 h 2738"/>
                  <a:gd name="T10" fmla="*/ 1486 w 2796"/>
                  <a:gd name="T11" fmla="*/ 2158 h 2738"/>
                  <a:gd name="T12" fmla="*/ 1314 w 2796"/>
                  <a:gd name="T13" fmla="*/ 2124 h 2738"/>
                  <a:gd name="T14" fmla="*/ 1150 w 2796"/>
                  <a:gd name="T15" fmla="*/ 2240 h 2738"/>
                  <a:gd name="T16" fmla="*/ 952 w 2796"/>
                  <a:gd name="T17" fmla="*/ 2390 h 2738"/>
                  <a:gd name="T18" fmla="*/ 698 w 2796"/>
                  <a:gd name="T19" fmla="*/ 2648 h 2738"/>
                  <a:gd name="T20" fmla="*/ 880 w 2796"/>
                  <a:gd name="T21" fmla="*/ 2622 h 2738"/>
                  <a:gd name="T22" fmla="*/ 1108 w 2796"/>
                  <a:gd name="T23" fmla="*/ 2464 h 2738"/>
                  <a:gd name="T24" fmla="*/ 1222 w 2796"/>
                  <a:gd name="T25" fmla="*/ 2560 h 2738"/>
                  <a:gd name="T26" fmla="*/ 1376 w 2796"/>
                  <a:gd name="T27" fmla="*/ 2600 h 2738"/>
                  <a:gd name="T28" fmla="*/ 1542 w 2796"/>
                  <a:gd name="T29" fmla="*/ 2512 h 2738"/>
                  <a:gd name="T30" fmla="*/ 1718 w 2796"/>
                  <a:gd name="T31" fmla="*/ 2422 h 2738"/>
                  <a:gd name="T32" fmla="*/ 2068 w 2796"/>
                  <a:gd name="T33" fmla="*/ 2176 h 2738"/>
                  <a:gd name="T34" fmla="*/ 2128 w 2796"/>
                  <a:gd name="T35" fmla="*/ 1652 h 2738"/>
                  <a:gd name="T36" fmla="*/ 2794 w 2796"/>
                  <a:gd name="T37" fmla="*/ 1490 h 2738"/>
                  <a:gd name="T38" fmla="*/ 2228 w 2796"/>
                  <a:gd name="T39" fmla="*/ 1254 h 2738"/>
                  <a:gd name="T40" fmla="*/ 1298 w 2796"/>
                  <a:gd name="T41" fmla="*/ 2448 h 2738"/>
                  <a:gd name="T42" fmla="*/ 1282 w 2796"/>
                  <a:gd name="T43" fmla="*/ 2286 h 2738"/>
                  <a:gd name="T44" fmla="*/ 1444 w 2796"/>
                  <a:gd name="T45" fmla="*/ 2302 h 2738"/>
                  <a:gd name="T46" fmla="*/ 1398 w 2796"/>
                  <a:gd name="T47" fmla="*/ 2458 h 2738"/>
                  <a:gd name="T48" fmla="*/ 2262 w 2796"/>
                  <a:gd name="T49" fmla="*/ 808 h 2738"/>
                  <a:gd name="T50" fmla="*/ 180 w 2796"/>
                  <a:gd name="T51" fmla="*/ 1776 h 2738"/>
                  <a:gd name="T52" fmla="*/ 452 w 2796"/>
                  <a:gd name="T53" fmla="*/ 1534 h 2738"/>
                  <a:gd name="T54" fmla="*/ 662 w 2796"/>
                  <a:gd name="T55" fmla="*/ 1662 h 2738"/>
                  <a:gd name="T56" fmla="*/ 838 w 2796"/>
                  <a:gd name="T57" fmla="*/ 1586 h 2738"/>
                  <a:gd name="T58" fmla="*/ 1142 w 2796"/>
                  <a:gd name="T59" fmla="*/ 1490 h 2738"/>
                  <a:gd name="T60" fmla="*/ 894 w 2796"/>
                  <a:gd name="T61" fmla="*/ 1360 h 2738"/>
                  <a:gd name="T62" fmla="*/ 794 w 2796"/>
                  <a:gd name="T63" fmla="*/ 1222 h 2738"/>
                  <a:gd name="T64" fmla="*/ 618 w 2796"/>
                  <a:gd name="T65" fmla="*/ 1188 h 2738"/>
                  <a:gd name="T66" fmla="*/ 450 w 2796"/>
                  <a:gd name="T67" fmla="*/ 1316 h 2738"/>
                  <a:gd name="T68" fmla="*/ 250 w 2796"/>
                  <a:gd name="T69" fmla="*/ 1498 h 2738"/>
                  <a:gd name="T70" fmla="*/ 14 w 2796"/>
                  <a:gd name="T71" fmla="*/ 1816 h 2738"/>
                  <a:gd name="T72" fmla="*/ 684 w 2796"/>
                  <a:gd name="T73" fmla="*/ 1320 h 2738"/>
                  <a:gd name="T74" fmla="*/ 760 w 2796"/>
                  <a:gd name="T75" fmla="*/ 1464 h 2738"/>
                  <a:gd name="T76" fmla="*/ 604 w 2796"/>
                  <a:gd name="T77" fmla="*/ 1510 h 2738"/>
                  <a:gd name="T78" fmla="*/ 588 w 2796"/>
                  <a:gd name="T79" fmla="*/ 1348 h 2738"/>
                  <a:gd name="T80" fmla="*/ 726 w 2796"/>
                  <a:gd name="T81" fmla="*/ 1938 h 2738"/>
                  <a:gd name="T82" fmla="*/ 996 w 2796"/>
                  <a:gd name="T83" fmla="*/ 1870 h 2738"/>
                  <a:gd name="T84" fmla="*/ 1196 w 2796"/>
                  <a:gd name="T85" fmla="*/ 1688 h 2738"/>
                  <a:gd name="T86" fmla="*/ 1290 w 2796"/>
                  <a:gd name="T87" fmla="*/ 1428 h 2738"/>
                  <a:gd name="T88" fmla="*/ 1414 w 2796"/>
                  <a:gd name="T89" fmla="*/ 1512 h 2738"/>
                  <a:gd name="T90" fmla="*/ 1268 w 2796"/>
                  <a:gd name="T91" fmla="*/ 1818 h 2738"/>
                  <a:gd name="T92" fmla="*/ 1000 w 2796"/>
                  <a:gd name="T93" fmla="*/ 2018 h 2738"/>
                  <a:gd name="T94" fmla="*/ 1294 w 2796"/>
                  <a:gd name="T95" fmla="*/ 470 h 2738"/>
                  <a:gd name="T96" fmla="*/ 1526 w 2796"/>
                  <a:gd name="T97" fmla="*/ 412 h 2738"/>
                  <a:gd name="T98" fmla="*/ 1600 w 2796"/>
                  <a:gd name="T99" fmla="*/ 240 h 2738"/>
                  <a:gd name="T100" fmla="*/ 1514 w 2796"/>
                  <a:gd name="T101" fmla="*/ 56 h 2738"/>
                  <a:gd name="T102" fmla="*/ 1312 w 2796"/>
                  <a:gd name="T103" fmla="*/ 6 h 2738"/>
                  <a:gd name="T104" fmla="*/ 1140 w 2796"/>
                  <a:gd name="T105" fmla="*/ 148 h 2738"/>
                  <a:gd name="T106" fmla="*/ 1142 w 2796"/>
                  <a:gd name="T107" fmla="*/ 336 h 2738"/>
                  <a:gd name="T108" fmla="*/ 1276 w 2796"/>
                  <a:gd name="T109" fmla="*/ 462 h 2738"/>
                  <a:gd name="T110" fmla="*/ 1458 w 2796"/>
                  <a:gd name="T111" fmla="*/ 200 h 2738"/>
                  <a:gd name="T112" fmla="*/ 1382 w 2796"/>
                  <a:gd name="T113" fmla="*/ 342 h 2738"/>
                  <a:gd name="T114" fmla="*/ 1256 w 2796"/>
                  <a:gd name="T115" fmla="*/ 240 h 2738"/>
                  <a:gd name="T116" fmla="*/ 1360 w 2796"/>
                  <a:gd name="T117" fmla="*/ 136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96" h="2738">
                    <a:moveTo>
                      <a:pt x="2128" y="1194"/>
                    </a:moveTo>
                    <a:lnTo>
                      <a:pt x="2128" y="212"/>
                    </a:lnTo>
                    <a:lnTo>
                      <a:pt x="2128" y="212"/>
                    </a:lnTo>
                    <a:lnTo>
                      <a:pt x="2062" y="172"/>
                    </a:lnTo>
                    <a:lnTo>
                      <a:pt x="1992" y="136"/>
                    </a:lnTo>
                    <a:lnTo>
                      <a:pt x="1992" y="1194"/>
                    </a:lnTo>
                    <a:lnTo>
                      <a:pt x="1992" y="1194"/>
                    </a:lnTo>
                    <a:lnTo>
                      <a:pt x="1964" y="1204"/>
                    </a:lnTo>
                    <a:lnTo>
                      <a:pt x="1938" y="1218"/>
                    </a:lnTo>
                    <a:lnTo>
                      <a:pt x="1914" y="1234"/>
                    </a:lnTo>
                    <a:lnTo>
                      <a:pt x="1892" y="1254"/>
                    </a:lnTo>
                    <a:lnTo>
                      <a:pt x="1872" y="1276"/>
                    </a:lnTo>
                    <a:lnTo>
                      <a:pt x="1856" y="1300"/>
                    </a:lnTo>
                    <a:lnTo>
                      <a:pt x="1842" y="1326"/>
                    </a:lnTo>
                    <a:lnTo>
                      <a:pt x="1832" y="1356"/>
                    </a:lnTo>
                    <a:lnTo>
                      <a:pt x="1564" y="1356"/>
                    </a:lnTo>
                    <a:lnTo>
                      <a:pt x="1564" y="1370"/>
                    </a:lnTo>
                    <a:lnTo>
                      <a:pt x="1564" y="1370"/>
                    </a:lnTo>
                    <a:lnTo>
                      <a:pt x="1562" y="1400"/>
                    </a:lnTo>
                    <a:lnTo>
                      <a:pt x="1560" y="1430"/>
                    </a:lnTo>
                    <a:lnTo>
                      <a:pt x="1554" y="1490"/>
                    </a:lnTo>
                    <a:lnTo>
                      <a:pt x="1832" y="1490"/>
                    </a:lnTo>
                    <a:lnTo>
                      <a:pt x="1832" y="1490"/>
                    </a:lnTo>
                    <a:lnTo>
                      <a:pt x="1842" y="1518"/>
                    </a:lnTo>
                    <a:lnTo>
                      <a:pt x="1856" y="1544"/>
                    </a:lnTo>
                    <a:lnTo>
                      <a:pt x="1872" y="1570"/>
                    </a:lnTo>
                    <a:lnTo>
                      <a:pt x="1892" y="1592"/>
                    </a:lnTo>
                    <a:lnTo>
                      <a:pt x="1914" y="1610"/>
                    </a:lnTo>
                    <a:lnTo>
                      <a:pt x="1938" y="1628"/>
                    </a:lnTo>
                    <a:lnTo>
                      <a:pt x="1964" y="1642"/>
                    </a:lnTo>
                    <a:lnTo>
                      <a:pt x="1992" y="1652"/>
                    </a:lnTo>
                    <a:lnTo>
                      <a:pt x="1992" y="1946"/>
                    </a:lnTo>
                    <a:lnTo>
                      <a:pt x="1992" y="1946"/>
                    </a:lnTo>
                    <a:lnTo>
                      <a:pt x="1990" y="1982"/>
                    </a:lnTo>
                    <a:lnTo>
                      <a:pt x="1986" y="2016"/>
                    </a:lnTo>
                    <a:lnTo>
                      <a:pt x="1976" y="2048"/>
                    </a:lnTo>
                    <a:lnTo>
                      <a:pt x="1966" y="2080"/>
                    </a:lnTo>
                    <a:lnTo>
                      <a:pt x="1950" y="2112"/>
                    </a:lnTo>
                    <a:lnTo>
                      <a:pt x="1934" y="2140"/>
                    </a:lnTo>
                    <a:lnTo>
                      <a:pt x="1914" y="2166"/>
                    </a:lnTo>
                    <a:lnTo>
                      <a:pt x="1890" y="2192"/>
                    </a:lnTo>
                    <a:lnTo>
                      <a:pt x="1866" y="2214"/>
                    </a:lnTo>
                    <a:lnTo>
                      <a:pt x="1840" y="2234"/>
                    </a:lnTo>
                    <a:lnTo>
                      <a:pt x="1810" y="2252"/>
                    </a:lnTo>
                    <a:lnTo>
                      <a:pt x="1780" y="2266"/>
                    </a:lnTo>
                    <a:lnTo>
                      <a:pt x="1748" y="2278"/>
                    </a:lnTo>
                    <a:lnTo>
                      <a:pt x="1716" y="2286"/>
                    </a:lnTo>
                    <a:lnTo>
                      <a:pt x="1680" y="2292"/>
                    </a:lnTo>
                    <a:lnTo>
                      <a:pt x="1646" y="2294"/>
                    </a:lnTo>
                    <a:lnTo>
                      <a:pt x="1586" y="2294"/>
                    </a:lnTo>
                    <a:lnTo>
                      <a:pt x="1586" y="2294"/>
                    </a:lnTo>
                    <a:lnTo>
                      <a:pt x="1580" y="2274"/>
                    </a:lnTo>
                    <a:lnTo>
                      <a:pt x="1572" y="2258"/>
                    </a:lnTo>
                    <a:lnTo>
                      <a:pt x="1562" y="2240"/>
                    </a:lnTo>
                    <a:lnTo>
                      <a:pt x="1552" y="2224"/>
                    </a:lnTo>
                    <a:lnTo>
                      <a:pt x="1542" y="2210"/>
                    </a:lnTo>
                    <a:lnTo>
                      <a:pt x="1528" y="2194"/>
                    </a:lnTo>
                    <a:lnTo>
                      <a:pt x="1516" y="2182"/>
                    </a:lnTo>
                    <a:lnTo>
                      <a:pt x="1500" y="2170"/>
                    </a:lnTo>
                    <a:lnTo>
                      <a:pt x="1486" y="2158"/>
                    </a:lnTo>
                    <a:lnTo>
                      <a:pt x="1468" y="2150"/>
                    </a:lnTo>
                    <a:lnTo>
                      <a:pt x="1452" y="2140"/>
                    </a:lnTo>
                    <a:lnTo>
                      <a:pt x="1434" y="2134"/>
                    </a:lnTo>
                    <a:lnTo>
                      <a:pt x="1416" y="2128"/>
                    </a:lnTo>
                    <a:lnTo>
                      <a:pt x="1396" y="2124"/>
                    </a:lnTo>
                    <a:lnTo>
                      <a:pt x="1376" y="2122"/>
                    </a:lnTo>
                    <a:lnTo>
                      <a:pt x="1356" y="2120"/>
                    </a:lnTo>
                    <a:lnTo>
                      <a:pt x="1356" y="2120"/>
                    </a:lnTo>
                    <a:lnTo>
                      <a:pt x="1334" y="2122"/>
                    </a:lnTo>
                    <a:lnTo>
                      <a:pt x="1314" y="2124"/>
                    </a:lnTo>
                    <a:lnTo>
                      <a:pt x="1292" y="2130"/>
                    </a:lnTo>
                    <a:lnTo>
                      <a:pt x="1272" y="2136"/>
                    </a:lnTo>
                    <a:lnTo>
                      <a:pt x="1254" y="2144"/>
                    </a:lnTo>
                    <a:lnTo>
                      <a:pt x="1236" y="2154"/>
                    </a:lnTo>
                    <a:lnTo>
                      <a:pt x="1218" y="2166"/>
                    </a:lnTo>
                    <a:lnTo>
                      <a:pt x="1202" y="2178"/>
                    </a:lnTo>
                    <a:lnTo>
                      <a:pt x="1186" y="2192"/>
                    </a:lnTo>
                    <a:lnTo>
                      <a:pt x="1172" y="2206"/>
                    </a:lnTo>
                    <a:lnTo>
                      <a:pt x="1160" y="2224"/>
                    </a:lnTo>
                    <a:lnTo>
                      <a:pt x="1150" y="2240"/>
                    </a:lnTo>
                    <a:lnTo>
                      <a:pt x="1140" y="2258"/>
                    </a:lnTo>
                    <a:lnTo>
                      <a:pt x="1132" y="2278"/>
                    </a:lnTo>
                    <a:lnTo>
                      <a:pt x="1126" y="2298"/>
                    </a:lnTo>
                    <a:lnTo>
                      <a:pt x="1120" y="2318"/>
                    </a:lnTo>
                    <a:lnTo>
                      <a:pt x="1120" y="2318"/>
                    </a:lnTo>
                    <a:lnTo>
                      <a:pt x="1086" y="2330"/>
                    </a:lnTo>
                    <a:lnTo>
                      <a:pt x="1050" y="2342"/>
                    </a:lnTo>
                    <a:lnTo>
                      <a:pt x="1016" y="2356"/>
                    </a:lnTo>
                    <a:lnTo>
                      <a:pt x="984" y="2374"/>
                    </a:lnTo>
                    <a:lnTo>
                      <a:pt x="952" y="2390"/>
                    </a:lnTo>
                    <a:lnTo>
                      <a:pt x="920" y="2410"/>
                    </a:lnTo>
                    <a:lnTo>
                      <a:pt x="890" y="2432"/>
                    </a:lnTo>
                    <a:lnTo>
                      <a:pt x="862" y="2454"/>
                    </a:lnTo>
                    <a:lnTo>
                      <a:pt x="834" y="2478"/>
                    </a:lnTo>
                    <a:lnTo>
                      <a:pt x="808" y="2502"/>
                    </a:lnTo>
                    <a:lnTo>
                      <a:pt x="784" y="2530"/>
                    </a:lnTo>
                    <a:lnTo>
                      <a:pt x="760" y="2556"/>
                    </a:lnTo>
                    <a:lnTo>
                      <a:pt x="738" y="2586"/>
                    </a:lnTo>
                    <a:lnTo>
                      <a:pt x="716" y="2616"/>
                    </a:lnTo>
                    <a:lnTo>
                      <a:pt x="698" y="2648"/>
                    </a:lnTo>
                    <a:lnTo>
                      <a:pt x="680" y="2680"/>
                    </a:lnTo>
                    <a:lnTo>
                      <a:pt x="680" y="2680"/>
                    </a:lnTo>
                    <a:lnTo>
                      <a:pt x="740" y="2710"/>
                    </a:lnTo>
                    <a:lnTo>
                      <a:pt x="802" y="2738"/>
                    </a:lnTo>
                    <a:lnTo>
                      <a:pt x="802" y="2738"/>
                    </a:lnTo>
                    <a:lnTo>
                      <a:pt x="814" y="2714"/>
                    </a:lnTo>
                    <a:lnTo>
                      <a:pt x="830" y="2690"/>
                    </a:lnTo>
                    <a:lnTo>
                      <a:pt x="846" y="2666"/>
                    </a:lnTo>
                    <a:lnTo>
                      <a:pt x="862" y="2644"/>
                    </a:lnTo>
                    <a:lnTo>
                      <a:pt x="880" y="2622"/>
                    </a:lnTo>
                    <a:lnTo>
                      <a:pt x="898" y="2602"/>
                    </a:lnTo>
                    <a:lnTo>
                      <a:pt x="918" y="2582"/>
                    </a:lnTo>
                    <a:lnTo>
                      <a:pt x="940" y="2564"/>
                    </a:lnTo>
                    <a:lnTo>
                      <a:pt x="962" y="2546"/>
                    </a:lnTo>
                    <a:lnTo>
                      <a:pt x="984" y="2530"/>
                    </a:lnTo>
                    <a:lnTo>
                      <a:pt x="1008" y="2514"/>
                    </a:lnTo>
                    <a:lnTo>
                      <a:pt x="1032" y="2500"/>
                    </a:lnTo>
                    <a:lnTo>
                      <a:pt x="1056" y="2486"/>
                    </a:lnTo>
                    <a:lnTo>
                      <a:pt x="1082" y="2474"/>
                    </a:lnTo>
                    <a:lnTo>
                      <a:pt x="1108" y="2464"/>
                    </a:lnTo>
                    <a:lnTo>
                      <a:pt x="1136" y="2454"/>
                    </a:lnTo>
                    <a:lnTo>
                      <a:pt x="1136" y="2454"/>
                    </a:lnTo>
                    <a:lnTo>
                      <a:pt x="1144" y="2470"/>
                    </a:lnTo>
                    <a:lnTo>
                      <a:pt x="1152" y="2486"/>
                    </a:lnTo>
                    <a:lnTo>
                      <a:pt x="1162" y="2500"/>
                    </a:lnTo>
                    <a:lnTo>
                      <a:pt x="1172" y="2514"/>
                    </a:lnTo>
                    <a:lnTo>
                      <a:pt x="1184" y="2526"/>
                    </a:lnTo>
                    <a:lnTo>
                      <a:pt x="1196" y="2538"/>
                    </a:lnTo>
                    <a:lnTo>
                      <a:pt x="1208" y="2550"/>
                    </a:lnTo>
                    <a:lnTo>
                      <a:pt x="1222" y="2560"/>
                    </a:lnTo>
                    <a:lnTo>
                      <a:pt x="1238" y="2568"/>
                    </a:lnTo>
                    <a:lnTo>
                      <a:pt x="1252" y="2576"/>
                    </a:lnTo>
                    <a:lnTo>
                      <a:pt x="1268" y="2584"/>
                    </a:lnTo>
                    <a:lnTo>
                      <a:pt x="1286" y="2590"/>
                    </a:lnTo>
                    <a:lnTo>
                      <a:pt x="1302" y="2594"/>
                    </a:lnTo>
                    <a:lnTo>
                      <a:pt x="1320" y="2598"/>
                    </a:lnTo>
                    <a:lnTo>
                      <a:pt x="1338" y="2600"/>
                    </a:lnTo>
                    <a:lnTo>
                      <a:pt x="1356" y="2600"/>
                    </a:lnTo>
                    <a:lnTo>
                      <a:pt x="1356" y="2600"/>
                    </a:lnTo>
                    <a:lnTo>
                      <a:pt x="1376" y="2600"/>
                    </a:lnTo>
                    <a:lnTo>
                      <a:pt x="1396" y="2598"/>
                    </a:lnTo>
                    <a:lnTo>
                      <a:pt x="1416" y="2592"/>
                    </a:lnTo>
                    <a:lnTo>
                      <a:pt x="1434" y="2588"/>
                    </a:lnTo>
                    <a:lnTo>
                      <a:pt x="1452" y="2580"/>
                    </a:lnTo>
                    <a:lnTo>
                      <a:pt x="1468" y="2572"/>
                    </a:lnTo>
                    <a:lnTo>
                      <a:pt x="1486" y="2562"/>
                    </a:lnTo>
                    <a:lnTo>
                      <a:pt x="1500" y="2552"/>
                    </a:lnTo>
                    <a:lnTo>
                      <a:pt x="1516" y="2540"/>
                    </a:lnTo>
                    <a:lnTo>
                      <a:pt x="1528" y="2526"/>
                    </a:lnTo>
                    <a:lnTo>
                      <a:pt x="1542" y="2512"/>
                    </a:lnTo>
                    <a:lnTo>
                      <a:pt x="1552" y="2496"/>
                    </a:lnTo>
                    <a:lnTo>
                      <a:pt x="1562" y="2480"/>
                    </a:lnTo>
                    <a:lnTo>
                      <a:pt x="1572" y="2464"/>
                    </a:lnTo>
                    <a:lnTo>
                      <a:pt x="1580" y="2446"/>
                    </a:lnTo>
                    <a:lnTo>
                      <a:pt x="1586" y="2428"/>
                    </a:lnTo>
                    <a:lnTo>
                      <a:pt x="1646" y="2428"/>
                    </a:lnTo>
                    <a:lnTo>
                      <a:pt x="1646" y="2428"/>
                    </a:lnTo>
                    <a:lnTo>
                      <a:pt x="1670" y="2428"/>
                    </a:lnTo>
                    <a:lnTo>
                      <a:pt x="1694" y="2426"/>
                    </a:lnTo>
                    <a:lnTo>
                      <a:pt x="1718" y="2422"/>
                    </a:lnTo>
                    <a:lnTo>
                      <a:pt x="1742" y="2418"/>
                    </a:lnTo>
                    <a:lnTo>
                      <a:pt x="1788" y="2406"/>
                    </a:lnTo>
                    <a:lnTo>
                      <a:pt x="1832" y="2390"/>
                    </a:lnTo>
                    <a:lnTo>
                      <a:pt x="1874" y="2370"/>
                    </a:lnTo>
                    <a:lnTo>
                      <a:pt x="1914" y="2346"/>
                    </a:lnTo>
                    <a:lnTo>
                      <a:pt x="1952" y="2318"/>
                    </a:lnTo>
                    <a:lnTo>
                      <a:pt x="1986" y="2288"/>
                    </a:lnTo>
                    <a:lnTo>
                      <a:pt x="2016" y="2254"/>
                    </a:lnTo>
                    <a:lnTo>
                      <a:pt x="2044" y="2216"/>
                    </a:lnTo>
                    <a:lnTo>
                      <a:pt x="2068" y="2176"/>
                    </a:lnTo>
                    <a:lnTo>
                      <a:pt x="2088" y="2134"/>
                    </a:lnTo>
                    <a:lnTo>
                      <a:pt x="2106" y="2090"/>
                    </a:lnTo>
                    <a:lnTo>
                      <a:pt x="2118" y="2044"/>
                    </a:lnTo>
                    <a:lnTo>
                      <a:pt x="2122" y="2020"/>
                    </a:lnTo>
                    <a:lnTo>
                      <a:pt x="2124" y="1996"/>
                    </a:lnTo>
                    <a:lnTo>
                      <a:pt x="2126" y="1972"/>
                    </a:lnTo>
                    <a:lnTo>
                      <a:pt x="2128" y="1948"/>
                    </a:lnTo>
                    <a:lnTo>
                      <a:pt x="2128" y="1948"/>
                    </a:lnTo>
                    <a:lnTo>
                      <a:pt x="2128" y="1948"/>
                    </a:lnTo>
                    <a:lnTo>
                      <a:pt x="2128" y="1652"/>
                    </a:lnTo>
                    <a:lnTo>
                      <a:pt x="2128" y="1652"/>
                    </a:lnTo>
                    <a:lnTo>
                      <a:pt x="2156" y="1642"/>
                    </a:lnTo>
                    <a:lnTo>
                      <a:pt x="2182" y="1628"/>
                    </a:lnTo>
                    <a:lnTo>
                      <a:pt x="2206" y="1610"/>
                    </a:lnTo>
                    <a:lnTo>
                      <a:pt x="2228" y="1592"/>
                    </a:lnTo>
                    <a:lnTo>
                      <a:pt x="2248" y="1570"/>
                    </a:lnTo>
                    <a:lnTo>
                      <a:pt x="2264" y="1544"/>
                    </a:lnTo>
                    <a:lnTo>
                      <a:pt x="2278" y="1518"/>
                    </a:lnTo>
                    <a:lnTo>
                      <a:pt x="2288" y="1490"/>
                    </a:lnTo>
                    <a:lnTo>
                      <a:pt x="2794" y="1490"/>
                    </a:lnTo>
                    <a:lnTo>
                      <a:pt x="2794" y="1490"/>
                    </a:lnTo>
                    <a:lnTo>
                      <a:pt x="2796" y="1422"/>
                    </a:lnTo>
                    <a:lnTo>
                      <a:pt x="2796" y="1422"/>
                    </a:lnTo>
                    <a:lnTo>
                      <a:pt x="2794" y="1356"/>
                    </a:lnTo>
                    <a:lnTo>
                      <a:pt x="2288" y="1356"/>
                    </a:lnTo>
                    <a:lnTo>
                      <a:pt x="2288" y="1356"/>
                    </a:lnTo>
                    <a:lnTo>
                      <a:pt x="2278" y="1326"/>
                    </a:lnTo>
                    <a:lnTo>
                      <a:pt x="2264" y="1300"/>
                    </a:lnTo>
                    <a:lnTo>
                      <a:pt x="2248" y="1276"/>
                    </a:lnTo>
                    <a:lnTo>
                      <a:pt x="2228" y="1254"/>
                    </a:lnTo>
                    <a:lnTo>
                      <a:pt x="2206" y="1234"/>
                    </a:lnTo>
                    <a:lnTo>
                      <a:pt x="2182" y="1218"/>
                    </a:lnTo>
                    <a:lnTo>
                      <a:pt x="2156" y="1204"/>
                    </a:lnTo>
                    <a:lnTo>
                      <a:pt x="2128" y="1194"/>
                    </a:lnTo>
                    <a:lnTo>
                      <a:pt x="2128" y="1194"/>
                    </a:lnTo>
                    <a:close/>
                    <a:moveTo>
                      <a:pt x="1356" y="2466"/>
                    </a:moveTo>
                    <a:lnTo>
                      <a:pt x="1356" y="2466"/>
                    </a:lnTo>
                    <a:lnTo>
                      <a:pt x="1336" y="2464"/>
                    </a:lnTo>
                    <a:lnTo>
                      <a:pt x="1316" y="2458"/>
                    </a:lnTo>
                    <a:lnTo>
                      <a:pt x="1298" y="2448"/>
                    </a:lnTo>
                    <a:lnTo>
                      <a:pt x="1282" y="2434"/>
                    </a:lnTo>
                    <a:lnTo>
                      <a:pt x="1270" y="2420"/>
                    </a:lnTo>
                    <a:lnTo>
                      <a:pt x="1260" y="2402"/>
                    </a:lnTo>
                    <a:lnTo>
                      <a:pt x="1254" y="2382"/>
                    </a:lnTo>
                    <a:lnTo>
                      <a:pt x="1252" y="2360"/>
                    </a:lnTo>
                    <a:lnTo>
                      <a:pt x="1252" y="2360"/>
                    </a:lnTo>
                    <a:lnTo>
                      <a:pt x="1254" y="2340"/>
                    </a:lnTo>
                    <a:lnTo>
                      <a:pt x="1260" y="2320"/>
                    </a:lnTo>
                    <a:lnTo>
                      <a:pt x="1270" y="2302"/>
                    </a:lnTo>
                    <a:lnTo>
                      <a:pt x="1282" y="2286"/>
                    </a:lnTo>
                    <a:lnTo>
                      <a:pt x="1298" y="2274"/>
                    </a:lnTo>
                    <a:lnTo>
                      <a:pt x="1316" y="2264"/>
                    </a:lnTo>
                    <a:lnTo>
                      <a:pt x="1336" y="2258"/>
                    </a:lnTo>
                    <a:lnTo>
                      <a:pt x="1356" y="2256"/>
                    </a:lnTo>
                    <a:lnTo>
                      <a:pt x="1356" y="2256"/>
                    </a:lnTo>
                    <a:lnTo>
                      <a:pt x="1378" y="2258"/>
                    </a:lnTo>
                    <a:lnTo>
                      <a:pt x="1398" y="2264"/>
                    </a:lnTo>
                    <a:lnTo>
                      <a:pt x="1414" y="2274"/>
                    </a:lnTo>
                    <a:lnTo>
                      <a:pt x="1430" y="2286"/>
                    </a:lnTo>
                    <a:lnTo>
                      <a:pt x="1444" y="2302"/>
                    </a:lnTo>
                    <a:lnTo>
                      <a:pt x="1452" y="2320"/>
                    </a:lnTo>
                    <a:lnTo>
                      <a:pt x="1458" y="2340"/>
                    </a:lnTo>
                    <a:lnTo>
                      <a:pt x="1462" y="2360"/>
                    </a:lnTo>
                    <a:lnTo>
                      <a:pt x="1462" y="2360"/>
                    </a:lnTo>
                    <a:lnTo>
                      <a:pt x="1458" y="2382"/>
                    </a:lnTo>
                    <a:lnTo>
                      <a:pt x="1452" y="2402"/>
                    </a:lnTo>
                    <a:lnTo>
                      <a:pt x="1444" y="2420"/>
                    </a:lnTo>
                    <a:lnTo>
                      <a:pt x="1430" y="2434"/>
                    </a:lnTo>
                    <a:lnTo>
                      <a:pt x="1414" y="2448"/>
                    </a:lnTo>
                    <a:lnTo>
                      <a:pt x="1398" y="2458"/>
                    </a:lnTo>
                    <a:lnTo>
                      <a:pt x="1378" y="2464"/>
                    </a:lnTo>
                    <a:lnTo>
                      <a:pt x="1356" y="2466"/>
                    </a:lnTo>
                    <a:lnTo>
                      <a:pt x="1356" y="2466"/>
                    </a:lnTo>
                    <a:close/>
                    <a:moveTo>
                      <a:pt x="2262" y="808"/>
                    </a:moveTo>
                    <a:lnTo>
                      <a:pt x="2658" y="808"/>
                    </a:lnTo>
                    <a:lnTo>
                      <a:pt x="2658" y="808"/>
                    </a:lnTo>
                    <a:lnTo>
                      <a:pt x="2688" y="874"/>
                    </a:lnTo>
                    <a:lnTo>
                      <a:pt x="2714" y="944"/>
                    </a:lnTo>
                    <a:lnTo>
                      <a:pt x="2262" y="944"/>
                    </a:lnTo>
                    <a:lnTo>
                      <a:pt x="2262" y="808"/>
                    </a:lnTo>
                    <a:close/>
                    <a:moveTo>
                      <a:pt x="104" y="2100"/>
                    </a:moveTo>
                    <a:lnTo>
                      <a:pt x="104" y="2058"/>
                    </a:lnTo>
                    <a:lnTo>
                      <a:pt x="104" y="2058"/>
                    </a:lnTo>
                    <a:lnTo>
                      <a:pt x="106" y="2014"/>
                    </a:lnTo>
                    <a:lnTo>
                      <a:pt x="112" y="1972"/>
                    </a:lnTo>
                    <a:lnTo>
                      <a:pt x="120" y="1930"/>
                    </a:lnTo>
                    <a:lnTo>
                      <a:pt x="130" y="1888"/>
                    </a:lnTo>
                    <a:lnTo>
                      <a:pt x="144" y="1850"/>
                    </a:lnTo>
                    <a:lnTo>
                      <a:pt x="160" y="1812"/>
                    </a:lnTo>
                    <a:lnTo>
                      <a:pt x="180" y="1776"/>
                    </a:lnTo>
                    <a:lnTo>
                      <a:pt x="202" y="1740"/>
                    </a:lnTo>
                    <a:lnTo>
                      <a:pt x="226" y="1708"/>
                    </a:lnTo>
                    <a:lnTo>
                      <a:pt x="252" y="1676"/>
                    </a:lnTo>
                    <a:lnTo>
                      <a:pt x="282" y="1646"/>
                    </a:lnTo>
                    <a:lnTo>
                      <a:pt x="312" y="1620"/>
                    </a:lnTo>
                    <a:lnTo>
                      <a:pt x="344" y="1594"/>
                    </a:lnTo>
                    <a:lnTo>
                      <a:pt x="378" y="1572"/>
                    </a:lnTo>
                    <a:lnTo>
                      <a:pt x="414" y="1552"/>
                    </a:lnTo>
                    <a:lnTo>
                      <a:pt x="452" y="1534"/>
                    </a:lnTo>
                    <a:lnTo>
                      <a:pt x="452" y="1534"/>
                    </a:lnTo>
                    <a:lnTo>
                      <a:pt x="470" y="1562"/>
                    </a:lnTo>
                    <a:lnTo>
                      <a:pt x="490" y="1586"/>
                    </a:lnTo>
                    <a:lnTo>
                      <a:pt x="512" y="1608"/>
                    </a:lnTo>
                    <a:lnTo>
                      <a:pt x="538" y="1626"/>
                    </a:lnTo>
                    <a:lnTo>
                      <a:pt x="566" y="1642"/>
                    </a:lnTo>
                    <a:lnTo>
                      <a:pt x="598" y="1654"/>
                    </a:lnTo>
                    <a:lnTo>
                      <a:pt x="630" y="1660"/>
                    </a:lnTo>
                    <a:lnTo>
                      <a:pt x="646" y="1662"/>
                    </a:lnTo>
                    <a:lnTo>
                      <a:pt x="662" y="1662"/>
                    </a:lnTo>
                    <a:lnTo>
                      <a:pt x="662" y="1662"/>
                    </a:lnTo>
                    <a:lnTo>
                      <a:pt x="684" y="1662"/>
                    </a:lnTo>
                    <a:lnTo>
                      <a:pt x="704" y="1660"/>
                    </a:lnTo>
                    <a:lnTo>
                      <a:pt x="722" y="1654"/>
                    </a:lnTo>
                    <a:lnTo>
                      <a:pt x="742" y="1650"/>
                    </a:lnTo>
                    <a:lnTo>
                      <a:pt x="760" y="1642"/>
                    </a:lnTo>
                    <a:lnTo>
                      <a:pt x="776" y="1634"/>
                    </a:lnTo>
                    <a:lnTo>
                      <a:pt x="794" y="1624"/>
                    </a:lnTo>
                    <a:lnTo>
                      <a:pt x="808" y="1612"/>
                    </a:lnTo>
                    <a:lnTo>
                      <a:pt x="824" y="1600"/>
                    </a:lnTo>
                    <a:lnTo>
                      <a:pt x="838" y="1586"/>
                    </a:lnTo>
                    <a:lnTo>
                      <a:pt x="850" y="1572"/>
                    </a:lnTo>
                    <a:lnTo>
                      <a:pt x="860" y="1556"/>
                    </a:lnTo>
                    <a:lnTo>
                      <a:pt x="870" y="1540"/>
                    </a:lnTo>
                    <a:lnTo>
                      <a:pt x="880" y="1522"/>
                    </a:lnTo>
                    <a:lnTo>
                      <a:pt x="888" y="1504"/>
                    </a:lnTo>
                    <a:lnTo>
                      <a:pt x="894" y="1486"/>
                    </a:lnTo>
                    <a:lnTo>
                      <a:pt x="894" y="1486"/>
                    </a:lnTo>
                    <a:lnTo>
                      <a:pt x="904" y="1488"/>
                    </a:lnTo>
                    <a:lnTo>
                      <a:pt x="914" y="1490"/>
                    </a:lnTo>
                    <a:lnTo>
                      <a:pt x="1142" y="1490"/>
                    </a:lnTo>
                    <a:lnTo>
                      <a:pt x="1142" y="1490"/>
                    </a:lnTo>
                    <a:lnTo>
                      <a:pt x="1148" y="1462"/>
                    </a:lnTo>
                    <a:lnTo>
                      <a:pt x="1154" y="1432"/>
                    </a:lnTo>
                    <a:lnTo>
                      <a:pt x="1158" y="1402"/>
                    </a:lnTo>
                    <a:lnTo>
                      <a:pt x="1158" y="1370"/>
                    </a:lnTo>
                    <a:lnTo>
                      <a:pt x="1158" y="1356"/>
                    </a:lnTo>
                    <a:lnTo>
                      <a:pt x="914" y="1356"/>
                    </a:lnTo>
                    <a:lnTo>
                      <a:pt x="914" y="1356"/>
                    </a:lnTo>
                    <a:lnTo>
                      <a:pt x="904" y="1356"/>
                    </a:lnTo>
                    <a:lnTo>
                      <a:pt x="894" y="1360"/>
                    </a:lnTo>
                    <a:lnTo>
                      <a:pt x="894" y="1360"/>
                    </a:lnTo>
                    <a:lnTo>
                      <a:pt x="888" y="1340"/>
                    </a:lnTo>
                    <a:lnTo>
                      <a:pt x="880" y="1322"/>
                    </a:lnTo>
                    <a:lnTo>
                      <a:pt x="870" y="1306"/>
                    </a:lnTo>
                    <a:lnTo>
                      <a:pt x="860" y="1290"/>
                    </a:lnTo>
                    <a:lnTo>
                      <a:pt x="850" y="1274"/>
                    </a:lnTo>
                    <a:lnTo>
                      <a:pt x="838" y="1260"/>
                    </a:lnTo>
                    <a:lnTo>
                      <a:pt x="824" y="1246"/>
                    </a:lnTo>
                    <a:lnTo>
                      <a:pt x="808" y="1234"/>
                    </a:lnTo>
                    <a:lnTo>
                      <a:pt x="794" y="1222"/>
                    </a:lnTo>
                    <a:lnTo>
                      <a:pt x="776" y="1212"/>
                    </a:lnTo>
                    <a:lnTo>
                      <a:pt x="760" y="1204"/>
                    </a:lnTo>
                    <a:lnTo>
                      <a:pt x="742" y="1196"/>
                    </a:lnTo>
                    <a:lnTo>
                      <a:pt x="722" y="1190"/>
                    </a:lnTo>
                    <a:lnTo>
                      <a:pt x="704" y="1186"/>
                    </a:lnTo>
                    <a:lnTo>
                      <a:pt x="684" y="1184"/>
                    </a:lnTo>
                    <a:lnTo>
                      <a:pt x="662" y="1182"/>
                    </a:lnTo>
                    <a:lnTo>
                      <a:pt x="662" y="1182"/>
                    </a:lnTo>
                    <a:lnTo>
                      <a:pt x="640" y="1184"/>
                    </a:lnTo>
                    <a:lnTo>
                      <a:pt x="618" y="1188"/>
                    </a:lnTo>
                    <a:lnTo>
                      <a:pt x="596" y="1192"/>
                    </a:lnTo>
                    <a:lnTo>
                      <a:pt x="574" y="1200"/>
                    </a:lnTo>
                    <a:lnTo>
                      <a:pt x="554" y="1208"/>
                    </a:lnTo>
                    <a:lnTo>
                      <a:pt x="536" y="1220"/>
                    </a:lnTo>
                    <a:lnTo>
                      <a:pt x="518" y="1232"/>
                    </a:lnTo>
                    <a:lnTo>
                      <a:pt x="502" y="1246"/>
                    </a:lnTo>
                    <a:lnTo>
                      <a:pt x="486" y="1262"/>
                    </a:lnTo>
                    <a:lnTo>
                      <a:pt x="472" y="1278"/>
                    </a:lnTo>
                    <a:lnTo>
                      <a:pt x="460" y="1296"/>
                    </a:lnTo>
                    <a:lnTo>
                      <a:pt x="450" y="1316"/>
                    </a:lnTo>
                    <a:lnTo>
                      <a:pt x="440" y="1336"/>
                    </a:lnTo>
                    <a:lnTo>
                      <a:pt x="434" y="1356"/>
                    </a:lnTo>
                    <a:lnTo>
                      <a:pt x="428" y="1378"/>
                    </a:lnTo>
                    <a:lnTo>
                      <a:pt x="426" y="1400"/>
                    </a:lnTo>
                    <a:lnTo>
                      <a:pt x="426" y="1400"/>
                    </a:lnTo>
                    <a:lnTo>
                      <a:pt x="388" y="1416"/>
                    </a:lnTo>
                    <a:lnTo>
                      <a:pt x="352" y="1434"/>
                    </a:lnTo>
                    <a:lnTo>
                      <a:pt x="316" y="1454"/>
                    </a:lnTo>
                    <a:lnTo>
                      <a:pt x="282" y="1474"/>
                    </a:lnTo>
                    <a:lnTo>
                      <a:pt x="250" y="1498"/>
                    </a:lnTo>
                    <a:lnTo>
                      <a:pt x="218" y="1522"/>
                    </a:lnTo>
                    <a:lnTo>
                      <a:pt x="188" y="1550"/>
                    </a:lnTo>
                    <a:lnTo>
                      <a:pt x="160" y="1578"/>
                    </a:lnTo>
                    <a:lnTo>
                      <a:pt x="134" y="1608"/>
                    </a:lnTo>
                    <a:lnTo>
                      <a:pt x="110" y="1638"/>
                    </a:lnTo>
                    <a:lnTo>
                      <a:pt x="86" y="1672"/>
                    </a:lnTo>
                    <a:lnTo>
                      <a:pt x="64" y="1706"/>
                    </a:lnTo>
                    <a:lnTo>
                      <a:pt x="46" y="1740"/>
                    </a:lnTo>
                    <a:lnTo>
                      <a:pt x="28" y="1778"/>
                    </a:lnTo>
                    <a:lnTo>
                      <a:pt x="14" y="1816"/>
                    </a:lnTo>
                    <a:lnTo>
                      <a:pt x="0" y="1854"/>
                    </a:lnTo>
                    <a:lnTo>
                      <a:pt x="0" y="1854"/>
                    </a:lnTo>
                    <a:lnTo>
                      <a:pt x="22" y="1918"/>
                    </a:lnTo>
                    <a:lnTo>
                      <a:pt x="46" y="1980"/>
                    </a:lnTo>
                    <a:lnTo>
                      <a:pt x="74" y="2042"/>
                    </a:lnTo>
                    <a:lnTo>
                      <a:pt x="104" y="2100"/>
                    </a:lnTo>
                    <a:lnTo>
                      <a:pt x="104" y="2100"/>
                    </a:lnTo>
                    <a:close/>
                    <a:moveTo>
                      <a:pt x="662" y="1318"/>
                    </a:moveTo>
                    <a:lnTo>
                      <a:pt x="662" y="1318"/>
                    </a:lnTo>
                    <a:lnTo>
                      <a:pt x="684" y="1320"/>
                    </a:lnTo>
                    <a:lnTo>
                      <a:pt x="704" y="1326"/>
                    </a:lnTo>
                    <a:lnTo>
                      <a:pt x="722" y="1336"/>
                    </a:lnTo>
                    <a:lnTo>
                      <a:pt x="736" y="1348"/>
                    </a:lnTo>
                    <a:lnTo>
                      <a:pt x="750" y="1364"/>
                    </a:lnTo>
                    <a:lnTo>
                      <a:pt x="760" y="1382"/>
                    </a:lnTo>
                    <a:lnTo>
                      <a:pt x="766" y="1402"/>
                    </a:lnTo>
                    <a:lnTo>
                      <a:pt x="768" y="1422"/>
                    </a:lnTo>
                    <a:lnTo>
                      <a:pt x="768" y="1422"/>
                    </a:lnTo>
                    <a:lnTo>
                      <a:pt x="766" y="1444"/>
                    </a:lnTo>
                    <a:lnTo>
                      <a:pt x="760" y="1464"/>
                    </a:lnTo>
                    <a:lnTo>
                      <a:pt x="750" y="1482"/>
                    </a:lnTo>
                    <a:lnTo>
                      <a:pt x="736" y="1496"/>
                    </a:lnTo>
                    <a:lnTo>
                      <a:pt x="722" y="1510"/>
                    </a:lnTo>
                    <a:lnTo>
                      <a:pt x="704" y="1520"/>
                    </a:lnTo>
                    <a:lnTo>
                      <a:pt x="684" y="1526"/>
                    </a:lnTo>
                    <a:lnTo>
                      <a:pt x="662" y="1528"/>
                    </a:lnTo>
                    <a:lnTo>
                      <a:pt x="662" y="1528"/>
                    </a:lnTo>
                    <a:lnTo>
                      <a:pt x="642" y="1526"/>
                    </a:lnTo>
                    <a:lnTo>
                      <a:pt x="622" y="1520"/>
                    </a:lnTo>
                    <a:lnTo>
                      <a:pt x="604" y="1510"/>
                    </a:lnTo>
                    <a:lnTo>
                      <a:pt x="588" y="1496"/>
                    </a:lnTo>
                    <a:lnTo>
                      <a:pt x="576" y="1482"/>
                    </a:lnTo>
                    <a:lnTo>
                      <a:pt x="566" y="1464"/>
                    </a:lnTo>
                    <a:lnTo>
                      <a:pt x="560" y="1444"/>
                    </a:lnTo>
                    <a:lnTo>
                      <a:pt x="558" y="1422"/>
                    </a:lnTo>
                    <a:lnTo>
                      <a:pt x="558" y="1422"/>
                    </a:lnTo>
                    <a:lnTo>
                      <a:pt x="560" y="1402"/>
                    </a:lnTo>
                    <a:lnTo>
                      <a:pt x="566" y="1382"/>
                    </a:lnTo>
                    <a:lnTo>
                      <a:pt x="576" y="1364"/>
                    </a:lnTo>
                    <a:lnTo>
                      <a:pt x="588" y="1348"/>
                    </a:lnTo>
                    <a:lnTo>
                      <a:pt x="604" y="1336"/>
                    </a:lnTo>
                    <a:lnTo>
                      <a:pt x="622" y="1326"/>
                    </a:lnTo>
                    <a:lnTo>
                      <a:pt x="642" y="1320"/>
                    </a:lnTo>
                    <a:lnTo>
                      <a:pt x="662" y="1318"/>
                    </a:lnTo>
                    <a:lnTo>
                      <a:pt x="662" y="1318"/>
                    </a:lnTo>
                    <a:close/>
                    <a:moveTo>
                      <a:pt x="726" y="2072"/>
                    </a:moveTo>
                    <a:lnTo>
                      <a:pt x="240" y="2072"/>
                    </a:lnTo>
                    <a:lnTo>
                      <a:pt x="240" y="1938"/>
                    </a:lnTo>
                    <a:lnTo>
                      <a:pt x="726" y="1938"/>
                    </a:lnTo>
                    <a:lnTo>
                      <a:pt x="726" y="1938"/>
                    </a:lnTo>
                    <a:lnTo>
                      <a:pt x="756" y="1938"/>
                    </a:lnTo>
                    <a:lnTo>
                      <a:pt x="784" y="1934"/>
                    </a:lnTo>
                    <a:lnTo>
                      <a:pt x="812" y="1932"/>
                    </a:lnTo>
                    <a:lnTo>
                      <a:pt x="840" y="1926"/>
                    </a:lnTo>
                    <a:lnTo>
                      <a:pt x="868" y="1920"/>
                    </a:lnTo>
                    <a:lnTo>
                      <a:pt x="894" y="1912"/>
                    </a:lnTo>
                    <a:lnTo>
                      <a:pt x="920" y="1904"/>
                    </a:lnTo>
                    <a:lnTo>
                      <a:pt x="946" y="1894"/>
                    </a:lnTo>
                    <a:lnTo>
                      <a:pt x="972" y="1882"/>
                    </a:lnTo>
                    <a:lnTo>
                      <a:pt x="996" y="1870"/>
                    </a:lnTo>
                    <a:lnTo>
                      <a:pt x="1020" y="1856"/>
                    </a:lnTo>
                    <a:lnTo>
                      <a:pt x="1042" y="1840"/>
                    </a:lnTo>
                    <a:lnTo>
                      <a:pt x="1066" y="1826"/>
                    </a:lnTo>
                    <a:lnTo>
                      <a:pt x="1086" y="1808"/>
                    </a:lnTo>
                    <a:lnTo>
                      <a:pt x="1108" y="1790"/>
                    </a:lnTo>
                    <a:lnTo>
                      <a:pt x="1126" y="1772"/>
                    </a:lnTo>
                    <a:lnTo>
                      <a:pt x="1146" y="1752"/>
                    </a:lnTo>
                    <a:lnTo>
                      <a:pt x="1164" y="1732"/>
                    </a:lnTo>
                    <a:lnTo>
                      <a:pt x="1180" y="1710"/>
                    </a:lnTo>
                    <a:lnTo>
                      <a:pt x="1196" y="1688"/>
                    </a:lnTo>
                    <a:lnTo>
                      <a:pt x="1212" y="1664"/>
                    </a:lnTo>
                    <a:lnTo>
                      <a:pt x="1224" y="1640"/>
                    </a:lnTo>
                    <a:lnTo>
                      <a:pt x="1238" y="1616"/>
                    </a:lnTo>
                    <a:lnTo>
                      <a:pt x="1248" y="1592"/>
                    </a:lnTo>
                    <a:lnTo>
                      <a:pt x="1258" y="1566"/>
                    </a:lnTo>
                    <a:lnTo>
                      <a:pt x="1268" y="1540"/>
                    </a:lnTo>
                    <a:lnTo>
                      <a:pt x="1276" y="1512"/>
                    </a:lnTo>
                    <a:lnTo>
                      <a:pt x="1282" y="1484"/>
                    </a:lnTo>
                    <a:lnTo>
                      <a:pt x="1286" y="1456"/>
                    </a:lnTo>
                    <a:lnTo>
                      <a:pt x="1290" y="1428"/>
                    </a:lnTo>
                    <a:lnTo>
                      <a:pt x="1292" y="1400"/>
                    </a:lnTo>
                    <a:lnTo>
                      <a:pt x="1294" y="1370"/>
                    </a:lnTo>
                    <a:lnTo>
                      <a:pt x="1294" y="1078"/>
                    </a:lnTo>
                    <a:lnTo>
                      <a:pt x="1428" y="1078"/>
                    </a:lnTo>
                    <a:lnTo>
                      <a:pt x="1428" y="1370"/>
                    </a:lnTo>
                    <a:lnTo>
                      <a:pt x="1428" y="1370"/>
                    </a:lnTo>
                    <a:lnTo>
                      <a:pt x="1428" y="1406"/>
                    </a:lnTo>
                    <a:lnTo>
                      <a:pt x="1424" y="1442"/>
                    </a:lnTo>
                    <a:lnTo>
                      <a:pt x="1420" y="1478"/>
                    </a:lnTo>
                    <a:lnTo>
                      <a:pt x="1414" y="1512"/>
                    </a:lnTo>
                    <a:lnTo>
                      <a:pt x="1406" y="1546"/>
                    </a:lnTo>
                    <a:lnTo>
                      <a:pt x="1396" y="1580"/>
                    </a:lnTo>
                    <a:lnTo>
                      <a:pt x="1386" y="1612"/>
                    </a:lnTo>
                    <a:lnTo>
                      <a:pt x="1374" y="1644"/>
                    </a:lnTo>
                    <a:lnTo>
                      <a:pt x="1360" y="1674"/>
                    </a:lnTo>
                    <a:lnTo>
                      <a:pt x="1344" y="1706"/>
                    </a:lnTo>
                    <a:lnTo>
                      <a:pt x="1326" y="1734"/>
                    </a:lnTo>
                    <a:lnTo>
                      <a:pt x="1308" y="1762"/>
                    </a:lnTo>
                    <a:lnTo>
                      <a:pt x="1288" y="1790"/>
                    </a:lnTo>
                    <a:lnTo>
                      <a:pt x="1268" y="1818"/>
                    </a:lnTo>
                    <a:lnTo>
                      <a:pt x="1246" y="1842"/>
                    </a:lnTo>
                    <a:lnTo>
                      <a:pt x="1222" y="1866"/>
                    </a:lnTo>
                    <a:lnTo>
                      <a:pt x="1198" y="1890"/>
                    </a:lnTo>
                    <a:lnTo>
                      <a:pt x="1172" y="1912"/>
                    </a:lnTo>
                    <a:lnTo>
                      <a:pt x="1146" y="1934"/>
                    </a:lnTo>
                    <a:lnTo>
                      <a:pt x="1118" y="1952"/>
                    </a:lnTo>
                    <a:lnTo>
                      <a:pt x="1090" y="1972"/>
                    </a:lnTo>
                    <a:lnTo>
                      <a:pt x="1060" y="1988"/>
                    </a:lnTo>
                    <a:lnTo>
                      <a:pt x="1030" y="2004"/>
                    </a:lnTo>
                    <a:lnTo>
                      <a:pt x="1000" y="2018"/>
                    </a:lnTo>
                    <a:lnTo>
                      <a:pt x="968" y="2030"/>
                    </a:lnTo>
                    <a:lnTo>
                      <a:pt x="934" y="2042"/>
                    </a:lnTo>
                    <a:lnTo>
                      <a:pt x="902" y="2050"/>
                    </a:lnTo>
                    <a:lnTo>
                      <a:pt x="868" y="2058"/>
                    </a:lnTo>
                    <a:lnTo>
                      <a:pt x="832" y="2064"/>
                    </a:lnTo>
                    <a:lnTo>
                      <a:pt x="798" y="2070"/>
                    </a:lnTo>
                    <a:lnTo>
                      <a:pt x="762" y="2072"/>
                    </a:lnTo>
                    <a:lnTo>
                      <a:pt x="726" y="2072"/>
                    </a:lnTo>
                    <a:lnTo>
                      <a:pt x="726" y="2072"/>
                    </a:lnTo>
                    <a:close/>
                    <a:moveTo>
                      <a:pt x="1294" y="470"/>
                    </a:moveTo>
                    <a:lnTo>
                      <a:pt x="1294" y="672"/>
                    </a:lnTo>
                    <a:lnTo>
                      <a:pt x="1428" y="672"/>
                    </a:lnTo>
                    <a:lnTo>
                      <a:pt x="1428" y="470"/>
                    </a:lnTo>
                    <a:lnTo>
                      <a:pt x="1428" y="470"/>
                    </a:lnTo>
                    <a:lnTo>
                      <a:pt x="1446" y="462"/>
                    </a:lnTo>
                    <a:lnTo>
                      <a:pt x="1464" y="456"/>
                    </a:lnTo>
                    <a:lnTo>
                      <a:pt x="1482" y="446"/>
                    </a:lnTo>
                    <a:lnTo>
                      <a:pt x="1498" y="436"/>
                    </a:lnTo>
                    <a:lnTo>
                      <a:pt x="1512" y="424"/>
                    </a:lnTo>
                    <a:lnTo>
                      <a:pt x="1526" y="412"/>
                    </a:lnTo>
                    <a:lnTo>
                      <a:pt x="1540" y="398"/>
                    </a:lnTo>
                    <a:lnTo>
                      <a:pt x="1552" y="384"/>
                    </a:lnTo>
                    <a:lnTo>
                      <a:pt x="1562" y="370"/>
                    </a:lnTo>
                    <a:lnTo>
                      <a:pt x="1572" y="352"/>
                    </a:lnTo>
                    <a:lnTo>
                      <a:pt x="1580" y="336"/>
                    </a:lnTo>
                    <a:lnTo>
                      <a:pt x="1588" y="318"/>
                    </a:lnTo>
                    <a:lnTo>
                      <a:pt x="1594" y="300"/>
                    </a:lnTo>
                    <a:lnTo>
                      <a:pt x="1598" y="280"/>
                    </a:lnTo>
                    <a:lnTo>
                      <a:pt x="1600" y="260"/>
                    </a:lnTo>
                    <a:lnTo>
                      <a:pt x="1600" y="240"/>
                    </a:lnTo>
                    <a:lnTo>
                      <a:pt x="1600" y="240"/>
                    </a:lnTo>
                    <a:lnTo>
                      <a:pt x="1600" y="216"/>
                    </a:lnTo>
                    <a:lnTo>
                      <a:pt x="1596" y="192"/>
                    </a:lnTo>
                    <a:lnTo>
                      <a:pt x="1590" y="170"/>
                    </a:lnTo>
                    <a:lnTo>
                      <a:pt x="1582" y="148"/>
                    </a:lnTo>
                    <a:lnTo>
                      <a:pt x="1572" y="126"/>
                    </a:lnTo>
                    <a:lnTo>
                      <a:pt x="1560" y="106"/>
                    </a:lnTo>
                    <a:lnTo>
                      <a:pt x="1546" y="88"/>
                    </a:lnTo>
                    <a:lnTo>
                      <a:pt x="1530" y="70"/>
                    </a:lnTo>
                    <a:lnTo>
                      <a:pt x="1514" y="56"/>
                    </a:lnTo>
                    <a:lnTo>
                      <a:pt x="1494" y="42"/>
                    </a:lnTo>
                    <a:lnTo>
                      <a:pt x="1476" y="30"/>
                    </a:lnTo>
                    <a:lnTo>
                      <a:pt x="1454" y="20"/>
                    </a:lnTo>
                    <a:lnTo>
                      <a:pt x="1432" y="12"/>
                    </a:lnTo>
                    <a:lnTo>
                      <a:pt x="1410" y="6"/>
                    </a:lnTo>
                    <a:lnTo>
                      <a:pt x="1386" y="2"/>
                    </a:lnTo>
                    <a:lnTo>
                      <a:pt x="1360" y="0"/>
                    </a:lnTo>
                    <a:lnTo>
                      <a:pt x="1360" y="0"/>
                    </a:lnTo>
                    <a:lnTo>
                      <a:pt x="1336" y="2"/>
                    </a:lnTo>
                    <a:lnTo>
                      <a:pt x="1312" y="6"/>
                    </a:lnTo>
                    <a:lnTo>
                      <a:pt x="1290" y="12"/>
                    </a:lnTo>
                    <a:lnTo>
                      <a:pt x="1268" y="20"/>
                    </a:lnTo>
                    <a:lnTo>
                      <a:pt x="1246" y="30"/>
                    </a:lnTo>
                    <a:lnTo>
                      <a:pt x="1226" y="42"/>
                    </a:lnTo>
                    <a:lnTo>
                      <a:pt x="1208" y="56"/>
                    </a:lnTo>
                    <a:lnTo>
                      <a:pt x="1192" y="70"/>
                    </a:lnTo>
                    <a:lnTo>
                      <a:pt x="1176" y="88"/>
                    </a:lnTo>
                    <a:lnTo>
                      <a:pt x="1162" y="106"/>
                    </a:lnTo>
                    <a:lnTo>
                      <a:pt x="1150" y="126"/>
                    </a:lnTo>
                    <a:lnTo>
                      <a:pt x="1140" y="148"/>
                    </a:lnTo>
                    <a:lnTo>
                      <a:pt x="1132" y="170"/>
                    </a:lnTo>
                    <a:lnTo>
                      <a:pt x="1126" y="192"/>
                    </a:lnTo>
                    <a:lnTo>
                      <a:pt x="1122" y="216"/>
                    </a:lnTo>
                    <a:lnTo>
                      <a:pt x="1122" y="240"/>
                    </a:lnTo>
                    <a:lnTo>
                      <a:pt x="1122" y="240"/>
                    </a:lnTo>
                    <a:lnTo>
                      <a:pt x="1122" y="260"/>
                    </a:lnTo>
                    <a:lnTo>
                      <a:pt x="1124" y="280"/>
                    </a:lnTo>
                    <a:lnTo>
                      <a:pt x="1128" y="300"/>
                    </a:lnTo>
                    <a:lnTo>
                      <a:pt x="1134" y="318"/>
                    </a:lnTo>
                    <a:lnTo>
                      <a:pt x="1142" y="336"/>
                    </a:lnTo>
                    <a:lnTo>
                      <a:pt x="1150" y="352"/>
                    </a:lnTo>
                    <a:lnTo>
                      <a:pt x="1160" y="370"/>
                    </a:lnTo>
                    <a:lnTo>
                      <a:pt x="1170" y="384"/>
                    </a:lnTo>
                    <a:lnTo>
                      <a:pt x="1182" y="398"/>
                    </a:lnTo>
                    <a:lnTo>
                      <a:pt x="1196" y="412"/>
                    </a:lnTo>
                    <a:lnTo>
                      <a:pt x="1210" y="424"/>
                    </a:lnTo>
                    <a:lnTo>
                      <a:pt x="1224" y="436"/>
                    </a:lnTo>
                    <a:lnTo>
                      <a:pt x="1240" y="446"/>
                    </a:lnTo>
                    <a:lnTo>
                      <a:pt x="1258" y="456"/>
                    </a:lnTo>
                    <a:lnTo>
                      <a:pt x="1276" y="462"/>
                    </a:lnTo>
                    <a:lnTo>
                      <a:pt x="1294" y="470"/>
                    </a:lnTo>
                    <a:lnTo>
                      <a:pt x="1294" y="470"/>
                    </a:lnTo>
                    <a:close/>
                    <a:moveTo>
                      <a:pt x="1360" y="136"/>
                    </a:moveTo>
                    <a:lnTo>
                      <a:pt x="1360" y="136"/>
                    </a:lnTo>
                    <a:lnTo>
                      <a:pt x="1382" y="138"/>
                    </a:lnTo>
                    <a:lnTo>
                      <a:pt x="1402" y="144"/>
                    </a:lnTo>
                    <a:lnTo>
                      <a:pt x="1420" y="154"/>
                    </a:lnTo>
                    <a:lnTo>
                      <a:pt x="1434" y="166"/>
                    </a:lnTo>
                    <a:lnTo>
                      <a:pt x="1448" y="182"/>
                    </a:lnTo>
                    <a:lnTo>
                      <a:pt x="1458" y="200"/>
                    </a:lnTo>
                    <a:lnTo>
                      <a:pt x="1464" y="220"/>
                    </a:lnTo>
                    <a:lnTo>
                      <a:pt x="1466" y="240"/>
                    </a:lnTo>
                    <a:lnTo>
                      <a:pt x="1466" y="240"/>
                    </a:lnTo>
                    <a:lnTo>
                      <a:pt x="1464" y="262"/>
                    </a:lnTo>
                    <a:lnTo>
                      <a:pt x="1458" y="282"/>
                    </a:lnTo>
                    <a:lnTo>
                      <a:pt x="1448" y="298"/>
                    </a:lnTo>
                    <a:lnTo>
                      <a:pt x="1434" y="314"/>
                    </a:lnTo>
                    <a:lnTo>
                      <a:pt x="1420" y="328"/>
                    </a:lnTo>
                    <a:lnTo>
                      <a:pt x="1402" y="336"/>
                    </a:lnTo>
                    <a:lnTo>
                      <a:pt x="1382" y="342"/>
                    </a:lnTo>
                    <a:lnTo>
                      <a:pt x="1360" y="344"/>
                    </a:lnTo>
                    <a:lnTo>
                      <a:pt x="1360" y="344"/>
                    </a:lnTo>
                    <a:lnTo>
                      <a:pt x="1340" y="342"/>
                    </a:lnTo>
                    <a:lnTo>
                      <a:pt x="1320" y="336"/>
                    </a:lnTo>
                    <a:lnTo>
                      <a:pt x="1302" y="328"/>
                    </a:lnTo>
                    <a:lnTo>
                      <a:pt x="1286" y="314"/>
                    </a:lnTo>
                    <a:lnTo>
                      <a:pt x="1274" y="298"/>
                    </a:lnTo>
                    <a:lnTo>
                      <a:pt x="1264" y="282"/>
                    </a:lnTo>
                    <a:lnTo>
                      <a:pt x="1258" y="262"/>
                    </a:lnTo>
                    <a:lnTo>
                      <a:pt x="1256" y="240"/>
                    </a:lnTo>
                    <a:lnTo>
                      <a:pt x="1256" y="240"/>
                    </a:lnTo>
                    <a:lnTo>
                      <a:pt x="1258" y="220"/>
                    </a:lnTo>
                    <a:lnTo>
                      <a:pt x="1264" y="200"/>
                    </a:lnTo>
                    <a:lnTo>
                      <a:pt x="1274" y="182"/>
                    </a:lnTo>
                    <a:lnTo>
                      <a:pt x="1286" y="166"/>
                    </a:lnTo>
                    <a:lnTo>
                      <a:pt x="1302" y="154"/>
                    </a:lnTo>
                    <a:lnTo>
                      <a:pt x="1320" y="144"/>
                    </a:lnTo>
                    <a:lnTo>
                      <a:pt x="1340" y="138"/>
                    </a:lnTo>
                    <a:lnTo>
                      <a:pt x="1360" y="136"/>
                    </a:lnTo>
                    <a:lnTo>
                      <a:pt x="1360" y="136"/>
                    </a:lnTo>
                    <a:close/>
                    <a:moveTo>
                      <a:pt x="72" y="808"/>
                    </a:moveTo>
                    <a:lnTo>
                      <a:pt x="1858" y="808"/>
                    </a:lnTo>
                    <a:lnTo>
                      <a:pt x="1858" y="944"/>
                    </a:lnTo>
                    <a:lnTo>
                      <a:pt x="16" y="944"/>
                    </a:lnTo>
                    <a:lnTo>
                      <a:pt x="16" y="944"/>
                    </a:lnTo>
                    <a:lnTo>
                      <a:pt x="42" y="874"/>
                    </a:lnTo>
                    <a:lnTo>
                      <a:pt x="72" y="808"/>
                    </a:lnTo>
                    <a:lnTo>
                      <a:pt x="72" y="808"/>
                    </a:lnTo>
                    <a:close/>
                  </a:path>
                </a:pathLst>
              </a:custGeom>
              <a:solidFill>
                <a:srgbClr val="FFFFFF"/>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grpSp>
            <p:nvGrpSpPr>
              <p:cNvPr id="77" name="Group 76">
                <a:extLst>
                  <a:ext uri="{FF2B5EF4-FFF2-40B4-BE49-F238E27FC236}">
                    <a16:creationId xmlns:a16="http://schemas.microsoft.com/office/drawing/2014/main" id="{D55A7A7A-E132-4556-BF3F-69319ABAF317}"/>
                  </a:ext>
                </a:extLst>
              </p:cNvPr>
              <p:cNvGrpSpPr/>
              <p:nvPr/>
            </p:nvGrpSpPr>
            <p:grpSpPr>
              <a:xfrm>
                <a:off x="5931517" y="1469271"/>
                <a:ext cx="309464" cy="458094"/>
                <a:chOff x="-4127500" y="2032000"/>
                <a:chExt cx="2657475" cy="3933825"/>
              </a:xfrm>
            </p:grpSpPr>
            <p:sp>
              <p:nvSpPr>
                <p:cNvPr id="108" name="Rectangle 27">
                  <a:extLst>
                    <a:ext uri="{FF2B5EF4-FFF2-40B4-BE49-F238E27FC236}">
                      <a16:creationId xmlns:a16="http://schemas.microsoft.com/office/drawing/2014/main" id="{FDA8612A-3010-4D23-A2B2-53B2552AA1BF}"/>
                    </a:ext>
                  </a:extLst>
                </p:cNvPr>
                <p:cNvSpPr>
                  <a:spLocks noChangeArrowheads="1"/>
                </p:cNvSpPr>
                <p:nvPr/>
              </p:nvSpPr>
              <p:spPr bwMode="auto">
                <a:xfrm>
                  <a:off x="-3349625" y="5013325"/>
                  <a:ext cx="152400"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09" name="Rectangle 28">
                  <a:extLst>
                    <a:ext uri="{FF2B5EF4-FFF2-40B4-BE49-F238E27FC236}">
                      <a16:creationId xmlns:a16="http://schemas.microsoft.com/office/drawing/2014/main" id="{C4893280-0F3D-4B8F-A32C-4441C70C3BF7}"/>
                    </a:ext>
                  </a:extLst>
                </p:cNvPr>
                <p:cNvSpPr>
                  <a:spLocks noChangeArrowheads="1"/>
                </p:cNvSpPr>
                <p:nvPr/>
              </p:nvSpPr>
              <p:spPr bwMode="auto">
                <a:xfrm>
                  <a:off x="-2581275" y="4051300"/>
                  <a:ext cx="130175"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10" name="Rectangle 29">
                  <a:extLst>
                    <a:ext uri="{FF2B5EF4-FFF2-40B4-BE49-F238E27FC236}">
                      <a16:creationId xmlns:a16="http://schemas.microsoft.com/office/drawing/2014/main" id="{3AD1C393-C106-429D-91DC-3D1ECF67377B}"/>
                    </a:ext>
                  </a:extLst>
                </p:cNvPr>
                <p:cNvSpPr>
                  <a:spLocks noChangeArrowheads="1"/>
                </p:cNvSpPr>
                <p:nvPr/>
              </p:nvSpPr>
              <p:spPr bwMode="auto">
                <a:xfrm>
                  <a:off x="-2797175" y="5013325"/>
                  <a:ext cx="152400"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11" name="Rectangle 30">
                  <a:extLst>
                    <a:ext uri="{FF2B5EF4-FFF2-40B4-BE49-F238E27FC236}">
                      <a16:creationId xmlns:a16="http://schemas.microsoft.com/office/drawing/2014/main" id="{3691BBEE-B480-48AF-ACFD-AA0C24A2B3E4}"/>
                    </a:ext>
                  </a:extLst>
                </p:cNvPr>
                <p:cNvSpPr>
                  <a:spLocks noChangeArrowheads="1"/>
                </p:cNvSpPr>
                <p:nvPr/>
              </p:nvSpPr>
              <p:spPr bwMode="auto">
                <a:xfrm>
                  <a:off x="-3159125" y="3086100"/>
                  <a:ext cx="177800"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12" name="Freeform 31">
                  <a:extLst>
                    <a:ext uri="{FF2B5EF4-FFF2-40B4-BE49-F238E27FC236}">
                      <a16:creationId xmlns:a16="http://schemas.microsoft.com/office/drawing/2014/main" id="{40DC19B4-FBAE-486D-B652-AA48D0199F13}"/>
                    </a:ext>
                  </a:extLst>
                </p:cNvPr>
                <p:cNvSpPr>
                  <a:spLocks noEditPoints="1"/>
                </p:cNvSpPr>
                <p:nvPr/>
              </p:nvSpPr>
              <p:spPr bwMode="auto">
                <a:xfrm>
                  <a:off x="-4127500" y="2032000"/>
                  <a:ext cx="2657475" cy="3933825"/>
                </a:xfrm>
                <a:custGeom>
                  <a:avLst/>
                  <a:gdLst>
                    <a:gd name="T0" fmla="*/ 1532 w 1674"/>
                    <a:gd name="T1" fmla="*/ 90 h 2478"/>
                    <a:gd name="T2" fmla="*/ 1436 w 1674"/>
                    <a:gd name="T3" fmla="*/ 32 h 2478"/>
                    <a:gd name="T4" fmla="*/ 1324 w 1674"/>
                    <a:gd name="T5" fmla="*/ 2 h 2478"/>
                    <a:gd name="T6" fmla="*/ 390 w 1674"/>
                    <a:gd name="T7" fmla="*/ 0 h 2478"/>
                    <a:gd name="T8" fmla="*/ 274 w 1674"/>
                    <a:gd name="T9" fmla="*/ 18 h 2478"/>
                    <a:gd name="T10" fmla="*/ 172 w 1674"/>
                    <a:gd name="T11" fmla="*/ 68 h 2478"/>
                    <a:gd name="T12" fmla="*/ 114 w 1674"/>
                    <a:gd name="T13" fmla="*/ 114 h 2478"/>
                    <a:gd name="T14" fmla="*/ 48 w 1674"/>
                    <a:gd name="T15" fmla="*/ 204 h 2478"/>
                    <a:gd name="T16" fmla="*/ 8 w 1674"/>
                    <a:gd name="T17" fmla="*/ 312 h 2478"/>
                    <a:gd name="T18" fmla="*/ 0 w 1674"/>
                    <a:gd name="T19" fmla="*/ 2090 h 2478"/>
                    <a:gd name="T20" fmla="*/ 8 w 1674"/>
                    <a:gd name="T21" fmla="*/ 2168 h 2478"/>
                    <a:gd name="T22" fmla="*/ 48 w 1674"/>
                    <a:gd name="T23" fmla="*/ 2276 h 2478"/>
                    <a:gd name="T24" fmla="*/ 114 w 1674"/>
                    <a:gd name="T25" fmla="*/ 2364 h 2478"/>
                    <a:gd name="T26" fmla="*/ 204 w 1674"/>
                    <a:gd name="T27" fmla="*/ 2432 h 2478"/>
                    <a:gd name="T28" fmla="*/ 312 w 1674"/>
                    <a:gd name="T29" fmla="*/ 2472 h 2478"/>
                    <a:gd name="T30" fmla="*/ 1284 w 1674"/>
                    <a:gd name="T31" fmla="*/ 2478 h 2478"/>
                    <a:gd name="T32" fmla="*/ 1364 w 1674"/>
                    <a:gd name="T33" fmla="*/ 2472 h 2478"/>
                    <a:gd name="T34" fmla="*/ 1470 w 1674"/>
                    <a:gd name="T35" fmla="*/ 2432 h 2478"/>
                    <a:gd name="T36" fmla="*/ 1560 w 1674"/>
                    <a:gd name="T37" fmla="*/ 2364 h 2478"/>
                    <a:gd name="T38" fmla="*/ 1628 w 1674"/>
                    <a:gd name="T39" fmla="*/ 2276 h 2478"/>
                    <a:gd name="T40" fmla="*/ 1666 w 1674"/>
                    <a:gd name="T41" fmla="*/ 2168 h 2478"/>
                    <a:gd name="T42" fmla="*/ 1674 w 1674"/>
                    <a:gd name="T43" fmla="*/ 390 h 2478"/>
                    <a:gd name="T44" fmla="*/ 1666 w 1674"/>
                    <a:gd name="T45" fmla="*/ 312 h 2478"/>
                    <a:gd name="T46" fmla="*/ 1628 w 1674"/>
                    <a:gd name="T47" fmla="*/ 204 h 2478"/>
                    <a:gd name="T48" fmla="*/ 1560 w 1674"/>
                    <a:gd name="T49" fmla="*/ 114 h 2478"/>
                    <a:gd name="T50" fmla="*/ 982 w 1674"/>
                    <a:gd name="T51" fmla="*/ 664 h 2478"/>
                    <a:gd name="T52" fmla="*/ 1522 w 1674"/>
                    <a:gd name="T53" fmla="*/ 1270 h 2478"/>
                    <a:gd name="T54" fmla="*/ 1522 w 1674"/>
                    <a:gd name="T55" fmla="*/ 1452 h 2478"/>
                    <a:gd name="T56" fmla="*/ 1194 w 1674"/>
                    <a:gd name="T57" fmla="*/ 2060 h 2478"/>
                    <a:gd name="T58" fmla="*/ 1522 w 1674"/>
                    <a:gd name="T59" fmla="*/ 2090 h 2478"/>
                    <a:gd name="T60" fmla="*/ 1512 w 1674"/>
                    <a:gd name="T61" fmla="*/ 2160 h 2478"/>
                    <a:gd name="T62" fmla="*/ 1482 w 1674"/>
                    <a:gd name="T63" fmla="*/ 2222 h 2478"/>
                    <a:gd name="T64" fmla="*/ 1454 w 1674"/>
                    <a:gd name="T65" fmla="*/ 2258 h 2478"/>
                    <a:gd name="T66" fmla="*/ 1398 w 1674"/>
                    <a:gd name="T67" fmla="*/ 2298 h 2478"/>
                    <a:gd name="T68" fmla="*/ 1332 w 1674"/>
                    <a:gd name="T69" fmla="*/ 2322 h 2478"/>
                    <a:gd name="T70" fmla="*/ 390 w 1674"/>
                    <a:gd name="T71" fmla="*/ 2328 h 2478"/>
                    <a:gd name="T72" fmla="*/ 342 w 1674"/>
                    <a:gd name="T73" fmla="*/ 2322 h 2478"/>
                    <a:gd name="T74" fmla="*/ 276 w 1674"/>
                    <a:gd name="T75" fmla="*/ 2298 h 2478"/>
                    <a:gd name="T76" fmla="*/ 222 w 1674"/>
                    <a:gd name="T77" fmla="*/ 2258 h 2478"/>
                    <a:gd name="T78" fmla="*/ 192 w 1674"/>
                    <a:gd name="T79" fmla="*/ 2222 h 2478"/>
                    <a:gd name="T80" fmla="*/ 162 w 1674"/>
                    <a:gd name="T81" fmla="*/ 2160 h 2478"/>
                    <a:gd name="T82" fmla="*/ 152 w 1674"/>
                    <a:gd name="T83" fmla="*/ 2090 h 2478"/>
                    <a:gd name="T84" fmla="*/ 244 w 1674"/>
                    <a:gd name="T85" fmla="*/ 1878 h 2478"/>
                    <a:gd name="T86" fmla="*/ 728 w 1674"/>
                    <a:gd name="T87" fmla="*/ 1452 h 2478"/>
                    <a:gd name="T88" fmla="*/ 152 w 1674"/>
                    <a:gd name="T89" fmla="*/ 846 h 2478"/>
                    <a:gd name="T90" fmla="*/ 152 w 1674"/>
                    <a:gd name="T91" fmla="*/ 664 h 2478"/>
                    <a:gd name="T92" fmla="*/ 154 w 1674"/>
                    <a:gd name="T93" fmla="*/ 366 h 2478"/>
                    <a:gd name="T94" fmla="*/ 170 w 1674"/>
                    <a:gd name="T95" fmla="*/ 298 h 2478"/>
                    <a:gd name="T96" fmla="*/ 206 w 1674"/>
                    <a:gd name="T97" fmla="*/ 240 h 2478"/>
                    <a:gd name="T98" fmla="*/ 238 w 1674"/>
                    <a:gd name="T99" fmla="*/ 206 h 2478"/>
                    <a:gd name="T100" fmla="*/ 298 w 1674"/>
                    <a:gd name="T101" fmla="*/ 172 h 2478"/>
                    <a:gd name="T102" fmla="*/ 366 w 1674"/>
                    <a:gd name="T103" fmla="*/ 154 h 2478"/>
                    <a:gd name="T104" fmla="*/ 1284 w 1674"/>
                    <a:gd name="T105" fmla="*/ 152 h 2478"/>
                    <a:gd name="T106" fmla="*/ 1356 w 1674"/>
                    <a:gd name="T107" fmla="*/ 164 h 2478"/>
                    <a:gd name="T108" fmla="*/ 1418 w 1674"/>
                    <a:gd name="T109" fmla="*/ 194 h 2478"/>
                    <a:gd name="T110" fmla="*/ 1454 w 1674"/>
                    <a:gd name="T111" fmla="*/ 222 h 2478"/>
                    <a:gd name="T112" fmla="*/ 1494 w 1674"/>
                    <a:gd name="T113" fmla="*/ 278 h 2478"/>
                    <a:gd name="T114" fmla="*/ 1518 w 1674"/>
                    <a:gd name="T115" fmla="*/ 342 h 2478"/>
                    <a:gd name="T116" fmla="*/ 1522 w 1674"/>
                    <a:gd name="T117" fmla="*/ 664 h 2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4" h="2478">
                      <a:moveTo>
                        <a:pt x="1560" y="114"/>
                      </a:moveTo>
                      <a:lnTo>
                        <a:pt x="1560" y="114"/>
                      </a:lnTo>
                      <a:lnTo>
                        <a:pt x="1532" y="90"/>
                      </a:lnTo>
                      <a:lnTo>
                        <a:pt x="1502" y="68"/>
                      </a:lnTo>
                      <a:lnTo>
                        <a:pt x="1470" y="48"/>
                      </a:lnTo>
                      <a:lnTo>
                        <a:pt x="1436" y="32"/>
                      </a:lnTo>
                      <a:lnTo>
                        <a:pt x="1400" y="18"/>
                      </a:lnTo>
                      <a:lnTo>
                        <a:pt x="1364" y="8"/>
                      </a:lnTo>
                      <a:lnTo>
                        <a:pt x="1324" y="2"/>
                      </a:lnTo>
                      <a:lnTo>
                        <a:pt x="1284" y="0"/>
                      </a:lnTo>
                      <a:lnTo>
                        <a:pt x="390" y="0"/>
                      </a:lnTo>
                      <a:lnTo>
                        <a:pt x="390" y="0"/>
                      </a:lnTo>
                      <a:lnTo>
                        <a:pt x="350" y="2"/>
                      </a:lnTo>
                      <a:lnTo>
                        <a:pt x="312" y="8"/>
                      </a:lnTo>
                      <a:lnTo>
                        <a:pt x="274" y="18"/>
                      </a:lnTo>
                      <a:lnTo>
                        <a:pt x="238" y="32"/>
                      </a:lnTo>
                      <a:lnTo>
                        <a:pt x="204" y="48"/>
                      </a:lnTo>
                      <a:lnTo>
                        <a:pt x="172" y="68"/>
                      </a:lnTo>
                      <a:lnTo>
                        <a:pt x="142" y="90"/>
                      </a:lnTo>
                      <a:lnTo>
                        <a:pt x="114" y="114"/>
                      </a:lnTo>
                      <a:lnTo>
                        <a:pt x="114" y="114"/>
                      </a:lnTo>
                      <a:lnTo>
                        <a:pt x="90" y="142"/>
                      </a:lnTo>
                      <a:lnTo>
                        <a:pt x="66" y="172"/>
                      </a:lnTo>
                      <a:lnTo>
                        <a:pt x="48" y="204"/>
                      </a:lnTo>
                      <a:lnTo>
                        <a:pt x="30" y="238"/>
                      </a:lnTo>
                      <a:lnTo>
                        <a:pt x="18" y="274"/>
                      </a:lnTo>
                      <a:lnTo>
                        <a:pt x="8" y="312"/>
                      </a:lnTo>
                      <a:lnTo>
                        <a:pt x="2" y="350"/>
                      </a:lnTo>
                      <a:lnTo>
                        <a:pt x="0" y="390"/>
                      </a:lnTo>
                      <a:lnTo>
                        <a:pt x="0" y="2090"/>
                      </a:lnTo>
                      <a:lnTo>
                        <a:pt x="0" y="2090"/>
                      </a:lnTo>
                      <a:lnTo>
                        <a:pt x="2" y="2130"/>
                      </a:lnTo>
                      <a:lnTo>
                        <a:pt x="8" y="2168"/>
                      </a:lnTo>
                      <a:lnTo>
                        <a:pt x="18" y="2206"/>
                      </a:lnTo>
                      <a:lnTo>
                        <a:pt x="30" y="2242"/>
                      </a:lnTo>
                      <a:lnTo>
                        <a:pt x="48" y="2276"/>
                      </a:lnTo>
                      <a:lnTo>
                        <a:pt x="66" y="2308"/>
                      </a:lnTo>
                      <a:lnTo>
                        <a:pt x="90" y="2338"/>
                      </a:lnTo>
                      <a:lnTo>
                        <a:pt x="114" y="2364"/>
                      </a:lnTo>
                      <a:lnTo>
                        <a:pt x="142" y="2390"/>
                      </a:lnTo>
                      <a:lnTo>
                        <a:pt x="172" y="2412"/>
                      </a:lnTo>
                      <a:lnTo>
                        <a:pt x="204" y="2432"/>
                      </a:lnTo>
                      <a:lnTo>
                        <a:pt x="238" y="2448"/>
                      </a:lnTo>
                      <a:lnTo>
                        <a:pt x="274" y="2462"/>
                      </a:lnTo>
                      <a:lnTo>
                        <a:pt x="312" y="2472"/>
                      </a:lnTo>
                      <a:lnTo>
                        <a:pt x="350" y="2476"/>
                      </a:lnTo>
                      <a:lnTo>
                        <a:pt x="390" y="2478"/>
                      </a:lnTo>
                      <a:lnTo>
                        <a:pt x="1284" y="2478"/>
                      </a:lnTo>
                      <a:lnTo>
                        <a:pt x="1284" y="2478"/>
                      </a:lnTo>
                      <a:lnTo>
                        <a:pt x="1324" y="2476"/>
                      </a:lnTo>
                      <a:lnTo>
                        <a:pt x="1364" y="2472"/>
                      </a:lnTo>
                      <a:lnTo>
                        <a:pt x="1400" y="2462"/>
                      </a:lnTo>
                      <a:lnTo>
                        <a:pt x="1436" y="2448"/>
                      </a:lnTo>
                      <a:lnTo>
                        <a:pt x="1470" y="2432"/>
                      </a:lnTo>
                      <a:lnTo>
                        <a:pt x="1502" y="2412"/>
                      </a:lnTo>
                      <a:lnTo>
                        <a:pt x="1532" y="2390"/>
                      </a:lnTo>
                      <a:lnTo>
                        <a:pt x="1560" y="2364"/>
                      </a:lnTo>
                      <a:lnTo>
                        <a:pt x="1586" y="2338"/>
                      </a:lnTo>
                      <a:lnTo>
                        <a:pt x="1608" y="2308"/>
                      </a:lnTo>
                      <a:lnTo>
                        <a:pt x="1628" y="2276"/>
                      </a:lnTo>
                      <a:lnTo>
                        <a:pt x="1644" y="2242"/>
                      </a:lnTo>
                      <a:lnTo>
                        <a:pt x="1656" y="2206"/>
                      </a:lnTo>
                      <a:lnTo>
                        <a:pt x="1666" y="2168"/>
                      </a:lnTo>
                      <a:lnTo>
                        <a:pt x="1672" y="2130"/>
                      </a:lnTo>
                      <a:lnTo>
                        <a:pt x="1674" y="2090"/>
                      </a:lnTo>
                      <a:lnTo>
                        <a:pt x="1674" y="390"/>
                      </a:lnTo>
                      <a:lnTo>
                        <a:pt x="1674" y="390"/>
                      </a:lnTo>
                      <a:lnTo>
                        <a:pt x="1672" y="350"/>
                      </a:lnTo>
                      <a:lnTo>
                        <a:pt x="1666" y="312"/>
                      </a:lnTo>
                      <a:lnTo>
                        <a:pt x="1656" y="274"/>
                      </a:lnTo>
                      <a:lnTo>
                        <a:pt x="1644" y="238"/>
                      </a:lnTo>
                      <a:lnTo>
                        <a:pt x="1628" y="204"/>
                      </a:lnTo>
                      <a:lnTo>
                        <a:pt x="1608" y="172"/>
                      </a:lnTo>
                      <a:lnTo>
                        <a:pt x="1586" y="142"/>
                      </a:lnTo>
                      <a:lnTo>
                        <a:pt x="1560" y="114"/>
                      </a:lnTo>
                      <a:lnTo>
                        <a:pt x="1560" y="114"/>
                      </a:lnTo>
                      <a:close/>
                      <a:moveTo>
                        <a:pt x="1522" y="664"/>
                      </a:moveTo>
                      <a:lnTo>
                        <a:pt x="982" y="664"/>
                      </a:lnTo>
                      <a:lnTo>
                        <a:pt x="982" y="846"/>
                      </a:lnTo>
                      <a:lnTo>
                        <a:pt x="1522" y="846"/>
                      </a:lnTo>
                      <a:lnTo>
                        <a:pt x="1522" y="1270"/>
                      </a:lnTo>
                      <a:lnTo>
                        <a:pt x="1316" y="1270"/>
                      </a:lnTo>
                      <a:lnTo>
                        <a:pt x="1316" y="1452"/>
                      </a:lnTo>
                      <a:lnTo>
                        <a:pt x="1522" y="1452"/>
                      </a:lnTo>
                      <a:lnTo>
                        <a:pt x="1522" y="1878"/>
                      </a:lnTo>
                      <a:lnTo>
                        <a:pt x="1194" y="1878"/>
                      </a:lnTo>
                      <a:lnTo>
                        <a:pt x="1194" y="2060"/>
                      </a:lnTo>
                      <a:lnTo>
                        <a:pt x="1522" y="2060"/>
                      </a:lnTo>
                      <a:lnTo>
                        <a:pt x="1522" y="2090"/>
                      </a:lnTo>
                      <a:lnTo>
                        <a:pt x="1522" y="2090"/>
                      </a:lnTo>
                      <a:lnTo>
                        <a:pt x="1522" y="2114"/>
                      </a:lnTo>
                      <a:lnTo>
                        <a:pt x="1518" y="2138"/>
                      </a:lnTo>
                      <a:lnTo>
                        <a:pt x="1512" y="2160"/>
                      </a:lnTo>
                      <a:lnTo>
                        <a:pt x="1504" y="2182"/>
                      </a:lnTo>
                      <a:lnTo>
                        <a:pt x="1494" y="2202"/>
                      </a:lnTo>
                      <a:lnTo>
                        <a:pt x="1482" y="2222"/>
                      </a:lnTo>
                      <a:lnTo>
                        <a:pt x="1468" y="2240"/>
                      </a:lnTo>
                      <a:lnTo>
                        <a:pt x="1454" y="2258"/>
                      </a:lnTo>
                      <a:lnTo>
                        <a:pt x="1454" y="2258"/>
                      </a:lnTo>
                      <a:lnTo>
                        <a:pt x="1436" y="2272"/>
                      </a:lnTo>
                      <a:lnTo>
                        <a:pt x="1418" y="2286"/>
                      </a:lnTo>
                      <a:lnTo>
                        <a:pt x="1398" y="2298"/>
                      </a:lnTo>
                      <a:lnTo>
                        <a:pt x="1378" y="2308"/>
                      </a:lnTo>
                      <a:lnTo>
                        <a:pt x="1356" y="2316"/>
                      </a:lnTo>
                      <a:lnTo>
                        <a:pt x="1332" y="2322"/>
                      </a:lnTo>
                      <a:lnTo>
                        <a:pt x="1310" y="2326"/>
                      </a:lnTo>
                      <a:lnTo>
                        <a:pt x="1284" y="2328"/>
                      </a:lnTo>
                      <a:lnTo>
                        <a:pt x="390" y="2328"/>
                      </a:lnTo>
                      <a:lnTo>
                        <a:pt x="390" y="2328"/>
                      </a:lnTo>
                      <a:lnTo>
                        <a:pt x="366" y="2326"/>
                      </a:lnTo>
                      <a:lnTo>
                        <a:pt x="342" y="2322"/>
                      </a:lnTo>
                      <a:lnTo>
                        <a:pt x="320" y="2316"/>
                      </a:lnTo>
                      <a:lnTo>
                        <a:pt x="298" y="2308"/>
                      </a:lnTo>
                      <a:lnTo>
                        <a:pt x="276" y="2298"/>
                      </a:lnTo>
                      <a:lnTo>
                        <a:pt x="256" y="2286"/>
                      </a:lnTo>
                      <a:lnTo>
                        <a:pt x="238" y="2272"/>
                      </a:lnTo>
                      <a:lnTo>
                        <a:pt x="222" y="2258"/>
                      </a:lnTo>
                      <a:lnTo>
                        <a:pt x="222" y="2258"/>
                      </a:lnTo>
                      <a:lnTo>
                        <a:pt x="206" y="2240"/>
                      </a:lnTo>
                      <a:lnTo>
                        <a:pt x="192" y="2222"/>
                      </a:lnTo>
                      <a:lnTo>
                        <a:pt x="180" y="2202"/>
                      </a:lnTo>
                      <a:lnTo>
                        <a:pt x="170" y="2182"/>
                      </a:lnTo>
                      <a:lnTo>
                        <a:pt x="162" y="2160"/>
                      </a:lnTo>
                      <a:lnTo>
                        <a:pt x="156" y="2138"/>
                      </a:lnTo>
                      <a:lnTo>
                        <a:pt x="154" y="2114"/>
                      </a:lnTo>
                      <a:lnTo>
                        <a:pt x="152" y="2090"/>
                      </a:lnTo>
                      <a:lnTo>
                        <a:pt x="152" y="2060"/>
                      </a:lnTo>
                      <a:lnTo>
                        <a:pt x="244" y="2060"/>
                      </a:lnTo>
                      <a:lnTo>
                        <a:pt x="244" y="1878"/>
                      </a:lnTo>
                      <a:lnTo>
                        <a:pt x="152" y="1878"/>
                      </a:lnTo>
                      <a:lnTo>
                        <a:pt x="152" y="1452"/>
                      </a:lnTo>
                      <a:lnTo>
                        <a:pt x="728" y="1452"/>
                      </a:lnTo>
                      <a:lnTo>
                        <a:pt x="728" y="1270"/>
                      </a:lnTo>
                      <a:lnTo>
                        <a:pt x="152" y="1270"/>
                      </a:lnTo>
                      <a:lnTo>
                        <a:pt x="152" y="846"/>
                      </a:lnTo>
                      <a:lnTo>
                        <a:pt x="364" y="846"/>
                      </a:lnTo>
                      <a:lnTo>
                        <a:pt x="364" y="664"/>
                      </a:lnTo>
                      <a:lnTo>
                        <a:pt x="152" y="664"/>
                      </a:lnTo>
                      <a:lnTo>
                        <a:pt x="152" y="390"/>
                      </a:lnTo>
                      <a:lnTo>
                        <a:pt x="152" y="390"/>
                      </a:lnTo>
                      <a:lnTo>
                        <a:pt x="154" y="366"/>
                      </a:lnTo>
                      <a:lnTo>
                        <a:pt x="156" y="342"/>
                      </a:lnTo>
                      <a:lnTo>
                        <a:pt x="162" y="320"/>
                      </a:lnTo>
                      <a:lnTo>
                        <a:pt x="170" y="298"/>
                      </a:lnTo>
                      <a:lnTo>
                        <a:pt x="180" y="278"/>
                      </a:lnTo>
                      <a:lnTo>
                        <a:pt x="192" y="258"/>
                      </a:lnTo>
                      <a:lnTo>
                        <a:pt x="206" y="240"/>
                      </a:lnTo>
                      <a:lnTo>
                        <a:pt x="222" y="222"/>
                      </a:lnTo>
                      <a:lnTo>
                        <a:pt x="222" y="222"/>
                      </a:lnTo>
                      <a:lnTo>
                        <a:pt x="238" y="206"/>
                      </a:lnTo>
                      <a:lnTo>
                        <a:pt x="256" y="194"/>
                      </a:lnTo>
                      <a:lnTo>
                        <a:pt x="276" y="182"/>
                      </a:lnTo>
                      <a:lnTo>
                        <a:pt x="298" y="172"/>
                      </a:lnTo>
                      <a:lnTo>
                        <a:pt x="320" y="164"/>
                      </a:lnTo>
                      <a:lnTo>
                        <a:pt x="342" y="158"/>
                      </a:lnTo>
                      <a:lnTo>
                        <a:pt x="366" y="154"/>
                      </a:lnTo>
                      <a:lnTo>
                        <a:pt x="390" y="152"/>
                      </a:lnTo>
                      <a:lnTo>
                        <a:pt x="1284" y="152"/>
                      </a:lnTo>
                      <a:lnTo>
                        <a:pt x="1284" y="152"/>
                      </a:lnTo>
                      <a:lnTo>
                        <a:pt x="1310" y="154"/>
                      </a:lnTo>
                      <a:lnTo>
                        <a:pt x="1332" y="158"/>
                      </a:lnTo>
                      <a:lnTo>
                        <a:pt x="1356" y="164"/>
                      </a:lnTo>
                      <a:lnTo>
                        <a:pt x="1378" y="172"/>
                      </a:lnTo>
                      <a:lnTo>
                        <a:pt x="1398" y="182"/>
                      </a:lnTo>
                      <a:lnTo>
                        <a:pt x="1418" y="194"/>
                      </a:lnTo>
                      <a:lnTo>
                        <a:pt x="1436" y="206"/>
                      </a:lnTo>
                      <a:lnTo>
                        <a:pt x="1454" y="222"/>
                      </a:lnTo>
                      <a:lnTo>
                        <a:pt x="1454" y="222"/>
                      </a:lnTo>
                      <a:lnTo>
                        <a:pt x="1468" y="240"/>
                      </a:lnTo>
                      <a:lnTo>
                        <a:pt x="1482" y="258"/>
                      </a:lnTo>
                      <a:lnTo>
                        <a:pt x="1494" y="278"/>
                      </a:lnTo>
                      <a:lnTo>
                        <a:pt x="1504" y="298"/>
                      </a:lnTo>
                      <a:lnTo>
                        <a:pt x="1512" y="320"/>
                      </a:lnTo>
                      <a:lnTo>
                        <a:pt x="1518" y="342"/>
                      </a:lnTo>
                      <a:lnTo>
                        <a:pt x="1522" y="366"/>
                      </a:lnTo>
                      <a:lnTo>
                        <a:pt x="1522" y="390"/>
                      </a:lnTo>
                      <a:lnTo>
                        <a:pt x="1522" y="6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13" name="Freeform 32">
                  <a:extLst>
                    <a:ext uri="{FF2B5EF4-FFF2-40B4-BE49-F238E27FC236}">
                      <a16:creationId xmlns:a16="http://schemas.microsoft.com/office/drawing/2014/main" id="{C9C4E02D-4932-4E00-AFF4-24D14B7AFAF9}"/>
                    </a:ext>
                  </a:extLst>
                </p:cNvPr>
                <p:cNvSpPr>
                  <a:spLocks/>
                </p:cNvSpPr>
                <p:nvPr/>
              </p:nvSpPr>
              <p:spPr bwMode="auto">
                <a:xfrm>
                  <a:off x="-3505200" y="2879725"/>
                  <a:ext cx="301625" cy="676275"/>
                </a:xfrm>
                <a:custGeom>
                  <a:avLst/>
                  <a:gdLst>
                    <a:gd name="T0" fmla="*/ 96 w 190"/>
                    <a:gd name="T1" fmla="*/ 0 h 426"/>
                    <a:gd name="T2" fmla="*/ 96 w 190"/>
                    <a:gd name="T3" fmla="*/ 0 h 426"/>
                    <a:gd name="T4" fmla="*/ 76 w 190"/>
                    <a:gd name="T5" fmla="*/ 2 h 426"/>
                    <a:gd name="T6" fmla="*/ 58 w 190"/>
                    <a:gd name="T7" fmla="*/ 6 h 426"/>
                    <a:gd name="T8" fmla="*/ 42 w 190"/>
                    <a:gd name="T9" fmla="*/ 16 h 426"/>
                    <a:gd name="T10" fmla="*/ 28 w 190"/>
                    <a:gd name="T11" fmla="*/ 28 h 426"/>
                    <a:gd name="T12" fmla="*/ 16 w 190"/>
                    <a:gd name="T13" fmla="*/ 42 h 426"/>
                    <a:gd name="T14" fmla="*/ 8 w 190"/>
                    <a:gd name="T15" fmla="*/ 58 h 426"/>
                    <a:gd name="T16" fmla="*/ 2 w 190"/>
                    <a:gd name="T17" fmla="*/ 76 h 426"/>
                    <a:gd name="T18" fmla="*/ 0 w 190"/>
                    <a:gd name="T19" fmla="*/ 94 h 426"/>
                    <a:gd name="T20" fmla="*/ 0 w 190"/>
                    <a:gd name="T21" fmla="*/ 144 h 426"/>
                    <a:gd name="T22" fmla="*/ 0 w 190"/>
                    <a:gd name="T23" fmla="*/ 282 h 426"/>
                    <a:gd name="T24" fmla="*/ 0 w 190"/>
                    <a:gd name="T25" fmla="*/ 330 h 426"/>
                    <a:gd name="T26" fmla="*/ 0 w 190"/>
                    <a:gd name="T27" fmla="*/ 330 h 426"/>
                    <a:gd name="T28" fmla="*/ 2 w 190"/>
                    <a:gd name="T29" fmla="*/ 350 h 426"/>
                    <a:gd name="T30" fmla="*/ 8 w 190"/>
                    <a:gd name="T31" fmla="*/ 368 h 426"/>
                    <a:gd name="T32" fmla="*/ 16 w 190"/>
                    <a:gd name="T33" fmla="*/ 384 h 426"/>
                    <a:gd name="T34" fmla="*/ 28 w 190"/>
                    <a:gd name="T35" fmla="*/ 398 h 426"/>
                    <a:gd name="T36" fmla="*/ 42 w 190"/>
                    <a:gd name="T37" fmla="*/ 410 h 426"/>
                    <a:gd name="T38" fmla="*/ 58 w 190"/>
                    <a:gd name="T39" fmla="*/ 418 h 426"/>
                    <a:gd name="T40" fmla="*/ 76 w 190"/>
                    <a:gd name="T41" fmla="*/ 424 h 426"/>
                    <a:gd name="T42" fmla="*/ 96 w 190"/>
                    <a:gd name="T43" fmla="*/ 426 h 426"/>
                    <a:gd name="T44" fmla="*/ 96 w 190"/>
                    <a:gd name="T45" fmla="*/ 426 h 426"/>
                    <a:gd name="T46" fmla="*/ 114 w 190"/>
                    <a:gd name="T47" fmla="*/ 424 h 426"/>
                    <a:gd name="T48" fmla="*/ 132 w 190"/>
                    <a:gd name="T49" fmla="*/ 418 h 426"/>
                    <a:gd name="T50" fmla="*/ 148 w 190"/>
                    <a:gd name="T51" fmla="*/ 410 h 426"/>
                    <a:gd name="T52" fmla="*/ 162 w 190"/>
                    <a:gd name="T53" fmla="*/ 398 h 426"/>
                    <a:gd name="T54" fmla="*/ 174 w 190"/>
                    <a:gd name="T55" fmla="*/ 384 h 426"/>
                    <a:gd name="T56" fmla="*/ 184 w 190"/>
                    <a:gd name="T57" fmla="*/ 368 h 426"/>
                    <a:gd name="T58" fmla="*/ 188 w 190"/>
                    <a:gd name="T59" fmla="*/ 350 h 426"/>
                    <a:gd name="T60" fmla="*/ 190 w 190"/>
                    <a:gd name="T61" fmla="*/ 330 h 426"/>
                    <a:gd name="T62" fmla="*/ 190 w 190"/>
                    <a:gd name="T63" fmla="*/ 282 h 426"/>
                    <a:gd name="T64" fmla="*/ 190 w 190"/>
                    <a:gd name="T65" fmla="*/ 144 h 426"/>
                    <a:gd name="T66" fmla="*/ 190 w 190"/>
                    <a:gd name="T67" fmla="*/ 94 h 426"/>
                    <a:gd name="T68" fmla="*/ 190 w 190"/>
                    <a:gd name="T69" fmla="*/ 94 h 426"/>
                    <a:gd name="T70" fmla="*/ 188 w 190"/>
                    <a:gd name="T71" fmla="*/ 76 h 426"/>
                    <a:gd name="T72" fmla="*/ 184 w 190"/>
                    <a:gd name="T73" fmla="*/ 58 h 426"/>
                    <a:gd name="T74" fmla="*/ 174 w 190"/>
                    <a:gd name="T75" fmla="*/ 42 h 426"/>
                    <a:gd name="T76" fmla="*/ 162 w 190"/>
                    <a:gd name="T77" fmla="*/ 28 h 426"/>
                    <a:gd name="T78" fmla="*/ 148 w 190"/>
                    <a:gd name="T79" fmla="*/ 16 h 426"/>
                    <a:gd name="T80" fmla="*/ 132 w 190"/>
                    <a:gd name="T81" fmla="*/ 6 h 426"/>
                    <a:gd name="T82" fmla="*/ 114 w 190"/>
                    <a:gd name="T83" fmla="*/ 2 h 426"/>
                    <a:gd name="T84" fmla="*/ 96 w 190"/>
                    <a:gd name="T85" fmla="*/ 0 h 426"/>
                    <a:gd name="T86" fmla="*/ 96 w 190"/>
                    <a:gd name="T87"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426">
                      <a:moveTo>
                        <a:pt x="96" y="0"/>
                      </a:moveTo>
                      <a:lnTo>
                        <a:pt x="96" y="0"/>
                      </a:lnTo>
                      <a:lnTo>
                        <a:pt x="76" y="2"/>
                      </a:lnTo>
                      <a:lnTo>
                        <a:pt x="58" y="6"/>
                      </a:lnTo>
                      <a:lnTo>
                        <a:pt x="42" y="16"/>
                      </a:lnTo>
                      <a:lnTo>
                        <a:pt x="28" y="28"/>
                      </a:lnTo>
                      <a:lnTo>
                        <a:pt x="16" y="42"/>
                      </a:lnTo>
                      <a:lnTo>
                        <a:pt x="8" y="58"/>
                      </a:lnTo>
                      <a:lnTo>
                        <a:pt x="2" y="76"/>
                      </a:lnTo>
                      <a:lnTo>
                        <a:pt x="0" y="94"/>
                      </a:lnTo>
                      <a:lnTo>
                        <a:pt x="0" y="144"/>
                      </a:lnTo>
                      <a:lnTo>
                        <a:pt x="0" y="282"/>
                      </a:lnTo>
                      <a:lnTo>
                        <a:pt x="0" y="330"/>
                      </a:lnTo>
                      <a:lnTo>
                        <a:pt x="0" y="330"/>
                      </a:lnTo>
                      <a:lnTo>
                        <a:pt x="2" y="350"/>
                      </a:lnTo>
                      <a:lnTo>
                        <a:pt x="8" y="368"/>
                      </a:lnTo>
                      <a:lnTo>
                        <a:pt x="16" y="384"/>
                      </a:lnTo>
                      <a:lnTo>
                        <a:pt x="28" y="398"/>
                      </a:lnTo>
                      <a:lnTo>
                        <a:pt x="42" y="410"/>
                      </a:lnTo>
                      <a:lnTo>
                        <a:pt x="58" y="418"/>
                      </a:lnTo>
                      <a:lnTo>
                        <a:pt x="76" y="424"/>
                      </a:lnTo>
                      <a:lnTo>
                        <a:pt x="96" y="426"/>
                      </a:lnTo>
                      <a:lnTo>
                        <a:pt x="96" y="426"/>
                      </a:lnTo>
                      <a:lnTo>
                        <a:pt x="114" y="424"/>
                      </a:lnTo>
                      <a:lnTo>
                        <a:pt x="132" y="418"/>
                      </a:lnTo>
                      <a:lnTo>
                        <a:pt x="148" y="410"/>
                      </a:lnTo>
                      <a:lnTo>
                        <a:pt x="162" y="398"/>
                      </a:lnTo>
                      <a:lnTo>
                        <a:pt x="174" y="384"/>
                      </a:lnTo>
                      <a:lnTo>
                        <a:pt x="184" y="368"/>
                      </a:lnTo>
                      <a:lnTo>
                        <a:pt x="188" y="350"/>
                      </a:lnTo>
                      <a:lnTo>
                        <a:pt x="190" y="330"/>
                      </a:lnTo>
                      <a:lnTo>
                        <a:pt x="190" y="282"/>
                      </a:lnTo>
                      <a:lnTo>
                        <a:pt x="190" y="144"/>
                      </a:lnTo>
                      <a:lnTo>
                        <a:pt x="190" y="94"/>
                      </a:lnTo>
                      <a:lnTo>
                        <a:pt x="190" y="94"/>
                      </a:lnTo>
                      <a:lnTo>
                        <a:pt x="188" y="76"/>
                      </a:lnTo>
                      <a:lnTo>
                        <a:pt x="184" y="58"/>
                      </a:lnTo>
                      <a:lnTo>
                        <a:pt x="174" y="42"/>
                      </a:lnTo>
                      <a:lnTo>
                        <a:pt x="162" y="28"/>
                      </a:lnTo>
                      <a:lnTo>
                        <a:pt x="148" y="16"/>
                      </a:lnTo>
                      <a:lnTo>
                        <a:pt x="132" y="6"/>
                      </a:lnTo>
                      <a:lnTo>
                        <a:pt x="114" y="2"/>
                      </a:lnTo>
                      <a:lnTo>
                        <a:pt x="96" y="0"/>
                      </a:lnTo>
                      <a:lnTo>
                        <a:pt x="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14" name="Freeform 33">
                  <a:extLst>
                    <a:ext uri="{FF2B5EF4-FFF2-40B4-BE49-F238E27FC236}">
                      <a16:creationId xmlns:a16="http://schemas.microsoft.com/office/drawing/2014/main" id="{2CBD0263-5221-4A85-B55E-B8BDEA3F86CD}"/>
                    </a:ext>
                  </a:extLst>
                </p:cNvPr>
                <p:cNvSpPr>
                  <a:spLocks/>
                </p:cNvSpPr>
                <p:nvPr/>
              </p:nvSpPr>
              <p:spPr bwMode="auto">
                <a:xfrm>
                  <a:off x="-2924175" y="2879725"/>
                  <a:ext cx="304800" cy="676275"/>
                </a:xfrm>
                <a:custGeom>
                  <a:avLst/>
                  <a:gdLst>
                    <a:gd name="T0" fmla="*/ 96 w 192"/>
                    <a:gd name="T1" fmla="*/ 0 h 426"/>
                    <a:gd name="T2" fmla="*/ 96 w 192"/>
                    <a:gd name="T3" fmla="*/ 0 h 426"/>
                    <a:gd name="T4" fmla="*/ 76 w 192"/>
                    <a:gd name="T5" fmla="*/ 2 h 426"/>
                    <a:gd name="T6" fmla="*/ 58 w 192"/>
                    <a:gd name="T7" fmla="*/ 6 h 426"/>
                    <a:gd name="T8" fmla="*/ 42 w 192"/>
                    <a:gd name="T9" fmla="*/ 16 h 426"/>
                    <a:gd name="T10" fmla="*/ 28 w 192"/>
                    <a:gd name="T11" fmla="*/ 28 h 426"/>
                    <a:gd name="T12" fmla="*/ 16 w 192"/>
                    <a:gd name="T13" fmla="*/ 42 h 426"/>
                    <a:gd name="T14" fmla="*/ 8 w 192"/>
                    <a:gd name="T15" fmla="*/ 58 h 426"/>
                    <a:gd name="T16" fmla="*/ 2 w 192"/>
                    <a:gd name="T17" fmla="*/ 76 h 426"/>
                    <a:gd name="T18" fmla="*/ 0 w 192"/>
                    <a:gd name="T19" fmla="*/ 94 h 426"/>
                    <a:gd name="T20" fmla="*/ 0 w 192"/>
                    <a:gd name="T21" fmla="*/ 144 h 426"/>
                    <a:gd name="T22" fmla="*/ 0 w 192"/>
                    <a:gd name="T23" fmla="*/ 282 h 426"/>
                    <a:gd name="T24" fmla="*/ 0 w 192"/>
                    <a:gd name="T25" fmla="*/ 330 h 426"/>
                    <a:gd name="T26" fmla="*/ 0 w 192"/>
                    <a:gd name="T27" fmla="*/ 330 h 426"/>
                    <a:gd name="T28" fmla="*/ 2 w 192"/>
                    <a:gd name="T29" fmla="*/ 350 h 426"/>
                    <a:gd name="T30" fmla="*/ 8 w 192"/>
                    <a:gd name="T31" fmla="*/ 368 h 426"/>
                    <a:gd name="T32" fmla="*/ 16 w 192"/>
                    <a:gd name="T33" fmla="*/ 384 h 426"/>
                    <a:gd name="T34" fmla="*/ 28 w 192"/>
                    <a:gd name="T35" fmla="*/ 398 h 426"/>
                    <a:gd name="T36" fmla="*/ 42 w 192"/>
                    <a:gd name="T37" fmla="*/ 410 h 426"/>
                    <a:gd name="T38" fmla="*/ 58 w 192"/>
                    <a:gd name="T39" fmla="*/ 418 h 426"/>
                    <a:gd name="T40" fmla="*/ 76 w 192"/>
                    <a:gd name="T41" fmla="*/ 424 h 426"/>
                    <a:gd name="T42" fmla="*/ 96 w 192"/>
                    <a:gd name="T43" fmla="*/ 426 h 426"/>
                    <a:gd name="T44" fmla="*/ 96 w 192"/>
                    <a:gd name="T45" fmla="*/ 426 h 426"/>
                    <a:gd name="T46" fmla="*/ 116 w 192"/>
                    <a:gd name="T47" fmla="*/ 424 h 426"/>
                    <a:gd name="T48" fmla="*/ 134 w 192"/>
                    <a:gd name="T49" fmla="*/ 418 h 426"/>
                    <a:gd name="T50" fmla="*/ 150 w 192"/>
                    <a:gd name="T51" fmla="*/ 410 h 426"/>
                    <a:gd name="T52" fmla="*/ 164 w 192"/>
                    <a:gd name="T53" fmla="*/ 398 h 426"/>
                    <a:gd name="T54" fmla="*/ 174 w 192"/>
                    <a:gd name="T55" fmla="*/ 384 h 426"/>
                    <a:gd name="T56" fmla="*/ 184 w 192"/>
                    <a:gd name="T57" fmla="*/ 368 h 426"/>
                    <a:gd name="T58" fmla="*/ 190 w 192"/>
                    <a:gd name="T59" fmla="*/ 350 h 426"/>
                    <a:gd name="T60" fmla="*/ 192 w 192"/>
                    <a:gd name="T61" fmla="*/ 330 h 426"/>
                    <a:gd name="T62" fmla="*/ 192 w 192"/>
                    <a:gd name="T63" fmla="*/ 282 h 426"/>
                    <a:gd name="T64" fmla="*/ 192 w 192"/>
                    <a:gd name="T65" fmla="*/ 144 h 426"/>
                    <a:gd name="T66" fmla="*/ 192 w 192"/>
                    <a:gd name="T67" fmla="*/ 94 h 426"/>
                    <a:gd name="T68" fmla="*/ 192 w 192"/>
                    <a:gd name="T69" fmla="*/ 94 h 426"/>
                    <a:gd name="T70" fmla="*/ 190 w 192"/>
                    <a:gd name="T71" fmla="*/ 76 h 426"/>
                    <a:gd name="T72" fmla="*/ 184 w 192"/>
                    <a:gd name="T73" fmla="*/ 58 h 426"/>
                    <a:gd name="T74" fmla="*/ 174 w 192"/>
                    <a:gd name="T75" fmla="*/ 42 h 426"/>
                    <a:gd name="T76" fmla="*/ 164 w 192"/>
                    <a:gd name="T77" fmla="*/ 28 h 426"/>
                    <a:gd name="T78" fmla="*/ 150 w 192"/>
                    <a:gd name="T79" fmla="*/ 16 h 426"/>
                    <a:gd name="T80" fmla="*/ 134 w 192"/>
                    <a:gd name="T81" fmla="*/ 6 h 426"/>
                    <a:gd name="T82" fmla="*/ 116 w 192"/>
                    <a:gd name="T83" fmla="*/ 2 h 426"/>
                    <a:gd name="T84" fmla="*/ 96 w 192"/>
                    <a:gd name="T85" fmla="*/ 0 h 426"/>
                    <a:gd name="T86" fmla="*/ 96 w 192"/>
                    <a:gd name="T87"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426">
                      <a:moveTo>
                        <a:pt x="96" y="0"/>
                      </a:moveTo>
                      <a:lnTo>
                        <a:pt x="96" y="0"/>
                      </a:lnTo>
                      <a:lnTo>
                        <a:pt x="76" y="2"/>
                      </a:lnTo>
                      <a:lnTo>
                        <a:pt x="58" y="6"/>
                      </a:lnTo>
                      <a:lnTo>
                        <a:pt x="42" y="16"/>
                      </a:lnTo>
                      <a:lnTo>
                        <a:pt x="28" y="28"/>
                      </a:lnTo>
                      <a:lnTo>
                        <a:pt x="16" y="42"/>
                      </a:lnTo>
                      <a:lnTo>
                        <a:pt x="8" y="58"/>
                      </a:lnTo>
                      <a:lnTo>
                        <a:pt x="2" y="76"/>
                      </a:lnTo>
                      <a:lnTo>
                        <a:pt x="0" y="94"/>
                      </a:lnTo>
                      <a:lnTo>
                        <a:pt x="0" y="144"/>
                      </a:lnTo>
                      <a:lnTo>
                        <a:pt x="0" y="282"/>
                      </a:lnTo>
                      <a:lnTo>
                        <a:pt x="0" y="330"/>
                      </a:lnTo>
                      <a:lnTo>
                        <a:pt x="0" y="330"/>
                      </a:lnTo>
                      <a:lnTo>
                        <a:pt x="2" y="350"/>
                      </a:lnTo>
                      <a:lnTo>
                        <a:pt x="8" y="368"/>
                      </a:lnTo>
                      <a:lnTo>
                        <a:pt x="16" y="384"/>
                      </a:lnTo>
                      <a:lnTo>
                        <a:pt x="28" y="398"/>
                      </a:lnTo>
                      <a:lnTo>
                        <a:pt x="42" y="410"/>
                      </a:lnTo>
                      <a:lnTo>
                        <a:pt x="58" y="418"/>
                      </a:lnTo>
                      <a:lnTo>
                        <a:pt x="76" y="424"/>
                      </a:lnTo>
                      <a:lnTo>
                        <a:pt x="96" y="426"/>
                      </a:lnTo>
                      <a:lnTo>
                        <a:pt x="96" y="426"/>
                      </a:lnTo>
                      <a:lnTo>
                        <a:pt x="116" y="424"/>
                      </a:lnTo>
                      <a:lnTo>
                        <a:pt x="134" y="418"/>
                      </a:lnTo>
                      <a:lnTo>
                        <a:pt x="150" y="410"/>
                      </a:lnTo>
                      <a:lnTo>
                        <a:pt x="164" y="398"/>
                      </a:lnTo>
                      <a:lnTo>
                        <a:pt x="174" y="384"/>
                      </a:lnTo>
                      <a:lnTo>
                        <a:pt x="184" y="368"/>
                      </a:lnTo>
                      <a:lnTo>
                        <a:pt x="190" y="350"/>
                      </a:lnTo>
                      <a:lnTo>
                        <a:pt x="192" y="330"/>
                      </a:lnTo>
                      <a:lnTo>
                        <a:pt x="192" y="282"/>
                      </a:lnTo>
                      <a:lnTo>
                        <a:pt x="192" y="144"/>
                      </a:lnTo>
                      <a:lnTo>
                        <a:pt x="192" y="94"/>
                      </a:lnTo>
                      <a:lnTo>
                        <a:pt x="192" y="94"/>
                      </a:lnTo>
                      <a:lnTo>
                        <a:pt x="190" y="76"/>
                      </a:lnTo>
                      <a:lnTo>
                        <a:pt x="184" y="58"/>
                      </a:lnTo>
                      <a:lnTo>
                        <a:pt x="174" y="42"/>
                      </a:lnTo>
                      <a:lnTo>
                        <a:pt x="164" y="28"/>
                      </a:lnTo>
                      <a:lnTo>
                        <a:pt x="150" y="16"/>
                      </a:lnTo>
                      <a:lnTo>
                        <a:pt x="134" y="6"/>
                      </a:lnTo>
                      <a:lnTo>
                        <a:pt x="116" y="2"/>
                      </a:lnTo>
                      <a:lnTo>
                        <a:pt x="96" y="0"/>
                      </a:lnTo>
                      <a:lnTo>
                        <a:pt x="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15" name="Freeform 34">
                  <a:extLst>
                    <a:ext uri="{FF2B5EF4-FFF2-40B4-BE49-F238E27FC236}">
                      <a16:creationId xmlns:a16="http://schemas.microsoft.com/office/drawing/2014/main" id="{B0EE9C05-B5A3-43A4-BDC7-CD94A627FC05}"/>
                    </a:ext>
                  </a:extLst>
                </p:cNvPr>
                <p:cNvSpPr>
                  <a:spLocks/>
                </p:cNvSpPr>
                <p:nvPr/>
              </p:nvSpPr>
              <p:spPr bwMode="auto">
                <a:xfrm>
                  <a:off x="-3695700" y="4784725"/>
                  <a:ext cx="301625" cy="679450"/>
                </a:xfrm>
                <a:custGeom>
                  <a:avLst/>
                  <a:gdLst>
                    <a:gd name="T0" fmla="*/ 96 w 190"/>
                    <a:gd name="T1" fmla="*/ 0 h 428"/>
                    <a:gd name="T2" fmla="*/ 96 w 190"/>
                    <a:gd name="T3" fmla="*/ 0 h 428"/>
                    <a:gd name="T4" fmla="*/ 76 w 190"/>
                    <a:gd name="T5" fmla="*/ 2 h 428"/>
                    <a:gd name="T6" fmla="*/ 58 w 190"/>
                    <a:gd name="T7" fmla="*/ 8 h 428"/>
                    <a:gd name="T8" fmla="*/ 42 w 190"/>
                    <a:gd name="T9" fmla="*/ 16 h 428"/>
                    <a:gd name="T10" fmla="*/ 28 w 190"/>
                    <a:gd name="T11" fmla="*/ 28 h 428"/>
                    <a:gd name="T12" fmla="*/ 16 w 190"/>
                    <a:gd name="T13" fmla="*/ 42 h 428"/>
                    <a:gd name="T14" fmla="*/ 8 w 190"/>
                    <a:gd name="T15" fmla="*/ 58 h 428"/>
                    <a:gd name="T16" fmla="*/ 2 w 190"/>
                    <a:gd name="T17" fmla="*/ 76 h 428"/>
                    <a:gd name="T18" fmla="*/ 0 w 190"/>
                    <a:gd name="T19" fmla="*/ 96 h 428"/>
                    <a:gd name="T20" fmla="*/ 0 w 190"/>
                    <a:gd name="T21" fmla="*/ 146 h 428"/>
                    <a:gd name="T22" fmla="*/ 0 w 190"/>
                    <a:gd name="T23" fmla="*/ 282 h 428"/>
                    <a:gd name="T24" fmla="*/ 0 w 190"/>
                    <a:gd name="T25" fmla="*/ 332 h 428"/>
                    <a:gd name="T26" fmla="*/ 0 w 190"/>
                    <a:gd name="T27" fmla="*/ 332 h 428"/>
                    <a:gd name="T28" fmla="*/ 2 w 190"/>
                    <a:gd name="T29" fmla="*/ 352 h 428"/>
                    <a:gd name="T30" fmla="*/ 8 w 190"/>
                    <a:gd name="T31" fmla="*/ 370 h 428"/>
                    <a:gd name="T32" fmla="*/ 16 w 190"/>
                    <a:gd name="T33" fmla="*/ 386 h 428"/>
                    <a:gd name="T34" fmla="*/ 28 w 190"/>
                    <a:gd name="T35" fmla="*/ 400 h 428"/>
                    <a:gd name="T36" fmla="*/ 42 w 190"/>
                    <a:gd name="T37" fmla="*/ 412 h 428"/>
                    <a:gd name="T38" fmla="*/ 58 w 190"/>
                    <a:gd name="T39" fmla="*/ 420 h 428"/>
                    <a:gd name="T40" fmla="*/ 76 w 190"/>
                    <a:gd name="T41" fmla="*/ 426 h 428"/>
                    <a:gd name="T42" fmla="*/ 96 w 190"/>
                    <a:gd name="T43" fmla="*/ 428 h 428"/>
                    <a:gd name="T44" fmla="*/ 96 w 190"/>
                    <a:gd name="T45" fmla="*/ 428 h 428"/>
                    <a:gd name="T46" fmla="*/ 114 w 190"/>
                    <a:gd name="T47" fmla="*/ 426 h 428"/>
                    <a:gd name="T48" fmla="*/ 132 w 190"/>
                    <a:gd name="T49" fmla="*/ 420 h 428"/>
                    <a:gd name="T50" fmla="*/ 148 w 190"/>
                    <a:gd name="T51" fmla="*/ 412 h 428"/>
                    <a:gd name="T52" fmla="*/ 162 w 190"/>
                    <a:gd name="T53" fmla="*/ 400 h 428"/>
                    <a:gd name="T54" fmla="*/ 174 w 190"/>
                    <a:gd name="T55" fmla="*/ 386 h 428"/>
                    <a:gd name="T56" fmla="*/ 182 w 190"/>
                    <a:gd name="T57" fmla="*/ 370 h 428"/>
                    <a:gd name="T58" fmla="*/ 188 w 190"/>
                    <a:gd name="T59" fmla="*/ 352 h 428"/>
                    <a:gd name="T60" fmla="*/ 190 w 190"/>
                    <a:gd name="T61" fmla="*/ 332 h 428"/>
                    <a:gd name="T62" fmla="*/ 190 w 190"/>
                    <a:gd name="T63" fmla="*/ 282 h 428"/>
                    <a:gd name="T64" fmla="*/ 190 w 190"/>
                    <a:gd name="T65" fmla="*/ 146 h 428"/>
                    <a:gd name="T66" fmla="*/ 190 w 190"/>
                    <a:gd name="T67" fmla="*/ 96 h 428"/>
                    <a:gd name="T68" fmla="*/ 190 w 190"/>
                    <a:gd name="T69" fmla="*/ 96 h 428"/>
                    <a:gd name="T70" fmla="*/ 188 w 190"/>
                    <a:gd name="T71" fmla="*/ 76 h 428"/>
                    <a:gd name="T72" fmla="*/ 182 w 190"/>
                    <a:gd name="T73" fmla="*/ 58 h 428"/>
                    <a:gd name="T74" fmla="*/ 174 w 190"/>
                    <a:gd name="T75" fmla="*/ 42 h 428"/>
                    <a:gd name="T76" fmla="*/ 162 w 190"/>
                    <a:gd name="T77" fmla="*/ 28 h 428"/>
                    <a:gd name="T78" fmla="*/ 148 w 190"/>
                    <a:gd name="T79" fmla="*/ 16 h 428"/>
                    <a:gd name="T80" fmla="*/ 132 w 190"/>
                    <a:gd name="T81" fmla="*/ 8 h 428"/>
                    <a:gd name="T82" fmla="*/ 114 w 190"/>
                    <a:gd name="T83" fmla="*/ 2 h 428"/>
                    <a:gd name="T84" fmla="*/ 96 w 190"/>
                    <a:gd name="T85" fmla="*/ 0 h 428"/>
                    <a:gd name="T86" fmla="*/ 96 w 190"/>
                    <a:gd name="T8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428">
                      <a:moveTo>
                        <a:pt x="96" y="0"/>
                      </a:moveTo>
                      <a:lnTo>
                        <a:pt x="96" y="0"/>
                      </a:lnTo>
                      <a:lnTo>
                        <a:pt x="76" y="2"/>
                      </a:lnTo>
                      <a:lnTo>
                        <a:pt x="58" y="8"/>
                      </a:lnTo>
                      <a:lnTo>
                        <a:pt x="42" y="16"/>
                      </a:lnTo>
                      <a:lnTo>
                        <a:pt x="28" y="28"/>
                      </a:lnTo>
                      <a:lnTo>
                        <a:pt x="16" y="42"/>
                      </a:lnTo>
                      <a:lnTo>
                        <a:pt x="8" y="58"/>
                      </a:lnTo>
                      <a:lnTo>
                        <a:pt x="2" y="76"/>
                      </a:lnTo>
                      <a:lnTo>
                        <a:pt x="0" y="96"/>
                      </a:lnTo>
                      <a:lnTo>
                        <a:pt x="0" y="146"/>
                      </a:lnTo>
                      <a:lnTo>
                        <a:pt x="0" y="282"/>
                      </a:lnTo>
                      <a:lnTo>
                        <a:pt x="0" y="332"/>
                      </a:lnTo>
                      <a:lnTo>
                        <a:pt x="0" y="332"/>
                      </a:lnTo>
                      <a:lnTo>
                        <a:pt x="2" y="352"/>
                      </a:lnTo>
                      <a:lnTo>
                        <a:pt x="8" y="370"/>
                      </a:lnTo>
                      <a:lnTo>
                        <a:pt x="16" y="386"/>
                      </a:lnTo>
                      <a:lnTo>
                        <a:pt x="28" y="400"/>
                      </a:lnTo>
                      <a:lnTo>
                        <a:pt x="42" y="412"/>
                      </a:lnTo>
                      <a:lnTo>
                        <a:pt x="58" y="420"/>
                      </a:lnTo>
                      <a:lnTo>
                        <a:pt x="76" y="426"/>
                      </a:lnTo>
                      <a:lnTo>
                        <a:pt x="96" y="428"/>
                      </a:lnTo>
                      <a:lnTo>
                        <a:pt x="96" y="428"/>
                      </a:lnTo>
                      <a:lnTo>
                        <a:pt x="114" y="426"/>
                      </a:lnTo>
                      <a:lnTo>
                        <a:pt x="132" y="420"/>
                      </a:lnTo>
                      <a:lnTo>
                        <a:pt x="148" y="412"/>
                      </a:lnTo>
                      <a:lnTo>
                        <a:pt x="162" y="400"/>
                      </a:lnTo>
                      <a:lnTo>
                        <a:pt x="174" y="386"/>
                      </a:lnTo>
                      <a:lnTo>
                        <a:pt x="182" y="370"/>
                      </a:lnTo>
                      <a:lnTo>
                        <a:pt x="188" y="352"/>
                      </a:lnTo>
                      <a:lnTo>
                        <a:pt x="190" y="332"/>
                      </a:lnTo>
                      <a:lnTo>
                        <a:pt x="190" y="282"/>
                      </a:lnTo>
                      <a:lnTo>
                        <a:pt x="190" y="146"/>
                      </a:lnTo>
                      <a:lnTo>
                        <a:pt x="190" y="96"/>
                      </a:lnTo>
                      <a:lnTo>
                        <a:pt x="190" y="96"/>
                      </a:lnTo>
                      <a:lnTo>
                        <a:pt x="188" y="76"/>
                      </a:lnTo>
                      <a:lnTo>
                        <a:pt x="182" y="58"/>
                      </a:lnTo>
                      <a:lnTo>
                        <a:pt x="174" y="42"/>
                      </a:lnTo>
                      <a:lnTo>
                        <a:pt x="162" y="28"/>
                      </a:lnTo>
                      <a:lnTo>
                        <a:pt x="148" y="16"/>
                      </a:lnTo>
                      <a:lnTo>
                        <a:pt x="132" y="8"/>
                      </a:lnTo>
                      <a:lnTo>
                        <a:pt x="114" y="2"/>
                      </a:lnTo>
                      <a:lnTo>
                        <a:pt x="96" y="0"/>
                      </a:lnTo>
                      <a:lnTo>
                        <a:pt x="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16" name="Freeform 35">
                  <a:extLst>
                    <a:ext uri="{FF2B5EF4-FFF2-40B4-BE49-F238E27FC236}">
                      <a16:creationId xmlns:a16="http://schemas.microsoft.com/office/drawing/2014/main" id="{2D480ECA-E34B-4A38-B6A9-FD1E3005E725}"/>
                    </a:ext>
                  </a:extLst>
                </p:cNvPr>
                <p:cNvSpPr>
                  <a:spLocks/>
                </p:cNvSpPr>
                <p:nvPr/>
              </p:nvSpPr>
              <p:spPr bwMode="auto">
                <a:xfrm>
                  <a:off x="-3146425" y="4784725"/>
                  <a:ext cx="304800" cy="679450"/>
                </a:xfrm>
                <a:custGeom>
                  <a:avLst/>
                  <a:gdLst>
                    <a:gd name="T0" fmla="*/ 96 w 192"/>
                    <a:gd name="T1" fmla="*/ 0 h 428"/>
                    <a:gd name="T2" fmla="*/ 96 w 192"/>
                    <a:gd name="T3" fmla="*/ 0 h 428"/>
                    <a:gd name="T4" fmla="*/ 76 w 192"/>
                    <a:gd name="T5" fmla="*/ 2 h 428"/>
                    <a:gd name="T6" fmla="*/ 58 w 192"/>
                    <a:gd name="T7" fmla="*/ 8 h 428"/>
                    <a:gd name="T8" fmla="*/ 42 w 192"/>
                    <a:gd name="T9" fmla="*/ 16 h 428"/>
                    <a:gd name="T10" fmla="*/ 28 w 192"/>
                    <a:gd name="T11" fmla="*/ 28 h 428"/>
                    <a:gd name="T12" fmla="*/ 16 w 192"/>
                    <a:gd name="T13" fmla="*/ 42 h 428"/>
                    <a:gd name="T14" fmla="*/ 8 w 192"/>
                    <a:gd name="T15" fmla="*/ 58 h 428"/>
                    <a:gd name="T16" fmla="*/ 2 w 192"/>
                    <a:gd name="T17" fmla="*/ 76 h 428"/>
                    <a:gd name="T18" fmla="*/ 0 w 192"/>
                    <a:gd name="T19" fmla="*/ 96 h 428"/>
                    <a:gd name="T20" fmla="*/ 0 w 192"/>
                    <a:gd name="T21" fmla="*/ 146 h 428"/>
                    <a:gd name="T22" fmla="*/ 0 w 192"/>
                    <a:gd name="T23" fmla="*/ 282 h 428"/>
                    <a:gd name="T24" fmla="*/ 0 w 192"/>
                    <a:gd name="T25" fmla="*/ 332 h 428"/>
                    <a:gd name="T26" fmla="*/ 0 w 192"/>
                    <a:gd name="T27" fmla="*/ 332 h 428"/>
                    <a:gd name="T28" fmla="*/ 2 w 192"/>
                    <a:gd name="T29" fmla="*/ 352 h 428"/>
                    <a:gd name="T30" fmla="*/ 8 w 192"/>
                    <a:gd name="T31" fmla="*/ 370 h 428"/>
                    <a:gd name="T32" fmla="*/ 16 w 192"/>
                    <a:gd name="T33" fmla="*/ 386 h 428"/>
                    <a:gd name="T34" fmla="*/ 28 w 192"/>
                    <a:gd name="T35" fmla="*/ 400 h 428"/>
                    <a:gd name="T36" fmla="*/ 42 w 192"/>
                    <a:gd name="T37" fmla="*/ 412 h 428"/>
                    <a:gd name="T38" fmla="*/ 58 w 192"/>
                    <a:gd name="T39" fmla="*/ 420 h 428"/>
                    <a:gd name="T40" fmla="*/ 76 w 192"/>
                    <a:gd name="T41" fmla="*/ 426 h 428"/>
                    <a:gd name="T42" fmla="*/ 96 w 192"/>
                    <a:gd name="T43" fmla="*/ 428 h 428"/>
                    <a:gd name="T44" fmla="*/ 96 w 192"/>
                    <a:gd name="T45" fmla="*/ 428 h 428"/>
                    <a:gd name="T46" fmla="*/ 116 w 192"/>
                    <a:gd name="T47" fmla="*/ 426 h 428"/>
                    <a:gd name="T48" fmla="*/ 134 w 192"/>
                    <a:gd name="T49" fmla="*/ 420 h 428"/>
                    <a:gd name="T50" fmla="*/ 150 w 192"/>
                    <a:gd name="T51" fmla="*/ 412 h 428"/>
                    <a:gd name="T52" fmla="*/ 164 w 192"/>
                    <a:gd name="T53" fmla="*/ 400 h 428"/>
                    <a:gd name="T54" fmla="*/ 176 w 192"/>
                    <a:gd name="T55" fmla="*/ 386 h 428"/>
                    <a:gd name="T56" fmla="*/ 184 w 192"/>
                    <a:gd name="T57" fmla="*/ 370 h 428"/>
                    <a:gd name="T58" fmla="*/ 190 w 192"/>
                    <a:gd name="T59" fmla="*/ 352 h 428"/>
                    <a:gd name="T60" fmla="*/ 192 w 192"/>
                    <a:gd name="T61" fmla="*/ 332 h 428"/>
                    <a:gd name="T62" fmla="*/ 192 w 192"/>
                    <a:gd name="T63" fmla="*/ 282 h 428"/>
                    <a:gd name="T64" fmla="*/ 192 w 192"/>
                    <a:gd name="T65" fmla="*/ 146 h 428"/>
                    <a:gd name="T66" fmla="*/ 192 w 192"/>
                    <a:gd name="T67" fmla="*/ 96 h 428"/>
                    <a:gd name="T68" fmla="*/ 192 w 192"/>
                    <a:gd name="T69" fmla="*/ 96 h 428"/>
                    <a:gd name="T70" fmla="*/ 190 w 192"/>
                    <a:gd name="T71" fmla="*/ 76 h 428"/>
                    <a:gd name="T72" fmla="*/ 184 w 192"/>
                    <a:gd name="T73" fmla="*/ 58 h 428"/>
                    <a:gd name="T74" fmla="*/ 176 w 192"/>
                    <a:gd name="T75" fmla="*/ 42 h 428"/>
                    <a:gd name="T76" fmla="*/ 164 w 192"/>
                    <a:gd name="T77" fmla="*/ 28 h 428"/>
                    <a:gd name="T78" fmla="*/ 150 w 192"/>
                    <a:gd name="T79" fmla="*/ 16 h 428"/>
                    <a:gd name="T80" fmla="*/ 134 w 192"/>
                    <a:gd name="T81" fmla="*/ 8 h 428"/>
                    <a:gd name="T82" fmla="*/ 116 w 192"/>
                    <a:gd name="T83" fmla="*/ 2 h 428"/>
                    <a:gd name="T84" fmla="*/ 96 w 192"/>
                    <a:gd name="T85" fmla="*/ 0 h 428"/>
                    <a:gd name="T86" fmla="*/ 96 w 192"/>
                    <a:gd name="T8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428">
                      <a:moveTo>
                        <a:pt x="96" y="0"/>
                      </a:moveTo>
                      <a:lnTo>
                        <a:pt x="96" y="0"/>
                      </a:lnTo>
                      <a:lnTo>
                        <a:pt x="76" y="2"/>
                      </a:lnTo>
                      <a:lnTo>
                        <a:pt x="58" y="8"/>
                      </a:lnTo>
                      <a:lnTo>
                        <a:pt x="42" y="16"/>
                      </a:lnTo>
                      <a:lnTo>
                        <a:pt x="28" y="28"/>
                      </a:lnTo>
                      <a:lnTo>
                        <a:pt x="16" y="42"/>
                      </a:lnTo>
                      <a:lnTo>
                        <a:pt x="8" y="58"/>
                      </a:lnTo>
                      <a:lnTo>
                        <a:pt x="2" y="76"/>
                      </a:lnTo>
                      <a:lnTo>
                        <a:pt x="0" y="96"/>
                      </a:lnTo>
                      <a:lnTo>
                        <a:pt x="0" y="146"/>
                      </a:lnTo>
                      <a:lnTo>
                        <a:pt x="0" y="282"/>
                      </a:lnTo>
                      <a:lnTo>
                        <a:pt x="0" y="332"/>
                      </a:lnTo>
                      <a:lnTo>
                        <a:pt x="0" y="332"/>
                      </a:lnTo>
                      <a:lnTo>
                        <a:pt x="2" y="352"/>
                      </a:lnTo>
                      <a:lnTo>
                        <a:pt x="8" y="370"/>
                      </a:lnTo>
                      <a:lnTo>
                        <a:pt x="16" y="386"/>
                      </a:lnTo>
                      <a:lnTo>
                        <a:pt x="28" y="400"/>
                      </a:lnTo>
                      <a:lnTo>
                        <a:pt x="42" y="412"/>
                      </a:lnTo>
                      <a:lnTo>
                        <a:pt x="58" y="420"/>
                      </a:lnTo>
                      <a:lnTo>
                        <a:pt x="76" y="426"/>
                      </a:lnTo>
                      <a:lnTo>
                        <a:pt x="96" y="428"/>
                      </a:lnTo>
                      <a:lnTo>
                        <a:pt x="96" y="428"/>
                      </a:lnTo>
                      <a:lnTo>
                        <a:pt x="116" y="426"/>
                      </a:lnTo>
                      <a:lnTo>
                        <a:pt x="134" y="420"/>
                      </a:lnTo>
                      <a:lnTo>
                        <a:pt x="150" y="412"/>
                      </a:lnTo>
                      <a:lnTo>
                        <a:pt x="164" y="400"/>
                      </a:lnTo>
                      <a:lnTo>
                        <a:pt x="176" y="386"/>
                      </a:lnTo>
                      <a:lnTo>
                        <a:pt x="184" y="370"/>
                      </a:lnTo>
                      <a:lnTo>
                        <a:pt x="190" y="352"/>
                      </a:lnTo>
                      <a:lnTo>
                        <a:pt x="192" y="332"/>
                      </a:lnTo>
                      <a:lnTo>
                        <a:pt x="192" y="282"/>
                      </a:lnTo>
                      <a:lnTo>
                        <a:pt x="192" y="146"/>
                      </a:lnTo>
                      <a:lnTo>
                        <a:pt x="192" y="96"/>
                      </a:lnTo>
                      <a:lnTo>
                        <a:pt x="192" y="96"/>
                      </a:lnTo>
                      <a:lnTo>
                        <a:pt x="190" y="76"/>
                      </a:lnTo>
                      <a:lnTo>
                        <a:pt x="184" y="58"/>
                      </a:lnTo>
                      <a:lnTo>
                        <a:pt x="176" y="42"/>
                      </a:lnTo>
                      <a:lnTo>
                        <a:pt x="164" y="28"/>
                      </a:lnTo>
                      <a:lnTo>
                        <a:pt x="150" y="16"/>
                      </a:lnTo>
                      <a:lnTo>
                        <a:pt x="134" y="8"/>
                      </a:lnTo>
                      <a:lnTo>
                        <a:pt x="116" y="2"/>
                      </a:lnTo>
                      <a:lnTo>
                        <a:pt x="96" y="0"/>
                      </a:lnTo>
                      <a:lnTo>
                        <a:pt x="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17" name="Freeform 36">
                  <a:extLst>
                    <a:ext uri="{FF2B5EF4-FFF2-40B4-BE49-F238E27FC236}">
                      <a16:creationId xmlns:a16="http://schemas.microsoft.com/office/drawing/2014/main" id="{8E853639-45FF-4C47-AE76-7111AE011B16}"/>
                    </a:ext>
                  </a:extLst>
                </p:cNvPr>
                <p:cNvSpPr>
                  <a:spLocks/>
                </p:cNvSpPr>
                <p:nvPr/>
              </p:nvSpPr>
              <p:spPr bwMode="auto">
                <a:xfrm>
                  <a:off x="-2584450" y="4784725"/>
                  <a:ext cx="304800" cy="679450"/>
                </a:xfrm>
                <a:custGeom>
                  <a:avLst/>
                  <a:gdLst>
                    <a:gd name="T0" fmla="*/ 96 w 192"/>
                    <a:gd name="T1" fmla="*/ 0 h 428"/>
                    <a:gd name="T2" fmla="*/ 96 w 192"/>
                    <a:gd name="T3" fmla="*/ 0 h 428"/>
                    <a:gd name="T4" fmla="*/ 76 w 192"/>
                    <a:gd name="T5" fmla="*/ 2 h 428"/>
                    <a:gd name="T6" fmla="*/ 58 w 192"/>
                    <a:gd name="T7" fmla="*/ 8 h 428"/>
                    <a:gd name="T8" fmla="*/ 42 w 192"/>
                    <a:gd name="T9" fmla="*/ 16 h 428"/>
                    <a:gd name="T10" fmla="*/ 28 w 192"/>
                    <a:gd name="T11" fmla="*/ 28 h 428"/>
                    <a:gd name="T12" fmla="*/ 16 w 192"/>
                    <a:gd name="T13" fmla="*/ 42 h 428"/>
                    <a:gd name="T14" fmla="*/ 8 w 192"/>
                    <a:gd name="T15" fmla="*/ 58 h 428"/>
                    <a:gd name="T16" fmla="*/ 2 w 192"/>
                    <a:gd name="T17" fmla="*/ 76 h 428"/>
                    <a:gd name="T18" fmla="*/ 0 w 192"/>
                    <a:gd name="T19" fmla="*/ 96 h 428"/>
                    <a:gd name="T20" fmla="*/ 0 w 192"/>
                    <a:gd name="T21" fmla="*/ 146 h 428"/>
                    <a:gd name="T22" fmla="*/ 0 w 192"/>
                    <a:gd name="T23" fmla="*/ 282 h 428"/>
                    <a:gd name="T24" fmla="*/ 0 w 192"/>
                    <a:gd name="T25" fmla="*/ 332 h 428"/>
                    <a:gd name="T26" fmla="*/ 0 w 192"/>
                    <a:gd name="T27" fmla="*/ 332 h 428"/>
                    <a:gd name="T28" fmla="*/ 2 w 192"/>
                    <a:gd name="T29" fmla="*/ 352 h 428"/>
                    <a:gd name="T30" fmla="*/ 8 w 192"/>
                    <a:gd name="T31" fmla="*/ 370 h 428"/>
                    <a:gd name="T32" fmla="*/ 16 w 192"/>
                    <a:gd name="T33" fmla="*/ 386 h 428"/>
                    <a:gd name="T34" fmla="*/ 28 w 192"/>
                    <a:gd name="T35" fmla="*/ 400 h 428"/>
                    <a:gd name="T36" fmla="*/ 42 w 192"/>
                    <a:gd name="T37" fmla="*/ 412 h 428"/>
                    <a:gd name="T38" fmla="*/ 58 w 192"/>
                    <a:gd name="T39" fmla="*/ 420 h 428"/>
                    <a:gd name="T40" fmla="*/ 76 w 192"/>
                    <a:gd name="T41" fmla="*/ 426 h 428"/>
                    <a:gd name="T42" fmla="*/ 96 w 192"/>
                    <a:gd name="T43" fmla="*/ 428 h 428"/>
                    <a:gd name="T44" fmla="*/ 96 w 192"/>
                    <a:gd name="T45" fmla="*/ 428 h 428"/>
                    <a:gd name="T46" fmla="*/ 116 w 192"/>
                    <a:gd name="T47" fmla="*/ 426 h 428"/>
                    <a:gd name="T48" fmla="*/ 134 w 192"/>
                    <a:gd name="T49" fmla="*/ 420 h 428"/>
                    <a:gd name="T50" fmla="*/ 150 w 192"/>
                    <a:gd name="T51" fmla="*/ 412 h 428"/>
                    <a:gd name="T52" fmla="*/ 164 w 192"/>
                    <a:gd name="T53" fmla="*/ 400 h 428"/>
                    <a:gd name="T54" fmla="*/ 174 w 192"/>
                    <a:gd name="T55" fmla="*/ 386 h 428"/>
                    <a:gd name="T56" fmla="*/ 184 w 192"/>
                    <a:gd name="T57" fmla="*/ 370 h 428"/>
                    <a:gd name="T58" fmla="*/ 190 w 192"/>
                    <a:gd name="T59" fmla="*/ 352 h 428"/>
                    <a:gd name="T60" fmla="*/ 192 w 192"/>
                    <a:gd name="T61" fmla="*/ 332 h 428"/>
                    <a:gd name="T62" fmla="*/ 192 w 192"/>
                    <a:gd name="T63" fmla="*/ 282 h 428"/>
                    <a:gd name="T64" fmla="*/ 192 w 192"/>
                    <a:gd name="T65" fmla="*/ 146 h 428"/>
                    <a:gd name="T66" fmla="*/ 192 w 192"/>
                    <a:gd name="T67" fmla="*/ 96 h 428"/>
                    <a:gd name="T68" fmla="*/ 192 w 192"/>
                    <a:gd name="T69" fmla="*/ 96 h 428"/>
                    <a:gd name="T70" fmla="*/ 190 w 192"/>
                    <a:gd name="T71" fmla="*/ 76 h 428"/>
                    <a:gd name="T72" fmla="*/ 184 w 192"/>
                    <a:gd name="T73" fmla="*/ 58 h 428"/>
                    <a:gd name="T74" fmla="*/ 174 w 192"/>
                    <a:gd name="T75" fmla="*/ 42 h 428"/>
                    <a:gd name="T76" fmla="*/ 164 w 192"/>
                    <a:gd name="T77" fmla="*/ 28 h 428"/>
                    <a:gd name="T78" fmla="*/ 150 w 192"/>
                    <a:gd name="T79" fmla="*/ 16 h 428"/>
                    <a:gd name="T80" fmla="*/ 134 w 192"/>
                    <a:gd name="T81" fmla="*/ 8 h 428"/>
                    <a:gd name="T82" fmla="*/ 116 w 192"/>
                    <a:gd name="T83" fmla="*/ 2 h 428"/>
                    <a:gd name="T84" fmla="*/ 96 w 192"/>
                    <a:gd name="T85" fmla="*/ 0 h 428"/>
                    <a:gd name="T86" fmla="*/ 96 w 192"/>
                    <a:gd name="T8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428">
                      <a:moveTo>
                        <a:pt x="96" y="0"/>
                      </a:moveTo>
                      <a:lnTo>
                        <a:pt x="96" y="0"/>
                      </a:lnTo>
                      <a:lnTo>
                        <a:pt x="76" y="2"/>
                      </a:lnTo>
                      <a:lnTo>
                        <a:pt x="58" y="8"/>
                      </a:lnTo>
                      <a:lnTo>
                        <a:pt x="42" y="16"/>
                      </a:lnTo>
                      <a:lnTo>
                        <a:pt x="28" y="28"/>
                      </a:lnTo>
                      <a:lnTo>
                        <a:pt x="16" y="42"/>
                      </a:lnTo>
                      <a:lnTo>
                        <a:pt x="8" y="58"/>
                      </a:lnTo>
                      <a:lnTo>
                        <a:pt x="2" y="76"/>
                      </a:lnTo>
                      <a:lnTo>
                        <a:pt x="0" y="96"/>
                      </a:lnTo>
                      <a:lnTo>
                        <a:pt x="0" y="146"/>
                      </a:lnTo>
                      <a:lnTo>
                        <a:pt x="0" y="282"/>
                      </a:lnTo>
                      <a:lnTo>
                        <a:pt x="0" y="332"/>
                      </a:lnTo>
                      <a:lnTo>
                        <a:pt x="0" y="332"/>
                      </a:lnTo>
                      <a:lnTo>
                        <a:pt x="2" y="352"/>
                      </a:lnTo>
                      <a:lnTo>
                        <a:pt x="8" y="370"/>
                      </a:lnTo>
                      <a:lnTo>
                        <a:pt x="16" y="386"/>
                      </a:lnTo>
                      <a:lnTo>
                        <a:pt x="28" y="400"/>
                      </a:lnTo>
                      <a:lnTo>
                        <a:pt x="42" y="412"/>
                      </a:lnTo>
                      <a:lnTo>
                        <a:pt x="58" y="420"/>
                      </a:lnTo>
                      <a:lnTo>
                        <a:pt x="76" y="426"/>
                      </a:lnTo>
                      <a:lnTo>
                        <a:pt x="96" y="428"/>
                      </a:lnTo>
                      <a:lnTo>
                        <a:pt x="96" y="428"/>
                      </a:lnTo>
                      <a:lnTo>
                        <a:pt x="116" y="426"/>
                      </a:lnTo>
                      <a:lnTo>
                        <a:pt x="134" y="420"/>
                      </a:lnTo>
                      <a:lnTo>
                        <a:pt x="150" y="412"/>
                      </a:lnTo>
                      <a:lnTo>
                        <a:pt x="164" y="400"/>
                      </a:lnTo>
                      <a:lnTo>
                        <a:pt x="174" y="386"/>
                      </a:lnTo>
                      <a:lnTo>
                        <a:pt x="184" y="370"/>
                      </a:lnTo>
                      <a:lnTo>
                        <a:pt x="190" y="352"/>
                      </a:lnTo>
                      <a:lnTo>
                        <a:pt x="192" y="332"/>
                      </a:lnTo>
                      <a:lnTo>
                        <a:pt x="192" y="282"/>
                      </a:lnTo>
                      <a:lnTo>
                        <a:pt x="192" y="146"/>
                      </a:lnTo>
                      <a:lnTo>
                        <a:pt x="192" y="96"/>
                      </a:lnTo>
                      <a:lnTo>
                        <a:pt x="192" y="96"/>
                      </a:lnTo>
                      <a:lnTo>
                        <a:pt x="190" y="76"/>
                      </a:lnTo>
                      <a:lnTo>
                        <a:pt x="184" y="58"/>
                      </a:lnTo>
                      <a:lnTo>
                        <a:pt x="174" y="42"/>
                      </a:lnTo>
                      <a:lnTo>
                        <a:pt x="164" y="28"/>
                      </a:lnTo>
                      <a:lnTo>
                        <a:pt x="150" y="16"/>
                      </a:lnTo>
                      <a:lnTo>
                        <a:pt x="134" y="8"/>
                      </a:lnTo>
                      <a:lnTo>
                        <a:pt x="116" y="2"/>
                      </a:lnTo>
                      <a:lnTo>
                        <a:pt x="96" y="0"/>
                      </a:lnTo>
                      <a:lnTo>
                        <a:pt x="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18" name="Freeform 37">
                  <a:extLst>
                    <a:ext uri="{FF2B5EF4-FFF2-40B4-BE49-F238E27FC236}">
                      <a16:creationId xmlns:a16="http://schemas.microsoft.com/office/drawing/2014/main" id="{77913106-7BC2-414E-B591-0FAF2FE66E81}"/>
                    </a:ext>
                  </a:extLst>
                </p:cNvPr>
                <p:cNvSpPr>
                  <a:spLocks/>
                </p:cNvSpPr>
                <p:nvPr/>
              </p:nvSpPr>
              <p:spPr bwMode="auto">
                <a:xfrm>
                  <a:off x="-2927350" y="3829050"/>
                  <a:ext cx="301625" cy="679450"/>
                </a:xfrm>
                <a:custGeom>
                  <a:avLst/>
                  <a:gdLst>
                    <a:gd name="T0" fmla="*/ 190 w 190"/>
                    <a:gd name="T1" fmla="*/ 332 h 428"/>
                    <a:gd name="T2" fmla="*/ 190 w 190"/>
                    <a:gd name="T3" fmla="*/ 282 h 428"/>
                    <a:gd name="T4" fmla="*/ 190 w 190"/>
                    <a:gd name="T5" fmla="*/ 146 h 428"/>
                    <a:gd name="T6" fmla="*/ 190 w 190"/>
                    <a:gd name="T7" fmla="*/ 96 h 428"/>
                    <a:gd name="T8" fmla="*/ 190 w 190"/>
                    <a:gd name="T9" fmla="*/ 96 h 428"/>
                    <a:gd name="T10" fmla="*/ 188 w 190"/>
                    <a:gd name="T11" fmla="*/ 76 h 428"/>
                    <a:gd name="T12" fmla="*/ 182 w 190"/>
                    <a:gd name="T13" fmla="*/ 58 h 428"/>
                    <a:gd name="T14" fmla="*/ 174 w 190"/>
                    <a:gd name="T15" fmla="*/ 42 h 428"/>
                    <a:gd name="T16" fmla="*/ 162 w 190"/>
                    <a:gd name="T17" fmla="*/ 28 h 428"/>
                    <a:gd name="T18" fmla="*/ 148 w 190"/>
                    <a:gd name="T19" fmla="*/ 16 h 428"/>
                    <a:gd name="T20" fmla="*/ 132 w 190"/>
                    <a:gd name="T21" fmla="*/ 8 h 428"/>
                    <a:gd name="T22" fmla="*/ 114 w 190"/>
                    <a:gd name="T23" fmla="*/ 2 h 428"/>
                    <a:gd name="T24" fmla="*/ 94 w 190"/>
                    <a:gd name="T25" fmla="*/ 0 h 428"/>
                    <a:gd name="T26" fmla="*/ 94 w 190"/>
                    <a:gd name="T27" fmla="*/ 0 h 428"/>
                    <a:gd name="T28" fmla="*/ 76 w 190"/>
                    <a:gd name="T29" fmla="*/ 2 h 428"/>
                    <a:gd name="T30" fmla="*/ 58 w 190"/>
                    <a:gd name="T31" fmla="*/ 8 h 428"/>
                    <a:gd name="T32" fmla="*/ 42 w 190"/>
                    <a:gd name="T33" fmla="*/ 16 h 428"/>
                    <a:gd name="T34" fmla="*/ 28 w 190"/>
                    <a:gd name="T35" fmla="*/ 28 h 428"/>
                    <a:gd name="T36" fmla="*/ 16 w 190"/>
                    <a:gd name="T37" fmla="*/ 42 h 428"/>
                    <a:gd name="T38" fmla="*/ 6 w 190"/>
                    <a:gd name="T39" fmla="*/ 58 h 428"/>
                    <a:gd name="T40" fmla="*/ 2 w 190"/>
                    <a:gd name="T41" fmla="*/ 76 h 428"/>
                    <a:gd name="T42" fmla="*/ 0 w 190"/>
                    <a:gd name="T43" fmla="*/ 96 h 428"/>
                    <a:gd name="T44" fmla="*/ 0 w 190"/>
                    <a:gd name="T45" fmla="*/ 146 h 428"/>
                    <a:gd name="T46" fmla="*/ 0 w 190"/>
                    <a:gd name="T47" fmla="*/ 282 h 428"/>
                    <a:gd name="T48" fmla="*/ 0 w 190"/>
                    <a:gd name="T49" fmla="*/ 332 h 428"/>
                    <a:gd name="T50" fmla="*/ 0 w 190"/>
                    <a:gd name="T51" fmla="*/ 332 h 428"/>
                    <a:gd name="T52" fmla="*/ 2 w 190"/>
                    <a:gd name="T53" fmla="*/ 352 h 428"/>
                    <a:gd name="T54" fmla="*/ 6 w 190"/>
                    <a:gd name="T55" fmla="*/ 370 h 428"/>
                    <a:gd name="T56" fmla="*/ 16 w 190"/>
                    <a:gd name="T57" fmla="*/ 386 h 428"/>
                    <a:gd name="T58" fmla="*/ 28 w 190"/>
                    <a:gd name="T59" fmla="*/ 400 h 428"/>
                    <a:gd name="T60" fmla="*/ 42 w 190"/>
                    <a:gd name="T61" fmla="*/ 412 h 428"/>
                    <a:gd name="T62" fmla="*/ 58 w 190"/>
                    <a:gd name="T63" fmla="*/ 420 h 428"/>
                    <a:gd name="T64" fmla="*/ 76 w 190"/>
                    <a:gd name="T65" fmla="*/ 426 h 428"/>
                    <a:gd name="T66" fmla="*/ 94 w 190"/>
                    <a:gd name="T67" fmla="*/ 428 h 428"/>
                    <a:gd name="T68" fmla="*/ 94 w 190"/>
                    <a:gd name="T69" fmla="*/ 428 h 428"/>
                    <a:gd name="T70" fmla="*/ 114 w 190"/>
                    <a:gd name="T71" fmla="*/ 426 h 428"/>
                    <a:gd name="T72" fmla="*/ 132 w 190"/>
                    <a:gd name="T73" fmla="*/ 420 h 428"/>
                    <a:gd name="T74" fmla="*/ 148 w 190"/>
                    <a:gd name="T75" fmla="*/ 412 h 428"/>
                    <a:gd name="T76" fmla="*/ 162 w 190"/>
                    <a:gd name="T77" fmla="*/ 400 h 428"/>
                    <a:gd name="T78" fmla="*/ 174 w 190"/>
                    <a:gd name="T79" fmla="*/ 386 h 428"/>
                    <a:gd name="T80" fmla="*/ 182 w 190"/>
                    <a:gd name="T81" fmla="*/ 370 h 428"/>
                    <a:gd name="T82" fmla="*/ 188 w 190"/>
                    <a:gd name="T83" fmla="*/ 352 h 428"/>
                    <a:gd name="T84" fmla="*/ 190 w 190"/>
                    <a:gd name="T85" fmla="*/ 332 h 428"/>
                    <a:gd name="T86" fmla="*/ 190 w 190"/>
                    <a:gd name="T87" fmla="*/ 33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428">
                      <a:moveTo>
                        <a:pt x="190" y="332"/>
                      </a:moveTo>
                      <a:lnTo>
                        <a:pt x="190" y="282"/>
                      </a:lnTo>
                      <a:lnTo>
                        <a:pt x="190" y="146"/>
                      </a:lnTo>
                      <a:lnTo>
                        <a:pt x="190" y="96"/>
                      </a:lnTo>
                      <a:lnTo>
                        <a:pt x="190" y="96"/>
                      </a:lnTo>
                      <a:lnTo>
                        <a:pt x="188" y="76"/>
                      </a:lnTo>
                      <a:lnTo>
                        <a:pt x="182" y="58"/>
                      </a:lnTo>
                      <a:lnTo>
                        <a:pt x="174" y="42"/>
                      </a:lnTo>
                      <a:lnTo>
                        <a:pt x="162" y="28"/>
                      </a:lnTo>
                      <a:lnTo>
                        <a:pt x="148" y="16"/>
                      </a:lnTo>
                      <a:lnTo>
                        <a:pt x="132" y="8"/>
                      </a:lnTo>
                      <a:lnTo>
                        <a:pt x="114" y="2"/>
                      </a:lnTo>
                      <a:lnTo>
                        <a:pt x="94" y="0"/>
                      </a:lnTo>
                      <a:lnTo>
                        <a:pt x="94" y="0"/>
                      </a:lnTo>
                      <a:lnTo>
                        <a:pt x="76" y="2"/>
                      </a:lnTo>
                      <a:lnTo>
                        <a:pt x="58" y="8"/>
                      </a:lnTo>
                      <a:lnTo>
                        <a:pt x="42" y="16"/>
                      </a:lnTo>
                      <a:lnTo>
                        <a:pt x="28" y="28"/>
                      </a:lnTo>
                      <a:lnTo>
                        <a:pt x="16" y="42"/>
                      </a:lnTo>
                      <a:lnTo>
                        <a:pt x="6" y="58"/>
                      </a:lnTo>
                      <a:lnTo>
                        <a:pt x="2" y="76"/>
                      </a:lnTo>
                      <a:lnTo>
                        <a:pt x="0" y="96"/>
                      </a:lnTo>
                      <a:lnTo>
                        <a:pt x="0" y="146"/>
                      </a:lnTo>
                      <a:lnTo>
                        <a:pt x="0" y="282"/>
                      </a:lnTo>
                      <a:lnTo>
                        <a:pt x="0" y="332"/>
                      </a:lnTo>
                      <a:lnTo>
                        <a:pt x="0" y="332"/>
                      </a:lnTo>
                      <a:lnTo>
                        <a:pt x="2" y="352"/>
                      </a:lnTo>
                      <a:lnTo>
                        <a:pt x="6" y="370"/>
                      </a:lnTo>
                      <a:lnTo>
                        <a:pt x="16" y="386"/>
                      </a:lnTo>
                      <a:lnTo>
                        <a:pt x="28" y="400"/>
                      </a:lnTo>
                      <a:lnTo>
                        <a:pt x="42" y="412"/>
                      </a:lnTo>
                      <a:lnTo>
                        <a:pt x="58" y="420"/>
                      </a:lnTo>
                      <a:lnTo>
                        <a:pt x="76" y="426"/>
                      </a:lnTo>
                      <a:lnTo>
                        <a:pt x="94" y="428"/>
                      </a:lnTo>
                      <a:lnTo>
                        <a:pt x="94" y="428"/>
                      </a:lnTo>
                      <a:lnTo>
                        <a:pt x="114" y="426"/>
                      </a:lnTo>
                      <a:lnTo>
                        <a:pt x="132" y="420"/>
                      </a:lnTo>
                      <a:lnTo>
                        <a:pt x="148" y="412"/>
                      </a:lnTo>
                      <a:lnTo>
                        <a:pt x="162" y="400"/>
                      </a:lnTo>
                      <a:lnTo>
                        <a:pt x="174" y="386"/>
                      </a:lnTo>
                      <a:lnTo>
                        <a:pt x="182" y="370"/>
                      </a:lnTo>
                      <a:lnTo>
                        <a:pt x="188" y="352"/>
                      </a:lnTo>
                      <a:lnTo>
                        <a:pt x="190" y="332"/>
                      </a:lnTo>
                      <a:lnTo>
                        <a:pt x="190"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19" name="Freeform 38">
                  <a:extLst>
                    <a:ext uri="{FF2B5EF4-FFF2-40B4-BE49-F238E27FC236}">
                      <a16:creationId xmlns:a16="http://schemas.microsoft.com/office/drawing/2014/main" id="{A501C1A3-6FBC-4FC6-B39C-40F6B54BEF54}"/>
                    </a:ext>
                  </a:extLst>
                </p:cNvPr>
                <p:cNvSpPr>
                  <a:spLocks/>
                </p:cNvSpPr>
                <p:nvPr/>
              </p:nvSpPr>
              <p:spPr bwMode="auto">
                <a:xfrm>
                  <a:off x="-2397125" y="3829050"/>
                  <a:ext cx="304800" cy="679450"/>
                </a:xfrm>
                <a:custGeom>
                  <a:avLst/>
                  <a:gdLst>
                    <a:gd name="T0" fmla="*/ 96 w 192"/>
                    <a:gd name="T1" fmla="*/ 0 h 428"/>
                    <a:gd name="T2" fmla="*/ 96 w 192"/>
                    <a:gd name="T3" fmla="*/ 0 h 428"/>
                    <a:gd name="T4" fmla="*/ 76 w 192"/>
                    <a:gd name="T5" fmla="*/ 2 h 428"/>
                    <a:gd name="T6" fmla="*/ 58 w 192"/>
                    <a:gd name="T7" fmla="*/ 8 h 428"/>
                    <a:gd name="T8" fmla="*/ 42 w 192"/>
                    <a:gd name="T9" fmla="*/ 16 h 428"/>
                    <a:gd name="T10" fmla="*/ 28 w 192"/>
                    <a:gd name="T11" fmla="*/ 28 h 428"/>
                    <a:gd name="T12" fmla="*/ 16 w 192"/>
                    <a:gd name="T13" fmla="*/ 42 h 428"/>
                    <a:gd name="T14" fmla="*/ 8 w 192"/>
                    <a:gd name="T15" fmla="*/ 58 h 428"/>
                    <a:gd name="T16" fmla="*/ 2 w 192"/>
                    <a:gd name="T17" fmla="*/ 76 h 428"/>
                    <a:gd name="T18" fmla="*/ 0 w 192"/>
                    <a:gd name="T19" fmla="*/ 96 h 428"/>
                    <a:gd name="T20" fmla="*/ 0 w 192"/>
                    <a:gd name="T21" fmla="*/ 146 h 428"/>
                    <a:gd name="T22" fmla="*/ 0 w 192"/>
                    <a:gd name="T23" fmla="*/ 282 h 428"/>
                    <a:gd name="T24" fmla="*/ 0 w 192"/>
                    <a:gd name="T25" fmla="*/ 332 h 428"/>
                    <a:gd name="T26" fmla="*/ 0 w 192"/>
                    <a:gd name="T27" fmla="*/ 332 h 428"/>
                    <a:gd name="T28" fmla="*/ 2 w 192"/>
                    <a:gd name="T29" fmla="*/ 352 h 428"/>
                    <a:gd name="T30" fmla="*/ 8 w 192"/>
                    <a:gd name="T31" fmla="*/ 370 h 428"/>
                    <a:gd name="T32" fmla="*/ 16 w 192"/>
                    <a:gd name="T33" fmla="*/ 386 h 428"/>
                    <a:gd name="T34" fmla="*/ 28 w 192"/>
                    <a:gd name="T35" fmla="*/ 400 h 428"/>
                    <a:gd name="T36" fmla="*/ 42 w 192"/>
                    <a:gd name="T37" fmla="*/ 412 h 428"/>
                    <a:gd name="T38" fmla="*/ 58 w 192"/>
                    <a:gd name="T39" fmla="*/ 420 h 428"/>
                    <a:gd name="T40" fmla="*/ 76 w 192"/>
                    <a:gd name="T41" fmla="*/ 426 h 428"/>
                    <a:gd name="T42" fmla="*/ 96 w 192"/>
                    <a:gd name="T43" fmla="*/ 428 h 428"/>
                    <a:gd name="T44" fmla="*/ 96 w 192"/>
                    <a:gd name="T45" fmla="*/ 428 h 428"/>
                    <a:gd name="T46" fmla="*/ 116 w 192"/>
                    <a:gd name="T47" fmla="*/ 426 h 428"/>
                    <a:gd name="T48" fmla="*/ 134 w 192"/>
                    <a:gd name="T49" fmla="*/ 420 h 428"/>
                    <a:gd name="T50" fmla="*/ 150 w 192"/>
                    <a:gd name="T51" fmla="*/ 412 h 428"/>
                    <a:gd name="T52" fmla="*/ 164 w 192"/>
                    <a:gd name="T53" fmla="*/ 400 h 428"/>
                    <a:gd name="T54" fmla="*/ 176 w 192"/>
                    <a:gd name="T55" fmla="*/ 386 h 428"/>
                    <a:gd name="T56" fmla="*/ 184 w 192"/>
                    <a:gd name="T57" fmla="*/ 370 h 428"/>
                    <a:gd name="T58" fmla="*/ 190 w 192"/>
                    <a:gd name="T59" fmla="*/ 352 h 428"/>
                    <a:gd name="T60" fmla="*/ 192 w 192"/>
                    <a:gd name="T61" fmla="*/ 332 h 428"/>
                    <a:gd name="T62" fmla="*/ 192 w 192"/>
                    <a:gd name="T63" fmla="*/ 282 h 428"/>
                    <a:gd name="T64" fmla="*/ 192 w 192"/>
                    <a:gd name="T65" fmla="*/ 146 h 428"/>
                    <a:gd name="T66" fmla="*/ 192 w 192"/>
                    <a:gd name="T67" fmla="*/ 96 h 428"/>
                    <a:gd name="T68" fmla="*/ 192 w 192"/>
                    <a:gd name="T69" fmla="*/ 96 h 428"/>
                    <a:gd name="T70" fmla="*/ 190 w 192"/>
                    <a:gd name="T71" fmla="*/ 76 h 428"/>
                    <a:gd name="T72" fmla="*/ 184 w 192"/>
                    <a:gd name="T73" fmla="*/ 58 h 428"/>
                    <a:gd name="T74" fmla="*/ 176 w 192"/>
                    <a:gd name="T75" fmla="*/ 42 h 428"/>
                    <a:gd name="T76" fmla="*/ 164 w 192"/>
                    <a:gd name="T77" fmla="*/ 28 h 428"/>
                    <a:gd name="T78" fmla="*/ 150 w 192"/>
                    <a:gd name="T79" fmla="*/ 16 h 428"/>
                    <a:gd name="T80" fmla="*/ 134 w 192"/>
                    <a:gd name="T81" fmla="*/ 8 h 428"/>
                    <a:gd name="T82" fmla="*/ 116 w 192"/>
                    <a:gd name="T83" fmla="*/ 2 h 428"/>
                    <a:gd name="T84" fmla="*/ 96 w 192"/>
                    <a:gd name="T85" fmla="*/ 0 h 428"/>
                    <a:gd name="T86" fmla="*/ 96 w 192"/>
                    <a:gd name="T8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428">
                      <a:moveTo>
                        <a:pt x="96" y="0"/>
                      </a:moveTo>
                      <a:lnTo>
                        <a:pt x="96" y="0"/>
                      </a:lnTo>
                      <a:lnTo>
                        <a:pt x="76" y="2"/>
                      </a:lnTo>
                      <a:lnTo>
                        <a:pt x="58" y="8"/>
                      </a:lnTo>
                      <a:lnTo>
                        <a:pt x="42" y="16"/>
                      </a:lnTo>
                      <a:lnTo>
                        <a:pt x="28" y="28"/>
                      </a:lnTo>
                      <a:lnTo>
                        <a:pt x="16" y="42"/>
                      </a:lnTo>
                      <a:lnTo>
                        <a:pt x="8" y="58"/>
                      </a:lnTo>
                      <a:lnTo>
                        <a:pt x="2" y="76"/>
                      </a:lnTo>
                      <a:lnTo>
                        <a:pt x="0" y="96"/>
                      </a:lnTo>
                      <a:lnTo>
                        <a:pt x="0" y="146"/>
                      </a:lnTo>
                      <a:lnTo>
                        <a:pt x="0" y="282"/>
                      </a:lnTo>
                      <a:lnTo>
                        <a:pt x="0" y="332"/>
                      </a:lnTo>
                      <a:lnTo>
                        <a:pt x="0" y="332"/>
                      </a:lnTo>
                      <a:lnTo>
                        <a:pt x="2" y="352"/>
                      </a:lnTo>
                      <a:lnTo>
                        <a:pt x="8" y="370"/>
                      </a:lnTo>
                      <a:lnTo>
                        <a:pt x="16" y="386"/>
                      </a:lnTo>
                      <a:lnTo>
                        <a:pt x="28" y="400"/>
                      </a:lnTo>
                      <a:lnTo>
                        <a:pt x="42" y="412"/>
                      </a:lnTo>
                      <a:lnTo>
                        <a:pt x="58" y="420"/>
                      </a:lnTo>
                      <a:lnTo>
                        <a:pt x="76" y="426"/>
                      </a:lnTo>
                      <a:lnTo>
                        <a:pt x="96" y="428"/>
                      </a:lnTo>
                      <a:lnTo>
                        <a:pt x="96" y="428"/>
                      </a:lnTo>
                      <a:lnTo>
                        <a:pt x="116" y="426"/>
                      </a:lnTo>
                      <a:lnTo>
                        <a:pt x="134" y="420"/>
                      </a:lnTo>
                      <a:lnTo>
                        <a:pt x="150" y="412"/>
                      </a:lnTo>
                      <a:lnTo>
                        <a:pt x="164" y="400"/>
                      </a:lnTo>
                      <a:lnTo>
                        <a:pt x="176" y="386"/>
                      </a:lnTo>
                      <a:lnTo>
                        <a:pt x="184" y="370"/>
                      </a:lnTo>
                      <a:lnTo>
                        <a:pt x="190" y="352"/>
                      </a:lnTo>
                      <a:lnTo>
                        <a:pt x="192" y="332"/>
                      </a:lnTo>
                      <a:lnTo>
                        <a:pt x="192" y="282"/>
                      </a:lnTo>
                      <a:lnTo>
                        <a:pt x="192" y="146"/>
                      </a:lnTo>
                      <a:lnTo>
                        <a:pt x="192" y="96"/>
                      </a:lnTo>
                      <a:lnTo>
                        <a:pt x="192" y="96"/>
                      </a:lnTo>
                      <a:lnTo>
                        <a:pt x="190" y="76"/>
                      </a:lnTo>
                      <a:lnTo>
                        <a:pt x="184" y="58"/>
                      </a:lnTo>
                      <a:lnTo>
                        <a:pt x="176" y="42"/>
                      </a:lnTo>
                      <a:lnTo>
                        <a:pt x="164" y="28"/>
                      </a:lnTo>
                      <a:lnTo>
                        <a:pt x="150" y="16"/>
                      </a:lnTo>
                      <a:lnTo>
                        <a:pt x="134" y="8"/>
                      </a:lnTo>
                      <a:lnTo>
                        <a:pt x="116" y="2"/>
                      </a:lnTo>
                      <a:lnTo>
                        <a:pt x="96" y="0"/>
                      </a:lnTo>
                      <a:lnTo>
                        <a:pt x="9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grpSp>
          <p:grpSp>
            <p:nvGrpSpPr>
              <p:cNvPr id="78" name="Group 77">
                <a:extLst>
                  <a:ext uri="{FF2B5EF4-FFF2-40B4-BE49-F238E27FC236}">
                    <a16:creationId xmlns:a16="http://schemas.microsoft.com/office/drawing/2014/main" id="{98355959-B0BC-4E28-83A9-E3EC8440F381}"/>
                  </a:ext>
                </a:extLst>
              </p:cNvPr>
              <p:cNvGrpSpPr/>
              <p:nvPr/>
            </p:nvGrpSpPr>
            <p:grpSpPr>
              <a:xfrm>
                <a:off x="8722702" y="3972975"/>
                <a:ext cx="309464" cy="458094"/>
                <a:chOff x="-4127500" y="2032000"/>
                <a:chExt cx="2657475" cy="3933825"/>
              </a:xfrm>
              <a:solidFill>
                <a:srgbClr val="968C6D"/>
              </a:solidFill>
            </p:grpSpPr>
            <p:sp>
              <p:nvSpPr>
                <p:cNvPr id="96" name="Rectangle 27">
                  <a:extLst>
                    <a:ext uri="{FF2B5EF4-FFF2-40B4-BE49-F238E27FC236}">
                      <a16:creationId xmlns:a16="http://schemas.microsoft.com/office/drawing/2014/main" id="{EC97D1BE-E38D-45E6-9003-91421F103752}"/>
                    </a:ext>
                  </a:extLst>
                </p:cNvPr>
                <p:cNvSpPr>
                  <a:spLocks noChangeArrowheads="1"/>
                </p:cNvSpPr>
                <p:nvPr/>
              </p:nvSpPr>
              <p:spPr bwMode="auto">
                <a:xfrm>
                  <a:off x="-3349625" y="5013325"/>
                  <a:ext cx="152400" cy="288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97" name="Rectangle 28">
                  <a:extLst>
                    <a:ext uri="{FF2B5EF4-FFF2-40B4-BE49-F238E27FC236}">
                      <a16:creationId xmlns:a16="http://schemas.microsoft.com/office/drawing/2014/main" id="{7B4B0122-ADB7-4143-8E0B-B64E8790BB5E}"/>
                    </a:ext>
                  </a:extLst>
                </p:cNvPr>
                <p:cNvSpPr>
                  <a:spLocks noChangeArrowheads="1"/>
                </p:cNvSpPr>
                <p:nvPr/>
              </p:nvSpPr>
              <p:spPr bwMode="auto">
                <a:xfrm>
                  <a:off x="-2581275" y="4051300"/>
                  <a:ext cx="130175" cy="288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98" name="Rectangle 29">
                  <a:extLst>
                    <a:ext uri="{FF2B5EF4-FFF2-40B4-BE49-F238E27FC236}">
                      <a16:creationId xmlns:a16="http://schemas.microsoft.com/office/drawing/2014/main" id="{A7196C24-EFC5-4FC1-AA79-DFBAA7795E07}"/>
                    </a:ext>
                  </a:extLst>
                </p:cNvPr>
                <p:cNvSpPr>
                  <a:spLocks noChangeArrowheads="1"/>
                </p:cNvSpPr>
                <p:nvPr/>
              </p:nvSpPr>
              <p:spPr bwMode="auto">
                <a:xfrm>
                  <a:off x="-2797175" y="5013325"/>
                  <a:ext cx="152400" cy="288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99" name="Rectangle 30">
                  <a:extLst>
                    <a:ext uri="{FF2B5EF4-FFF2-40B4-BE49-F238E27FC236}">
                      <a16:creationId xmlns:a16="http://schemas.microsoft.com/office/drawing/2014/main" id="{BA69FC8B-C200-4389-AEA6-2B763F8620A3}"/>
                    </a:ext>
                  </a:extLst>
                </p:cNvPr>
                <p:cNvSpPr>
                  <a:spLocks noChangeArrowheads="1"/>
                </p:cNvSpPr>
                <p:nvPr/>
              </p:nvSpPr>
              <p:spPr bwMode="auto">
                <a:xfrm>
                  <a:off x="-3159125" y="3086100"/>
                  <a:ext cx="177800" cy="288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00" name="Freeform 31">
                  <a:extLst>
                    <a:ext uri="{FF2B5EF4-FFF2-40B4-BE49-F238E27FC236}">
                      <a16:creationId xmlns:a16="http://schemas.microsoft.com/office/drawing/2014/main" id="{D0313E32-74D6-4CC3-A1BE-95022EA3A55C}"/>
                    </a:ext>
                  </a:extLst>
                </p:cNvPr>
                <p:cNvSpPr>
                  <a:spLocks noEditPoints="1"/>
                </p:cNvSpPr>
                <p:nvPr/>
              </p:nvSpPr>
              <p:spPr bwMode="auto">
                <a:xfrm>
                  <a:off x="-4127500" y="2032000"/>
                  <a:ext cx="2657475" cy="3933825"/>
                </a:xfrm>
                <a:custGeom>
                  <a:avLst/>
                  <a:gdLst>
                    <a:gd name="T0" fmla="*/ 1532 w 1674"/>
                    <a:gd name="T1" fmla="*/ 90 h 2478"/>
                    <a:gd name="T2" fmla="*/ 1436 w 1674"/>
                    <a:gd name="T3" fmla="*/ 32 h 2478"/>
                    <a:gd name="T4" fmla="*/ 1324 w 1674"/>
                    <a:gd name="T5" fmla="*/ 2 h 2478"/>
                    <a:gd name="T6" fmla="*/ 390 w 1674"/>
                    <a:gd name="T7" fmla="*/ 0 h 2478"/>
                    <a:gd name="T8" fmla="*/ 274 w 1674"/>
                    <a:gd name="T9" fmla="*/ 18 h 2478"/>
                    <a:gd name="T10" fmla="*/ 172 w 1674"/>
                    <a:gd name="T11" fmla="*/ 68 h 2478"/>
                    <a:gd name="T12" fmla="*/ 114 w 1674"/>
                    <a:gd name="T13" fmla="*/ 114 h 2478"/>
                    <a:gd name="T14" fmla="*/ 48 w 1674"/>
                    <a:gd name="T15" fmla="*/ 204 h 2478"/>
                    <a:gd name="T16" fmla="*/ 8 w 1674"/>
                    <a:gd name="T17" fmla="*/ 312 h 2478"/>
                    <a:gd name="T18" fmla="*/ 0 w 1674"/>
                    <a:gd name="T19" fmla="*/ 2090 h 2478"/>
                    <a:gd name="T20" fmla="*/ 8 w 1674"/>
                    <a:gd name="T21" fmla="*/ 2168 h 2478"/>
                    <a:gd name="T22" fmla="*/ 48 w 1674"/>
                    <a:gd name="T23" fmla="*/ 2276 h 2478"/>
                    <a:gd name="T24" fmla="*/ 114 w 1674"/>
                    <a:gd name="T25" fmla="*/ 2364 h 2478"/>
                    <a:gd name="T26" fmla="*/ 204 w 1674"/>
                    <a:gd name="T27" fmla="*/ 2432 h 2478"/>
                    <a:gd name="T28" fmla="*/ 312 w 1674"/>
                    <a:gd name="T29" fmla="*/ 2472 h 2478"/>
                    <a:gd name="T30" fmla="*/ 1284 w 1674"/>
                    <a:gd name="T31" fmla="*/ 2478 h 2478"/>
                    <a:gd name="T32" fmla="*/ 1364 w 1674"/>
                    <a:gd name="T33" fmla="*/ 2472 h 2478"/>
                    <a:gd name="T34" fmla="*/ 1470 w 1674"/>
                    <a:gd name="T35" fmla="*/ 2432 h 2478"/>
                    <a:gd name="T36" fmla="*/ 1560 w 1674"/>
                    <a:gd name="T37" fmla="*/ 2364 h 2478"/>
                    <a:gd name="T38" fmla="*/ 1628 w 1674"/>
                    <a:gd name="T39" fmla="*/ 2276 h 2478"/>
                    <a:gd name="T40" fmla="*/ 1666 w 1674"/>
                    <a:gd name="T41" fmla="*/ 2168 h 2478"/>
                    <a:gd name="T42" fmla="*/ 1674 w 1674"/>
                    <a:gd name="T43" fmla="*/ 390 h 2478"/>
                    <a:gd name="T44" fmla="*/ 1666 w 1674"/>
                    <a:gd name="T45" fmla="*/ 312 h 2478"/>
                    <a:gd name="T46" fmla="*/ 1628 w 1674"/>
                    <a:gd name="T47" fmla="*/ 204 h 2478"/>
                    <a:gd name="T48" fmla="*/ 1560 w 1674"/>
                    <a:gd name="T49" fmla="*/ 114 h 2478"/>
                    <a:gd name="T50" fmla="*/ 982 w 1674"/>
                    <a:gd name="T51" fmla="*/ 664 h 2478"/>
                    <a:gd name="T52" fmla="*/ 1522 w 1674"/>
                    <a:gd name="T53" fmla="*/ 1270 h 2478"/>
                    <a:gd name="T54" fmla="*/ 1522 w 1674"/>
                    <a:gd name="T55" fmla="*/ 1452 h 2478"/>
                    <a:gd name="T56" fmla="*/ 1194 w 1674"/>
                    <a:gd name="T57" fmla="*/ 2060 h 2478"/>
                    <a:gd name="T58" fmla="*/ 1522 w 1674"/>
                    <a:gd name="T59" fmla="*/ 2090 h 2478"/>
                    <a:gd name="T60" fmla="*/ 1512 w 1674"/>
                    <a:gd name="T61" fmla="*/ 2160 h 2478"/>
                    <a:gd name="T62" fmla="*/ 1482 w 1674"/>
                    <a:gd name="T63" fmla="*/ 2222 h 2478"/>
                    <a:gd name="T64" fmla="*/ 1454 w 1674"/>
                    <a:gd name="T65" fmla="*/ 2258 h 2478"/>
                    <a:gd name="T66" fmla="*/ 1398 w 1674"/>
                    <a:gd name="T67" fmla="*/ 2298 h 2478"/>
                    <a:gd name="T68" fmla="*/ 1332 w 1674"/>
                    <a:gd name="T69" fmla="*/ 2322 h 2478"/>
                    <a:gd name="T70" fmla="*/ 390 w 1674"/>
                    <a:gd name="T71" fmla="*/ 2328 h 2478"/>
                    <a:gd name="T72" fmla="*/ 342 w 1674"/>
                    <a:gd name="T73" fmla="*/ 2322 h 2478"/>
                    <a:gd name="T74" fmla="*/ 276 w 1674"/>
                    <a:gd name="T75" fmla="*/ 2298 h 2478"/>
                    <a:gd name="T76" fmla="*/ 222 w 1674"/>
                    <a:gd name="T77" fmla="*/ 2258 h 2478"/>
                    <a:gd name="T78" fmla="*/ 192 w 1674"/>
                    <a:gd name="T79" fmla="*/ 2222 h 2478"/>
                    <a:gd name="T80" fmla="*/ 162 w 1674"/>
                    <a:gd name="T81" fmla="*/ 2160 h 2478"/>
                    <a:gd name="T82" fmla="*/ 152 w 1674"/>
                    <a:gd name="T83" fmla="*/ 2090 h 2478"/>
                    <a:gd name="T84" fmla="*/ 244 w 1674"/>
                    <a:gd name="T85" fmla="*/ 1878 h 2478"/>
                    <a:gd name="T86" fmla="*/ 728 w 1674"/>
                    <a:gd name="T87" fmla="*/ 1452 h 2478"/>
                    <a:gd name="T88" fmla="*/ 152 w 1674"/>
                    <a:gd name="T89" fmla="*/ 846 h 2478"/>
                    <a:gd name="T90" fmla="*/ 152 w 1674"/>
                    <a:gd name="T91" fmla="*/ 664 h 2478"/>
                    <a:gd name="T92" fmla="*/ 154 w 1674"/>
                    <a:gd name="T93" fmla="*/ 366 h 2478"/>
                    <a:gd name="T94" fmla="*/ 170 w 1674"/>
                    <a:gd name="T95" fmla="*/ 298 h 2478"/>
                    <a:gd name="T96" fmla="*/ 206 w 1674"/>
                    <a:gd name="T97" fmla="*/ 240 h 2478"/>
                    <a:gd name="T98" fmla="*/ 238 w 1674"/>
                    <a:gd name="T99" fmla="*/ 206 h 2478"/>
                    <a:gd name="T100" fmla="*/ 298 w 1674"/>
                    <a:gd name="T101" fmla="*/ 172 h 2478"/>
                    <a:gd name="T102" fmla="*/ 366 w 1674"/>
                    <a:gd name="T103" fmla="*/ 154 h 2478"/>
                    <a:gd name="T104" fmla="*/ 1284 w 1674"/>
                    <a:gd name="T105" fmla="*/ 152 h 2478"/>
                    <a:gd name="T106" fmla="*/ 1356 w 1674"/>
                    <a:gd name="T107" fmla="*/ 164 h 2478"/>
                    <a:gd name="T108" fmla="*/ 1418 w 1674"/>
                    <a:gd name="T109" fmla="*/ 194 h 2478"/>
                    <a:gd name="T110" fmla="*/ 1454 w 1674"/>
                    <a:gd name="T111" fmla="*/ 222 h 2478"/>
                    <a:gd name="T112" fmla="*/ 1494 w 1674"/>
                    <a:gd name="T113" fmla="*/ 278 h 2478"/>
                    <a:gd name="T114" fmla="*/ 1518 w 1674"/>
                    <a:gd name="T115" fmla="*/ 342 h 2478"/>
                    <a:gd name="T116" fmla="*/ 1522 w 1674"/>
                    <a:gd name="T117" fmla="*/ 664 h 2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4" h="2478">
                      <a:moveTo>
                        <a:pt x="1560" y="114"/>
                      </a:moveTo>
                      <a:lnTo>
                        <a:pt x="1560" y="114"/>
                      </a:lnTo>
                      <a:lnTo>
                        <a:pt x="1532" y="90"/>
                      </a:lnTo>
                      <a:lnTo>
                        <a:pt x="1502" y="68"/>
                      </a:lnTo>
                      <a:lnTo>
                        <a:pt x="1470" y="48"/>
                      </a:lnTo>
                      <a:lnTo>
                        <a:pt x="1436" y="32"/>
                      </a:lnTo>
                      <a:lnTo>
                        <a:pt x="1400" y="18"/>
                      </a:lnTo>
                      <a:lnTo>
                        <a:pt x="1364" y="8"/>
                      </a:lnTo>
                      <a:lnTo>
                        <a:pt x="1324" y="2"/>
                      </a:lnTo>
                      <a:lnTo>
                        <a:pt x="1284" y="0"/>
                      </a:lnTo>
                      <a:lnTo>
                        <a:pt x="390" y="0"/>
                      </a:lnTo>
                      <a:lnTo>
                        <a:pt x="390" y="0"/>
                      </a:lnTo>
                      <a:lnTo>
                        <a:pt x="350" y="2"/>
                      </a:lnTo>
                      <a:lnTo>
                        <a:pt x="312" y="8"/>
                      </a:lnTo>
                      <a:lnTo>
                        <a:pt x="274" y="18"/>
                      </a:lnTo>
                      <a:lnTo>
                        <a:pt x="238" y="32"/>
                      </a:lnTo>
                      <a:lnTo>
                        <a:pt x="204" y="48"/>
                      </a:lnTo>
                      <a:lnTo>
                        <a:pt x="172" y="68"/>
                      </a:lnTo>
                      <a:lnTo>
                        <a:pt x="142" y="90"/>
                      </a:lnTo>
                      <a:lnTo>
                        <a:pt x="114" y="114"/>
                      </a:lnTo>
                      <a:lnTo>
                        <a:pt x="114" y="114"/>
                      </a:lnTo>
                      <a:lnTo>
                        <a:pt x="90" y="142"/>
                      </a:lnTo>
                      <a:lnTo>
                        <a:pt x="66" y="172"/>
                      </a:lnTo>
                      <a:lnTo>
                        <a:pt x="48" y="204"/>
                      </a:lnTo>
                      <a:lnTo>
                        <a:pt x="30" y="238"/>
                      </a:lnTo>
                      <a:lnTo>
                        <a:pt x="18" y="274"/>
                      </a:lnTo>
                      <a:lnTo>
                        <a:pt x="8" y="312"/>
                      </a:lnTo>
                      <a:lnTo>
                        <a:pt x="2" y="350"/>
                      </a:lnTo>
                      <a:lnTo>
                        <a:pt x="0" y="390"/>
                      </a:lnTo>
                      <a:lnTo>
                        <a:pt x="0" y="2090"/>
                      </a:lnTo>
                      <a:lnTo>
                        <a:pt x="0" y="2090"/>
                      </a:lnTo>
                      <a:lnTo>
                        <a:pt x="2" y="2130"/>
                      </a:lnTo>
                      <a:lnTo>
                        <a:pt x="8" y="2168"/>
                      </a:lnTo>
                      <a:lnTo>
                        <a:pt x="18" y="2206"/>
                      </a:lnTo>
                      <a:lnTo>
                        <a:pt x="30" y="2242"/>
                      </a:lnTo>
                      <a:lnTo>
                        <a:pt x="48" y="2276"/>
                      </a:lnTo>
                      <a:lnTo>
                        <a:pt x="66" y="2308"/>
                      </a:lnTo>
                      <a:lnTo>
                        <a:pt x="90" y="2338"/>
                      </a:lnTo>
                      <a:lnTo>
                        <a:pt x="114" y="2364"/>
                      </a:lnTo>
                      <a:lnTo>
                        <a:pt x="142" y="2390"/>
                      </a:lnTo>
                      <a:lnTo>
                        <a:pt x="172" y="2412"/>
                      </a:lnTo>
                      <a:lnTo>
                        <a:pt x="204" y="2432"/>
                      </a:lnTo>
                      <a:lnTo>
                        <a:pt x="238" y="2448"/>
                      </a:lnTo>
                      <a:lnTo>
                        <a:pt x="274" y="2462"/>
                      </a:lnTo>
                      <a:lnTo>
                        <a:pt x="312" y="2472"/>
                      </a:lnTo>
                      <a:lnTo>
                        <a:pt x="350" y="2476"/>
                      </a:lnTo>
                      <a:lnTo>
                        <a:pt x="390" y="2478"/>
                      </a:lnTo>
                      <a:lnTo>
                        <a:pt x="1284" y="2478"/>
                      </a:lnTo>
                      <a:lnTo>
                        <a:pt x="1284" y="2478"/>
                      </a:lnTo>
                      <a:lnTo>
                        <a:pt x="1324" y="2476"/>
                      </a:lnTo>
                      <a:lnTo>
                        <a:pt x="1364" y="2472"/>
                      </a:lnTo>
                      <a:lnTo>
                        <a:pt x="1400" y="2462"/>
                      </a:lnTo>
                      <a:lnTo>
                        <a:pt x="1436" y="2448"/>
                      </a:lnTo>
                      <a:lnTo>
                        <a:pt x="1470" y="2432"/>
                      </a:lnTo>
                      <a:lnTo>
                        <a:pt x="1502" y="2412"/>
                      </a:lnTo>
                      <a:lnTo>
                        <a:pt x="1532" y="2390"/>
                      </a:lnTo>
                      <a:lnTo>
                        <a:pt x="1560" y="2364"/>
                      </a:lnTo>
                      <a:lnTo>
                        <a:pt x="1586" y="2338"/>
                      </a:lnTo>
                      <a:lnTo>
                        <a:pt x="1608" y="2308"/>
                      </a:lnTo>
                      <a:lnTo>
                        <a:pt x="1628" y="2276"/>
                      </a:lnTo>
                      <a:lnTo>
                        <a:pt x="1644" y="2242"/>
                      </a:lnTo>
                      <a:lnTo>
                        <a:pt x="1656" y="2206"/>
                      </a:lnTo>
                      <a:lnTo>
                        <a:pt x="1666" y="2168"/>
                      </a:lnTo>
                      <a:lnTo>
                        <a:pt x="1672" y="2130"/>
                      </a:lnTo>
                      <a:lnTo>
                        <a:pt x="1674" y="2090"/>
                      </a:lnTo>
                      <a:lnTo>
                        <a:pt x="1674" y="390"/>
                      </a:lnTo>
                      <a:lnTo>
                        <a:pt x="1674" y="390"/>
                      </a:lnTo>
                      <a:lnTo>
                        <a:pt x="1672" y="350"/>
                      </a:lnTo>
                      <a:lnTo>
                        <a:pt x="1666" y="312"/>
                      </a:lnTo>
                      <a:lnTo>
                        <a:pt x="1656" y="274"/>
                      </a:lnTo>
                      <a:lnTo>
                        <a:pt x="1644" y="238"/>
                      </a:lnTo>
                      <a:lnTo>
                        <a:pt x="1628" y="204"/>
                      </a:lnTo>
                      <a:lnTo>
                        <a:pt x="1608" y="172"/>
                      </a:lnTo>
                      <a:lnTo>
                        <a:pt x="1586" y="142"/>
                      </a:lnTo>
                      <a:lnTo>
                        <a:pt x="1560" y="114"/>
                      </a:lnTo>
                      <a:lnTo>
                        <a:pt x="1560" y="114"/>
                      </a:lnTo>
                      <a:close/>
                      <a:moveTo>
                        <a:pt x="1522" y="664"/>
                      </a:moveTo>
                      <a:lnTo>
                        <a:pt x="982" y="664"/>
                      </a:lnTo>
                      <a:lnTo>
                        <a:pt x="982" y="846"/>
                      </a:lnTo>
                      <a:lnTo>
                        <a:pt x="1522" y="846"/>
                      </a:lnTo>
                      <a:lnTo>
                        <a:pt x="1522" y="1270"/>
                      </a:lnTo>
                      <a:lnTo>
                        <a:pt x="1316" y="1270"/>
                      </a:lnTo>
                      <a:lnTo>
                        <a:pt x="1316" y="1452"/>
                      </a:lnTo>
                      <a:lnTo>
                        <a:pt x="1522" y="1452"/>
                      </a:lnTo>
                      <a:lnTo>
                        <a:pt x="1522" y="1878"/>
                      </a:lnTo>
                      <a:lnTo>
                        <a:pt x="1194" y="1878"/>
                      </a:lnTo>
                      <a:lnTo>
                        <a:pt x="1194" y="2060"/>
                      </a:lnTo>
                      <a:lnTo>
                        <a:pt x="1522" y="2060"/>
                      </a:lnTo>
                      <a:lnTo>
                        <a:pt x="1522" y="2090"/>
                      </a:lnTo>
                      <a:lnTo>
                        <a:pt x="1522" y="2090"/>
                      </a:lnTo>
                      <a:lnTo>
                        <a:pt x="1522" y="2114"/>
                      </a:lnTo>
                      <a:lnTo>
                        <a:pt x="1518" y="2138"/>
                      </a:lnTo>
                      <a:lnTo>
                        <a:pt x="1512" y="2160"/>
                      </a:lnTo>
                      <a:lnTo>
                        <a:pt x="1504" y="2182"/>
                      </a:lnTo>
                      <a:lnTo>
                        <a:pt x="1494" y="2202"/>
                      </a:lnTo>
                      <a:lnTo>
                        <a:pt x="1482" y="2222"/>
                      </a:lnTo>
                      <a:lnTo>
                        <a:pt x="1468" y="2240"/>
                      </a:lnTo>
                      <a:lnTo>
                        <a:pt x="1454" y="2258"/>
                      </a:lnTo>
                      <a:lnTo>
                        <a:pt x="1454" y="2258"/>
                      </a:lnTo>
                      <a:lnTo>
                        <a:pt x="1436" y="2272"/>
                      </a:lnTo>
                      <a:lnTo>
                        <a:pt x="1418" y="2286"/>
                      </a:lnTo>
                      <a:lnTo>
                        <a:pt x="1398" y="2298"/>
                      </a:lnTo>
                      <a:lnTo>
                        <a:pt x="1378" y="2308"/>
                      </a:lnTo>
                      <a:lnTo>
                        <a:pt x="1356" y="2316"/>
                      </a:lnTo>
                      <a:lnTo>
                        <a:pt x="1332" y="2322"/>
                      </a:lnTo>
                      <a:lnTo>
                        <a:pt x="1310" y="2326"/>
                      </a:lnTo>
                      <a:lnTo>
                        <a:pt x="1284" y="2328"/>
                      </a:lnTo>
                      <a:lnTo>
                        <a:pt x="390" y="2328"/>
                      </a:lnTo>
                      <a:lnTo>
                        <a:pt x="390" y="2328"/>
                      </a:lnTo>
                      <a:lnTo>
                        <a:pt x="366" y="2326"/>
                      </a:lnTo>
                      <a:lnTo>
                        <a:pt x="342" y="2322"/>
                      </a:lnTo>
                      <a:lnTo>
                        <a:pt x="320" y="2316"/>
                      </a:lnTo>
                      <a:lnTo>
                        <a:pt x="298" y="2308"/>
                      </a:lnTo>
                      <a:lnTo>
                        <a:pt x="276" y="2298"/>
                      </a:lnTo>
                      <a:lnTo>
                        <a:pt x="256" y="2286"/>
                      </a:lnTo>
                      <a:lnTo>
                        <a:pt x="238" y="2272"/>
                      </a:lnTo>
                      <a:lnTo>
                        <a:pt x="222" y="2258"/>
                      </a:lnTo>
                      <a:lnTo>
                        <a:pt x="222" y="2258"/>
                      </a:lnTo>
                      <a:lnTo>
                        <a:pt x="206" y="2240"/>
                      </a:lnTo>
                      <a:lnTo>
                        <a:pt x="192" y="2222"/>
                      </a:lnTo>
                      <a:lnTo>
                        <a:pt x="180" y="2202"/>
                      </a:lnTo>
                      <a:lnTo>
                        <a:pt x="170" y="2182"/>
                      </a:lnTo>
                      <a:lnTo>
                        <a:pt x="162" y="2160"/>
                      </a:lnTo>
                      <a:lnTo>
                        <a:pt x="156" y="2138"/>
                      </a:lnTo>
                      <a:lnTo>
                        <a:pt x="154" y="2114"/>
                      </a:lnTo>
                      <a:lnTo>
                        <a:pt x="152" y="2090"/>
                      </a:lnTo>
                      <a:lnTo>
                        <a:pt x="152" y="2060"/>
                      </a:lnTo>
                      <a:lnTo>
                        <a:pt x="244" y="2060"/>
                      </a:lnTo>
                      <a:lnTo>
                        <a:pt x="244" y="1878"/>
                      </a:lnTo>
                      <a:lnTo>
                        <a:pt x="152" y="1878"/>
                      </a:lnTo>
                      <a:lnTo>
                        <a:pt x="152" y="1452"/>
                      </a:lnTo>
                      <a:lnTo>
                        <a:pt x="728" y="1452"/>
                      </a:lnTo>
                      <a:lnTo>
                        <a:pt x="728" y="1270"/>
                      </a:lnTo>
                      <a:lnTo>
                        <a:pt x="152" y="1270"/>
                      </a:lnTo>
                      <a:lnTo>
                        <a:pt x="152" y="846"/>
                      </a:lnTo>
                      <a:lnTo>
                        <a:pt x="364" y="846"/>
                      </a:lnTo>
                      <a:lnTo>
                        <a:pt x="364" y="664"/>
                      </a:lnTo>
                      <a:lnTo>
                        <a:pt x="152" y="664"/>
                      </a:lnTo>
                      <a:lnTo>
                        <a:pt x="152" y="390"/>
                      </a:lnTo>
                      <a:lnTo>
                        <a:pt x="152" y="390"/>
                      </a:lnTo>
                      <a:lnTo>
                        <a:pt x="154" y="366"/>
                      </a:lnTo>
                      <a:lnTo>
                        <a:pt x="156" y="342"/>
                      </a:lnTo>
                      <a:lnTo>
                        <a:pt x="162" y="320"/>
                      </a:lnTo>
                      <a:lnTo>
                        <a:pt x="170" y="298"/>
                      </a:lnTo>
                      <a:lnTo>
                        <a:pt x="180" y="278"/>
                      </a:lnTo>
                      <a:lnTo>
                        <a:pt x="192" y="258"/>
                      </a:lnTo>
                      <a:lnTo>
                        <a:pt x="206" y="240"/>
                      </a:lnTo>
                      <a:lnTo>
                        <a:pt x="222" y="222"/>
                      </a:lnTo>
                      <a:lnTo>
                        <a:pt x="222" y="222"/>
                      </a:lnTo>
                      <a:lnTo>
                        <a:pt x="238" y="206"/>
                      </a:lnTo>
                      <a:lnTo>
                        <a:pt x="256" y="194"/>
                      </a:lnTo>
                      <a:lnTo>
                        <a:pt x="276" y="182"/>
                      </a:lnTo>
                      <a:lnTo>
                        <a:pt x="298" y="172"/>
                      </a:lnTo>
                      <a:lnTo>
                        <a:pt x="320" y="164"/>
                      </a:lnTo>
                      <a:lnTo>
                        <a:pt x="342" y="158"/>
                      </a:lnTo>
                      <a:lnTo>
                        <a:pt x="366" y="154"/>
                      </a:lnTo>
                      <a:lnTo>
                        <a:pt x="390" y="152"/>
                      </a:lnTo>
                      <a:lnTo>
                        <a:pt x="1284" y="152"/>
                      </a:lnTo>
                      <a:lnTo>
                        <a:pt x="1284" y="152"/>
                      </a:lnTo>
                      <a:lnTo>
                        <a:pt x="1310" y="154"/>
                      </a:lnTo>
                      <a:lnTo>
                        <a:pt x="1332" y="158"/>
                      </a:lnTo>
                      <a:lnTo>
                        <a:pt x="1356" y="164"/>
                      </a:lnTo>
                      <a:lnTo>
                        <a:pt x="1378" y="172"/>
                      </a:lnTo>
                      <a:lnTo>
                        <a:pt x="1398" y="182"/>
                      </a:lnTo>
                      <a:lnTo>
                        <a:pt x="1418" y="194"/>
                      </a:lnTo>
                      <a:lnTo>
                        <a:pt x="1436" y="206"/>
                      </a:lnTo>
                      <a:lnTo>
                        <a:pt x="1454" y="222"/>
                      </a:lnTo>
                      <a:lnTo>
                        <a:pt x="1454" y="222"/>
                      </a:lnTo>
                      <a:lnTo>
                        <a:pt x="1468" y="240"/>
                      </a:lnTo>
                      <a:lnTo>
                        <a:pt x="1482" y="258"/>
                      </a:lnTo>
                      <a:lnTo>
                        <a:pt x="1494" y="278"/>
                      </a:lnTo>
                      <a:lnTo>
                        <a:pt x="1504" y="298"/>
                      </a:lnTo>
                      <a:lnTo>
                        <a:pt x="1512" y="320"/>
                      </a:lnTo>
                      <a:lnTo>
                        <a:pt x="1518" y="342"/>
                      </a:lnTo>
                      <a:lnTo>
                        <a:pt x="1522" y="366"/>
                      </a:lnTo>
                      <a:lnTo>
                        <a:pt x="1522" y="390"/>
                      </a:lnTo>
                      <a:lnTo>
                        <a:pt x="1522" y="6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01" name="Freeform 32">
                  <a:extLst>
                    <a:ext uri="{FF2B5EF4-FFF2-40B4-BE49-F238E27FC236}">
                      <a16:creationId xmlns:a16="http://schemas.microsoft.com/office/drawing/2014/main" id="{CE26545D-209D-4252-9EC1-5A517110B9E3}"/>
                    </a:ext>
                  </a:extLst>
                </p:cNvPr>
                <p:cNvSpPr>
                  <a:spLocks/>
                </p:cNvSpPr>
                <p:nvPr/>
              </p:nvSpPr>
              <p:spPr bwMode="auto">
                <a:xfrm>
                  <a:off x="-3505200" y="2879725"/>
                  <a:ext cx="301625" cy="676275"/>
                </a:xfrm>
                <a:custGeom>
                  <a:avLst/>
                  <a:gdLst>
                    <a:gd name="T0" fmla="*/ 96 w 190"/>
                    <a:gd name="T1" fmla="*/ 0 h 426"/>
                    <a:gd name="T2" fmla="*/ 96 w 190"/>
                    <a:gd name="T3" fmla="*/ 0 h 426"/>
                    <a:gd name="T4" fmla="*/ 76 w 190"/>
                    <a:gd name="T5" fmla="*/ 2 h 426"/>
                    <a:gd name="T6" fmla="*/ 58 w 190"/>
                    <a:gd name="T7" fmla="*/ 6 h 426"/>
                    <a:gd name="T8" fmla="*/ 42 w 190"/>
                    <a:gd name="T9" fmla="*/ 16 h 426"/>
                    <a:gd name="T10" fmla="*/ 28 w 190"/>
                    <a:gd name="T11" fmla="*/ 28 h 426"/>
                    <a:gd name="T12" fmla="*/ 16 w 190"/>
                    <a:gd name="T13" fmla="*/ 42 h 426"/>
                    <a:gd name="T14" fmla="*/ 8 w 190"/>
                    <a:gd name="T15" fmla="*/ 58 h 426"/>
                    <a:gd name="T16" fmla="*/ 2 w 190"/>
                    <a:gd name="T17" fmla="*/ 76 h 426"/>
                    <a:gd name="T18" fmla="*/ 0 w 190"/>
                    <a:gd name="T19" fmla="*/ 94 h 426"/>
                    <a:gd name="T20" fmla="*/ 0 w 190"/>
                    <a:gd name="T21" fmla="*/ 144 h 426"/>
                    <a:gd name="T22" fmla="*/ 0 w 190"/>
                    <a:gd name="T23" fmla="*/ 282 h 426"/>
                    <a:gd name="T24" fmla="*/ 0 w 190"/>
                    <a:gd name="T25" fmla="*/ 330 h 426"/>
                    <a:gd name="T26" fmla="*/ 0 w 190"/>
                    <a:gd name="T27" fmla="*/ 330 h 426"/>
                    <a:gd name="T28" fmla="*/ 2 w 190"/>
                    <a:gd name="T29" fmla="*/ 350 h 426"/>
                    <a:gd name="T30" fmla="*/ 8 w 190"/>
                    <a:gd name="T31" fmla="*/ 368 h 426"/>
                    <a:gd name="T32" fmla="*/ 16 w 190"/>
                    <a:gd name="T33" fmla="*/ 384 h 426"/>
                    <a:gd name="T34" fmla="*/ 28 w 190"/>
                    <a:gd name="T35" fmla="*/ 398 h 426"/>
                    <a:gd name="T36" fmla="*/ 42 w 190"/>
                    <a:gd name="T37" fmla="*/ 410 h 426"/>
                    <a:gd name="T38" fmla="*/ 58 w 190"/>
                    <a:gd name="T39" fmla="*/ 418 h 426"/>
                    <a:gd name="T40" fmla="*/ 76 w 190"/>
                    <a:gd name="T41" fmla="*/ 424 h 426"/>
                    <a:gd name="T42" fmla="*/ 96 w 190"/>
                    <a:gd name="T43" fmla="*/ 426 h 426"/>
                    <a:gd name="T44" fmla="*/ 96 w 190"/>
                    <a:gd name="T45" fmla="*/ 426 h 426"/>
                    <a:gd name="T46" fmla="*/ 114 w 190"/>
                    <a:gd name="T47" fmla="*/ 424 h 426"/>
                    <a:gd name="T48" fmla="*/ 132 w 190"/>
                    <a:gd name="T49" fmla="*/ 418 h 426"/>
                    <a:gd name="T50" fmla="*/ 148 w 190"/>
                    <a:gd name="T51" fmla="*/ 410 h 426"/>
                    <a:gd name="T52" fmla="*/ 162 w 190"/>
                    <a:gd name="T53" fmla="*/ 398 h 426"/>
                    <a:gd name="T54" fmla="*/ 174 w 190"/>
                    <a:gd name="T55" fmla="*/ 384 h 426"/>
                    <a:gd name="T56" fmla="*/ 184 w 190"/>
                    <a:gd name="T57" fmla="*/ 368 h 426"/>
                    <a:gd name="T58" fmla="*/ 188 w 190"/>
                    <a:gd name="T59" fmla="*/ 350 h 426"/>
                    <a:gd name="T60" fmla="*/ 190 w 190"/>
                    <a:gd name="T61" fmla="*/ 330 h 426"/>
                    <a:gd name="T62" fmla="*/ 190 w 190"/>
                    <a:gd name="T63" fmla="*/ 282 h 426"/>
                    <a:gd name="T64" fmla="*/ 190 w 190"/>
                    <a:gd name="T65" fmla="*/ 144 h 426"/>
                    <a:gd name="T66" fmla="*/ 190 w 190"/>
                    <a:gd name="T67" fmla="*/ 94 h 426"/>
                    <a:gd name="T68" fmla="*/ 190 w 190"/>
                    <a:gd name="T69" fmla="*/ 94 h 426"/>
                    <a:gd name="T70" fmla="*/ 188 w 190"/>
                    <a:gd name="T71" fmla="*/ 76 h 426"/>
                    <a:gd name="T72" fmla="*/ 184 w 190"/>
                    <a:gd name="T73" fmla="*/ 58 h 426"/>
                    <a:gd name="T74" fmla="*/ 174 w 190"/>
                    <a:gd name="T75" fmla="*/ 42 h 426"/>
                    <a:gd name="T76" fmla="*/ 162 w 190"/>
                    <a:gd name="T77" fmla="*/ 28 h 426"/>
                    <a:gd name="T78" fmla="*/ 148 w 190"/>
                    <a:gd name="T79" fmla="*/ 16 h 426"/>
                    <a:gd name="T80" fmla="*/ 132 w 190"/>
                    <a:gd name="T81" fmla="*/ 6 h 426"/>
                    <a:gd name="T82" fmla="*/ 114 w 190"/>
                    <a:gd name="T83" fmla="*/ 2 h 426"/>
                    <a:gd name="T84" fmla="*/ 96 w 190"/>
                    <a:gd name="T85" fmla="*/ 0 h 426"/>
                    <a:gd name="T86" fmla="*/ 96 w 190"/>
                    <a:gd name="T87"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426">
                      <a:moveTo>
                        <a:pt x="96" y="0"/>
                      </a:moveTo>
                      <a:lnTo>
                        <a:pt x="96" y="0"/>
                      </a:lnTo>
                      <a:lnTo>
                        <a:pt x="76" y="2"/>
                      </a:lnTo>
                      <a:lnTo>
                        <a:pt x="58" y="6"/>
                      </a:lnTo>
                      <a:lnTo>
                        <a:pt x="42" y="16"/>
                      </a:lnTo>
                      <a:lnTo>
                        <a:pt x="28" y="28"/>
                      </a:lnTo>
                      <a:lnTo>
                        <a:pt x="16" y="42"/>
                      </a:lnTo>
                      <a:lnTo>
                        <a:pt x="8" y="58"/>
                      </a:lnTo>
                      <a:lnTo>
                        <a:pt x="2" y="76"/>
                      </a:lnTo>
                      <a:lnTo>
                        <a:pt x="0" y="94"/>
                      </a:lnTo>
                      <a:lnTo>
                        <a:pt x="0" y="144"/>
                      </a:lnTo>
                      <a:lnTo>
                        <a:pt x="0" y="282"/>
                      </a:lnTo>
                      <a:lnTo>
                        <a:pt x="0" y="330"/>
                      </a:lnTo>
                      <a:lnTo>
                        <a:pt x="0" y="330"/>
                      </a:lnTo>
                      <a:lnTo>
                        <a:pt x="2" y="350"/>
                      </a:lnTo>
                      <a:lnTo>
                        <a:pt x="8" y="368"/>
                      </a:lnTo>
                      <a:lnTo>
                        <a:pt x="16" y="384"/>
                      </a:lnTo>
                      <a:lnTo>
                        <a:pt x="28" y="398"/>
                      </a:lnTo>
                      <a:lnTo>
                        <a:pt x="42" y="410"/>
                      </a:lnTo>
                      <a:lnTo>
                        <a:pt x="58" y="418"/>
                      </a:lnTo>
                      <a:lnTo>
                        <a:pt x="76" y="424"/>
                      </a:lnTo>
                      <a:lnTo>
                        <a:pt x="96" y="426"/>
                      </a:lnTo>
                      <a:lnTo>
                        <a:pt x="96" y="426"/>
                      </a:lnTo>
                      <a:lnTo>
                        <a:pt x="114" y="424"/>
                      </a:lnTo>
                      <a:lnTo>
                        <a:pt x="132" y="418"/>
                      </a:lnTo>
                      <a:lnTo>
                        <a:pt x="148" y="410"/>
                      </a:lnTo>
                      <a:lnTo>
                        <a:pt x="162" y="398"/>
                      </a:lnTo>
                      <a:lnTo>
                        <a:pt x="174" y="384"/>
                      </a:lnTo>
                      <a:lnTo>
                        <a:pt x="184" y="368"/>
                      </a:lnTo>
                      <a:lnTo>
                        <a:pt x="188" y="350"/>
                      </a:lnTo>
                      <a:lnTo>
                        <a:pt x="190" y="330"/>
                      </a:lnTo>
                      <a:lnTo>
                        <a:pt x="190" y="282"/>
                      </a:lnTo>
                      <a:lnTo>
                        <a:pt x="190" y="144"/>
                      </a:lnTo>
                      <a:lnTo>
                        <a:pt x="190" y="94"/>
                      </a:lnTo>
                      <a:lnTo>
                        <a:pt x="190" y="94"/>
                      </a:lnTo>
                      <a:lnTo>
                        <a:pt x="188" y="76"/>
                      </a:lnTo>
                      <a:lnTo>
                        <a:pt x="184" y="58"/>
                      </a:lnTo>
                      <a:lnTo>
                        <a:pt x="174" y="42"/>
                      </a:lnTo>
                      <a:lnTo>
                        <a:pt x="162" y="28"/>
                      </a:lnTo>
                      <a:lnTo>
                        <a:pt x="148" y="16"/>
                      </a:lnTo>
                      <a:lnTo>
                        <a:pt x="132" y="6"/>
                      </a:lnTo>
                      <a:lnTo>
                        <a:pt x="114" y="2"/>
                      </a:lnTo>
                      <a:lnTo>
                        <a:pt x="96" y="0"/>
                      </a:lnTo>
                      <a:lnTo>
                        <a:pt x="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02" name="Freeform 33">
                  <a:extLst>
                    <a:ext uri="{FF2B5EF4-FFF2-40B4-BE49-F238E27FC236}">
                      <a16:creationId xmlns:a16="http://schemas.microsoft.com/office/drawing/2014/main" id="{3DD84C79-5A09-4B8F-9C6E-E719CAFC8DB1}"/>
                    </a:ext>
                  </a:extLst>
                </p:cNvPr>
                <p:cNvSpPr>
                  <a:spLocks/>
                </p:cNvSpPr>
                <p:nvPr/>
              </p:nvSpPr>
              <p:spPr bwMode="auto">
                <a:xfrm>
                  <a:off x="-2924175" y="2879725"/>
                  <a:ext cx="304800" cy="676275"/>
                </a:xfrm>
                <a:custGeom>
                  <a:avLst/>
                  <a:gdLst>
                    <a:gd name="T0" fmla="*/ 96 w 192"/>
                    <a:gd name="T1" fmla="*/ 0 h 426"/>
                    <a:gd name="T2" fmla="*/ 96 w 192"/>
                    <a:gd name="T3" fmla="*/ 0 h 426"/>
                    <a:gd name="T4" fmla="*/ 76 w 192"/>
                    <a:gd name="T5" fmla="*/ 2 h 426"/>
                    <a:gd name="T6" fmla="*/ 58 w 192"/>
                    <a:gd name="T7" fmla="*/ 6 h 426"/>
                    <a:gd name="T8" fmla="*/ 42 w 192"/>
                    <a:gd name="T9" fmla="*/ 16 h 426"/>
                    <a:gd name="T10" fmla="*/ 28 w 192"/>
                    <a:gd name="T11" fmla="*/ 28 h 426"/>
                    <a:gd name="T12" fmla="*/ 16 w 192"/>
                    <a:gd name="T13" fmla="*/ 42 h 426"/>
                    <a:gd name="T14" fmla="*/ 8 w 192"/>
                    <a:gd name="T15" fmla="*/ 58 h 426"/>
                    <a:gd name="T16" fmla="*/ 2 w 192"/>
                    <a:gd name="T17" fmla="*/ 76 h 426"/>
                    <a:gd name="T18" fmla="*/ 0 w 192"/>
                    <a:gd name="T19" fmla="*/ 94 h 426"/>
                    <a:gd name="T20" fmla="*/ 0 w 192"/>
                    <a:gd name="T21" fmla="*/ 144 h 426"/>
                    <a:gd name="T22" fmla="*/ 0 w 192"/>
                    <a:gd name="T23" fmla="*/ 282 h 426"/>
                    <a:gd name="T24" fmla="*/ 0 w 192"/>
                    <a:gd name="T25" fmla="*/ 330 h 426"/>
                    <a:gd name="T26" fmla="*/ 0 w 192"/>
                    <a:gd name="T27" fmla="*/ 330 h 426"/>
                    <a:gd name="T28" fmla="*/ 2 w 192"/>
                    <a:gd name="T29" fmla="*/ 350 h 426"/>
                    <a:gd name="T30" fmla="*/ 8 w 192"/>
                    <a:gd name="T31" fmla="*/ 368 h 426"/>
                    <a:gd name="T32" fmla="*/ 16 w 192"/>
                    <a:gd name="T33" fmla="*/ 384 h 426"/>
                    <a:gd name="T34" fmla="*/ 28 w 192"/>
                    <a:gd name="T35" fmla="*/ 398 h 426"/>
                    <a:gd name="T36" fmla="*/ 42 w 192"/>
                    <a:gd name="T37" fmla="*/ 410 h 426"/>
                    <a:gd name="T38" fmla="*/ 58 w 192"/>
                    <a:gd name="T39" fmla="*/ 418 h 426"/>
                    <a:gd name="T40" fmla="*/ 76 w 192"/>
                    <a:gd name="T41" fmla="*/ 424 h 426"/>
                    <a:gd name="T42" fmla="*/ 96 w 192"/>
                    <a:gd name="T43" fmla="*/ 426 h 426"/>
                    <a:gd name="T44" fmla="*/ 96 w 192"/>
                    <a:gd name="T45" fmla="*/ 426 h 426"/>
                    <a:gd name="T46" fmla="*/ 116 w 192"/>
                    <a:gd name="T47" fmla="*/ 424 h 426"/>
                    <a:gd name="T48" fmla="*/ 134 w 192"/>
                    <a:gd name="T49" fmla="*/ 418 h 426"/>
                    <a:gd name="T50" fmla="*/ 150 w 192"/>
                    <a:gd name="T51" fmla="*/ 410 h 426"/>
                    <a:gd name="T52" fmla="*/ 164 w 192"/>
                    <a:gd name="T53" fmla="*/ 398 h 426"/>
                    <a:gd name="T54" fmla="*/ 174 w 192"/>
                    <a:gd name="T55" fmla="*/ 384 h 426"/>
                    <a:gd name="T56" fmla="*/ 184 w 192"/>
                    <a:gd name="T57" fmla="*/ 368 h 426"/>
                    <a:gd name="T58" fmla="*/ 190 w 192"/>
                    <a:gd name="T59" fmla="*/ 350 h 426"/>
                    <a:gd name="T60" fmla="*/ 192 w 192"/>
                    <a:gd name="T61" fmla="*/ 330 h 426"/>
                    <a:gd name="T62" fmla="*/ 192 w 192"/>
                    <a:gd name="T63" fmla="*/ 282 h 426"/>
                    <a:gd name="T64" fmla="*/ 192 w 192"/>
                    <a:gd name="T65" fmla="*/ 144 h 426"/>
                    <a:gd name="T66" fmla="*/ 192 w 192"/>
                    <a:gd name="T67" fmla="*/ 94 h 426"/>
                    <a:gd name="T68" fmla="*/ 192 w 192"/>
                    <a:gd name="T69" fmla="*/ 94 h 426"/>
                    <a:gd name="T70" fmla="*/ 190 w 192"/>
                    <a:gd name="T71" fmla="*/ 76 h 426"/>
                    <a:gd name="T72" fmla="*/ 184 w 192"/>
                    <a:gd name="T73" fmla="*/ 58 h 426"/>
                    <a:gd name="T74" fmla="*/ 174 w 192"/>
                    <a:gd name="T75" fmla="*/ 42 h 426"/>
                    <a:gd name="T76" fmla="*/ 164 w 192"/>
                    <a:gd name="T77" fmla="*/ 28 h 426"/>
                    <a:gd name="T78" fmla="*/ 150 w 192"/>
                    <a:gd name="T79" fmla="*/ 16 h 426"/>
                    <a:gd name="T80" fmla="*/ 134 w 192"/>
                    <a:gd name="T81" fmla="*/ 6 h 426"/>
                    <a:gd name="T82" fmla="*/ 116 w 192"/>
                    <a:gd name="T83" fmla="*/ 2 h 426"/>
                    <a:gd name="T84" fmla="*/ 96 w 192"/>
                    <a:gd name="T85" fmla="*/ 0 h 426"/>
                    <a:gd name="T86" fmla="*/ 96 w 192"/>
                    <a:gd name="T87"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426">
                      <a:moveTo>
                        <a:pt x="96" y="0"/>
                      </a:moveTo>
                      <a:lnTo>
                        <a:pt x="96" y="0"/>
                      </a:lnTo>
                      <a:lnTo>
                        <a:pt x="76" y="2"/>
                      </a:lnTo>
                      <a:lnTo>
                        <a:pt x="58" y="6"/>
                      </a:lnTo>
                      <a:lnTo>
                        <a:pt x="42" y="16"/>
                      </a:lnTo>
                      <a:lnTo>
                        <a:pt x="28" y="28"/>
                      </a:lnTo>
                      <a:lnTo>
                        <a:pt x="16" y="42"/>
                      </a:lnTo>
                      <a:lnTo>
                        <a:pt x="8" y="58"/>
                      </a:lnTo>
                      <a:lnTo>
                        <a:pt x="2" y="76"/>
                      </a:lnTo>
                      <a:lnTo>
                        <a:pt x="0" y="94"/>
                      </a:lnTo>
                      <a:lnTo>
                        <a:pt x="0" y="144"/>
                      </a:lnTo>
                      <a:lnTo>
                        <a:pt x="0" y="282"/>
                      </a:lnTo>
                      <a:lnTo>
                        <a:pt x="0" y="330"/>
                      </a:lnTo>
                      <a:lnTo>
                        <a:pt x="0" y="330"/>
                      </a:lnTo>
                      <a:lnTo>
                        <a:pt x="2" y="350"/>
                      </a:lnTo>
                      <a:lnTo>
                        <a:pt x="8" y="368"/>
                      </a:lnTo>
                      <a:lnTo>
                        <a:pt x="16" y="384"/>
                      </a:lnTo>
                      <a:lnTo>
                        <a:pt x="28" y="398"/>
                      </a:lnTo>
                      <a:lnTo>
                        <a:pt x="42" y="410"/>
                      </a:lnTo>
                      <a:lnTo>
                        <a:pt x="58" y="418"/>
                      </a:lnTo>
                      <a:lnTo>
                        <a:pt x="76" y="424"/>
                      </a:lnTo>
                      <a:lnTo>
                        <a:pt x="96" y="426"/>
                      </a:lnTo>
                      <a:lnTo>
                        <a:pt x="96" y="426"/>
                      </a:lnTo>
                      <a:lnTo>
                        <a:pt x="116" y="424"/>
                      </a:lnTo>
                      <a:lnTo>
                        <a:pt x="134" y="418"/>
                      </a:lnTo>
                      <a:lnTo>
                        <a:pt x="150" y="410"/>
                      </a:lnTo>
                      <a:lnTo>
                        <a:pt x="164" y="398"/>
                      </a:lnTo>
                      <a:lnTo>
                        <a:pt x="174" y="384"/>
                      </a:lnTo>
                      <a:lnTo>
                        <a:pt x="184" y="368"/>
                      </a:lnTo>
                      <a:lnTo>
                        <a:pt x="190" y="350"/>
                      </a:lnTo>
                      <a:lnTo>
                        <a:pt x="192" y="330"/>
                      </a:lnTo>
                      <a:lnTo>
                        <a:pt x="192" y="282"/>
                      </a:lnTo>
                      <a:lnTo>
                        <a:pt x="192" y="144"/>
                      </a:lnTo>
                      <a:lnTo>
                        <a:pt x="192" y="94"/>
                      </a:lnTo>
                      <a:lnTo>
                        <a:pt x="192" y="94"/>
                      </a:lnTo>
                      <a:lnTo>
                        <a:pt x="190" y="76"/>
                      </a:lnTo>
                      <a:lnTo>
                        <a:pt x="184" y="58"/>
                      </a:lnTo>
                      <a:lnTo>
                        <a:pt x="174" y="42"/>
                      </a:lnTo>
                      <a:lnTo>
                        <a:pt x="164" y="28"/>
                      </a:lnTo>
                      <a:lnTo>
                        <a:pt x="150" y="16"/>
                      </a:lnTo>
                      <a:lnTo>
                        <a:pt x="134" y="6"/>
                      </a:lnTo>
                      <a:lnTo>
                        <a:pt x="116" y="2"/>
                      </a:lnTo>
                      <a:lnTo>
                        <a:pt x="96" y="0"/>
                      </a:lnTo>
                      <a:lnTo>
                        <a:pt x="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03" name="Freeform 34">
                  <a:extLst>
                    <a:ext uri="{FF2B5EF4-FFF2-40B4-BE49-F238E27FC236}">
                      <a16:creationId xmlns:a16="http://schemas.microsoft.com/office/drawing/2014/main" id="{0F7EBCB8-4247-4488-9C11-A91AB9349DE4}"/>
                    </a:ext>
                  </a:extLst>
                </p:cNvPr>
                <p:cNvSpPr>
                  <a:spLocks/>
                </p:cNvSpPr>
                <p:nvPr/>
              </p:nvSpPr>
              <p:spPr bwMode="auto">
                <a:xfrm>
                  <a:off x="-3695700" y="4784725"/>
                  <a:ext cx="301625" cy="679450"/>
                </a:xfrm>
                <a:custGeom>
                  <a:avLst/>
                  <a:gdLst>
                    <a:gd name="T0" fmla="*/ 96 w 190"/>
                    <a:gd name="T1" fmla="*/ 0 h 428"/>
                    <a:gd name="T2" fmla="*/ 96 w 190"/>
                    <a:gd name="T3" fmla="*/ 0 h 428"/>
                    <a:gd name="T4" fmla="*/ 76 w 190"/>
                    <a:gd name="T5" fmla="*/ 2 h 428"/>
                    <a:gd name="T6" fmla="*/ 58 w 190"/>
                    <a:gd name="T7" fmla="*/ 8 h 428"/>
                    <a:gd name="T8" fmla="*/ 42 w 190"/>
                    <a:gd name="T9" fmla="*/ 16 h 428"/>
                    <a:gd name="T10" fmla="*/ 28 w 190"/>
                    <a:gd name="T11" fmla="*/ 28 h 428"/>
                    <a:gd name="T12" fmla="*/ 16 w 190"/>
                    <a:gd name="T13" fmla="*/ 42 h 428"/>
                    <a:gd name="T14" fmla="*/ 8 w 190"/>
                    <a:gd name="T15" fmla="*/ 58 h 428"/>
                    <a:gd name="T16" fmla="*/ 2 w 190"/>
                    <a:gd name="T17" fmla="*/ 76 h 428"/>
                    <a:gd name="T18" fmla="*/ 0 w 190"/>
                    <a:gd name="T19" fmla="*/ 96 h 428"/>
                    <a:gd name="T20" fmla="*/ 0 w 190"/>
                    <a:gd name="T21" fmla="*/ 146 h 428"/>
                    <a:gd name="T22" fmla="*/ 0 w 190"/>
                    <a:gd name="T23" fmla="*/ 282 h 428"/>
                    <a:gd name="T24" fmla="*/ 0 w 190"/>
                    <a:gd name="T25" fmla="*/ 332 h 428"/>
                    <a:gd name="T26" fmla="*/ 0 w 190"/>
                    <a:gd name="T27" fmla="*/ 332 h 428"/>
                    <a:gd name="T28" fmla="*/ 2 w 190"/>
                    <a:gd name="T29" fmla="*/ 352 h 428"/>
                    <a:gd name="T30" fmla="*/ 8 w 190"/>
                    <a:gd name="T31" fmla="*/ 370 h 428"/>
                    <a:gd name="T32" fmla="*/ 16 w 190"/>
                    <a:gd name="T33" fmla="*/ 386 h 428"/>
                    <a:gd name="T34" fmla="*/ 28 w 190"/>
                    <a:gd name="T35" fmla="*/ 400 h 428"/>
                    <a:gd name="T36" fmla="*/ 42 w 190"/>
                    <a:gd name="T37" fmla="*/ 412 h 428"/>
                    <a:gd name="T38" fmla="*/ 58 w 190"/>
                    <a:gd name="T39" fmla="*/ 420 h 428"/>
                    <a:gd name="T40" fmla="*/ 76 w 190"/>
                    <a:gd name="T41" fmla="*/ 426 h 428"/>
                    <a:gd name="T42" fmla="*/ 96 w 190"/>
                    <a:gd name="T43" fmla="*/ 428 h 428"/>
                    <a:gd name="T44" fmla="*/ 96 w 190"/>
                    <a:gd name="T45" fmla="*/ 428 h 428"/>
                    <a:gd name="T46" fmla="*/ 114 w 190"/>
                    <a:gd name="T47" fmla="*/ 426 h 428"/>
                    <a:gd name="T48" fmla="*/ 132 w 190"/>
                    <a:gd name="T49" fmla="*/ 420 h 428"/>
                    <a:gd name="T50" fmla="*/ 148 w 190"/>
                    <a:gd name="T51" fmla="*/ 412 h 428"/>
                    <a:gd name="T52" fmla="*/ 162 w 190"/>
                    <a:gd name="T53" fmla="*/ 400 h 428"/>
                    <a:gd name="T54" fmla="*/ 174 w 190"/>
                    <a:gd name="T55" fmla="*/ 386 h 428"/>
                    <a:gd name="T56" fmla="*/ 182 w 190"/>
                    <a:gd name="T57" fmla="*/ 370 h 428"/>
                    <a:gd name="T58" fmla="*/ 188 w 190"/>
                    <a:gd name="T59" fmla="*/ 352 h 428"/>
                    <a:gd name="T60" fmla="*/ 190 w 190"/>
                    <a:gd name="T61" fmla="*/ 332 h 428"/>
                    <a:gd name="T62" fmla="*/ 190 w 190"/>
                    <a:gd name="T63" fmla="*/ 282 h 428"/>
                    <a:gd name="T64" fmla="*/ 190 w 190"/>
                    <a:gd name="T65" fmla="*/ 146 h 428"/>
                    <a:gd name="T66" fmla="*/ 190 w 190"/>
                    <a:gd name="T67" fmla="*/ 96 h 428"/>
                    <a:gd name="T68" fmla="*/ 190 w 190"/>
                    <a:gd name="T69" fmla="*/ 96 h 428"/>
                    <a:gd name="T70" fmla="*/ 188 w 190"/>
                    <a:gd name="T71" fmla="*/ 76 h 428"/>
                    <a:gd name="T72" fmla="*/ 182 w 190"/>
                    <a:gd name="T73" fmla="*/ 58 h 428"/>
                    <a:gd name="T74" fmla="*/ 174 w 190"/>
                    <a:gd name="T75" fmla="*/ 42 h 428"/>
                    <a:gd name="T76" fmla="*/ 162 w 190"/>
                    <a:gd name="T77" fmla="*/ 28 h 428"/>
                    <a:gd name="T78" fmla="*/ 148 w 190"/>
                    <a:gd name="T79" fmla="*/ 16 h 428"/>
                    <a:gd name="T80" fmla="*/ 132 w 190"/>
                    <a:gd name="T81" fmla="*/ 8 h 428"/>
                    <a:gd name="T82" fmla="*/ 114 w 190"/>
                    <a:gd name="T83" fmla="*/ 2 h 428"/>
                    <a:gd name="T84" fmla="*/ 96 w 190"/>
                    <a:gd name="T85" fmla="*/ 0 h 428"/>
                    <a:gd name="T86" fmla="*/ 96 w 190"/>
                    <a:gd name="T8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428">
                      <a:moveTo>
                        <a:pt x="96" y="0"/>
                      </a:moveTo>
                      <a:lnTo>
                        <a:pt x="96" y="0"/>
                      </a:lnTo>
                      <a:lnTo>
                        <a:pt x="76" y="2"/>
                      </a:lnTo>
                      <a:lnTo>
                        <a:pt x="58" y="8"/>
                      </a:lnTo>
                      <a:lnTo>
                        <a:pt x="42" y="16"/>
                      </a:lnTo>
                      <a:lnTo>
                        <a:pt x="28" y="28"/>
                      </a:lnTo>
                      <a:lnTo>
                        <a:pt x="16" y="42"/>
                      </a:lnTo>
                      <a:lnTo>
                        <a:pt x="8" y="58"/>
                      </a:lnTo>
                      <a:lnTo>
                        <a:pt x="2" y="76"/>
                      </a:lnTo>
                      <a:lnTo>
                        <a:pt x="0" y="96"/>
                      </a:lnTo>
                      <a:lnTo>
                        <a:pt x="0" y="146"/>
                      </a:lnTo>
                      <a:lnTo>
                        <a:pt x="0" y="282"/>
                      </a:lnTo>
                      <a:lnTo>
                        <a:pt x="0" y="332"/>
                      </a:lnTo>
                      <a:lnTo>
                        <a:pt x="0" y="332"/>
                      </a:lnTo>
                      <a:lnTo>
                        <a:pt x="2" y="352"/>
                      </a:lnTo>
                      <a:lnTo>
                        <a:pt x="8" y="370"/>
                      </a:lnTo>
                      <a:lnTo>
                        <a:pt x="16" y="386"/>
                      </a:lnTo>
                      <a:lnTo>
                        <a:pt x="28" y="400"/>
                      </a:lnTo>
                      <a:lnTo>
                        <a:pt x="42" y="412"/>
                      </a:lnTo>
                      <a:lnTo>
                        <a:pt x="58" y="420"/>
                      </a:lnTo>
                      <a:lnTo>
                        <a:pt x="76" y="426"/>
                      </a:lnTo>
                      <a:lnTo>
                        <a:pt x="96" y="428"/>
                      </a:lnTo>
                      <a:lnTo>
                        <a:pt x="96" y="428"/>
                      </a:lnTo>
                      <a:lnTo>
                        <a:pt x="114" y="426"/>
                      </a:lnTo>
                      <a:lnTo>
                        <a:pt x="132" y="420"/>
                      </a:lnTo>
                      <a:lnTo>
                        <a:pt x="148" y="412"/>
                      </a:lnTo>
                      <a:lnTo>
                        <a:pt x="162" y="400"/>
                      </a:lnTo>
                      <a:lnTo>
                        <a:pt x="174" y="386"/>
                      </a:lnTo>
                      <a:lnTo>
                        <a:pt x="182" y="370"/>
                      </a:lnTo>
                      <a:lnTo>
                        <a:pt x="188" y="352"/>
                      </a:lnTo>
                      <a:lnTo>
                        <a:pt x="190" y="332"/>
                      </a:lnTo>
                      <a:lnTo>
                        <a:pt x="190" y="282"/>
                      </a:lnTo>
                      <a:lnTo>
                        <a:pt x="190" y="146"/>
                      </a:lnTo>
                      <a:lnTo>
                        <a:pt x="190" y="96"/>
                      </a:lnTo>
                      <a:lnTo>
                        <a:pt x="190" y="96"/>
                      </a:lnTo>
                      <a:lnTo>
                        <a:pt x="188" y="76"/>
                      </a:lnTo>
                      <a:lnTo>
                        <a:pt x="182" y="58"/>
                      </a:lnTo>
                      <a:lnTo>
                        <a:pt x="174" y="42"/>
                      </a:lnTo>
                      <a:lnTo>
                        <a:pt x="162" y="28"/>
                      </a:lnTo>
                      <a:lnTo>
                        <a:pt x="148" y="16"/>
                      </a:lnTo>
                      <a:lnTo>
                        <a:pt x="132" y="8"/>
                      </a:lnTo>
                      <a:lnTo>
                        <a:pt x="114" y="2"/>
                      </a:lnTo>
                      <a:lnTo>
                        <a:pt x="96" y="0"/>
                      </a:lnTo>
                      <a:lnTo>
                        <a:pt x="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04" name="Freeform 35">
                  <a:extLst>
                    <a:ext uri="{FF2B5EF4-FFF2-40B4-BE49-F238E27FC236}">
                      <a16:creationId xmlns:a16="http://schemas.microsoft.com/office/drawing/2014/main" id="{5CC20AC0-E3E8-40FF-8282-EB6DB1C1C20C}"/>
                    </a:ext>
                  </a:extLst>
                </p:cNvPr>
                <p:cNvSpPr>
                  <a:spLocks/>
                </p:cNvSpPr>
                <p:nvPr/>
              </p:nvSpPr>
              <p:spPr bwMode="auto">
                <a:xfrm>
                  <a:off x="-3146425" y="4784725"/>
                  <a:ext cx="304800" cy="679450"/>
                </a:xfrm>
                <a:custGeom>
                  <a:avLst/>
                  <a:gdLst>
                    <a:gd name="T0" fmla="*/ 96 w 192"/>
                    <a:gd name="T1" fmla="*/ 0 h 428"/>
                    <a:gd name="T2" fmla="*/ 96 w 192"/>
                    <a:gd name="T3" fmla="*/ 0 h 428"/>
                    <a:gd name="T4" fmla="*/ 76 w 192"/>
                    <a:gd name="T5" fmla="*/ 2 h 428"/>
                    <a:gd name="T6" fmla="*/ 58 w 192"/>
                    <a:gd name="T7" fmla="*/ 8 h 428"/>
                    <a:gd name="T8" fmla="*/ 42 w 192"/>
                    <a:gd name="T9" fmla="*/ 16 h 428"/>
                    <a:gd name="T10" fmla="*/ 28 w 192"/>
                    <a:gd name="T11" fmla="*/ 28 h 428"/>
                    <a:gd name="T12" fmla="*/ 16 w 192"/>
                    <a:gd name="T13" fmla="*/ 42 h 428"/>
                    <a:gd name="T14" fmla="*/ 8 w 192"/>
                    <a:gd name="T15" fmla="*/ 58 h 428"/>
                    <a:gd name="T16" fmla="*/ 2 w 192"/>
                    <a:gd name="T17" fmla="*/ 76 h 428"/>
                    <a:gd name="T18" fmla="*/ 0 w 192"/>
                    <a:gd name="T19" fmla="*/ 96 h 428"/>
                    <a:gd name="T20" fmla="*/ 0 w 192"/>
                    <a:gd name="T21" fmla="*/ 146 h 428"/>
                    <a:gd name="T22" fmla="*/ 0 w 192"/>
                    <a:gd name="T23" fmla="*/ 282 h 428"/>
                    <a:gd name="T24" fmla="*/ 0 w 192"/>
                    <a:gd name="T25" fmla="*/ 332 h 428"/>
                    <a:gd name="T26" fmla="*/ 0 w 192"/>
                    <a:gd name="T27" fmla="*/ 332 h 428"/>
                    <a:gd name="T28" fmla="*/ 2 w 192"/>
                    <a:gd name="T29" fmla="*/ 352 h 428"/>
                    <a:gd name="T30" fmla="*/ 8 w 192"/>
                    <a:gd name="T31" fmla="*/ 370 h 428"/>
                    <a:gd name="T32" fmla="*/ 16 w 192"/>
                    <a:gd name="T33" fmla="*/ 386 h 428"/>
                    <a:gd name="T34" fmla="*/ 28 w 192"/>
                    <a:gd name="T35" fmla="*/ 400 h 428"/>
                    <a:gd name="T36" fmla="*/ 42 w 192"/>
                    <a:gd name="T37" fmla="*/ 412 h 428"/>
                    <a:gd name="T38" fmla="*/ 58 w 192"/>
                    <a:gd name="T39" fmla="*/ 420 h 428"/>
                    <a:gd name="T40" fmla="*/ 76 w 192"/>
                    <a:gd name="T41" fmla="*/ 426 h 428"/>
                    <a:gd name="T42" fmla="*/ 96 w 192"/>
                    <a:gd name="T43" fmla="*/ 428 h 428"/>
                    <a:gd name="T44" fmla="*/ 96 w 192"/>
                    <a:gd name="T45" fmla="*/ 428 h 428"/>
                    <a:gd name="T46" fmla="*/ 116 w 192"/>
                    <a:gd name="T47" fmla="*/ 426 h 428"/>
                    <a:gd name="T48" fmla="*/ 134 w 192"/>
                    <a:gd name="T49" fmla="*/ 420 h 428"/>
                    <a:gd name="T50" fmla="*/ 150 w 192"/>
                    <a:gd name="T51" fmla="*/ 412 h 428"/>
                    <a:gd name="T52" fmla="*/ 164 w 192"/>
                    <a:gd name="T53" fmla="*/ 400 h 428"/>
                    <a:gd name="T54" fmla="*/ 176 w 192"/>
                    <a:gd name="T55" fmla="*/ 386 h 428"/>
                    <a:gd name="T56" fmla="*/ 184 w 192"/>
                    <a:gd name="T57" fmla="*/ 370 h 428"/>
                    <a:gd name="T58" fmla="*/ 190 w 192"/>
                    <a:gd name="T59" fmla="*/ 352 h 428"/>
                    <a:gd name="T60" fmla="*/ 192 w 192"/>
                    <a:gd name="T61" fmla="*/ 332 h 428"/>
                    <a:gd name="T62" fmla="*/ 192 w 192"/>
                    <a:gd name="T63" fmla="*/ 282 h 428"/>
                    <a:gd name="T64" fmla="*/ 192 w 192"/>
                    <a:gd name="T65" fmla="*/ 146 h 428"/>
                    <a:gd name="T66" fmla="*/ 192 w 192"/>
                    <a:gd name="T67" fmla="*/ 96 h 428"/>
                    <a:gd name="T68" fmla="*/ 192 w 192"/>
                    <a:gd name="T69" fmla="*/ 96 h 428"/>
                    <a:gd name="T70" fmla="*/ 190 w 192"/>
                    <a:gd name="T71" fmla="*/ 76 h 428"/>
                    <a:gd name="T72" fmla="*/ 184 w 192"/>
                    <a:gd name="T73" fmla="*/ 58 h 428"/>
                    <a:gd name="T74" fmla="*/ 176 w 192"/>
                    <a:gd name="T75" fmla="*/ 42 h 428"/>
                    <a:gd name="T76" fmla="*/ 164 w 192"/>
                    <a:gd name="T77" fmla="*/ 28 h 428"/>
                    <a:gd name="T78" fmla="*/ 150 w 192"/>
                    <a:gd name="T79" fmla="*/ 16 h 428"/>
                    <a:gd name="T80" fmla="*/ 134 w 192"/>
                    <a:gd name="T81" fmla="*/ 8 h 428"/>
                    <a:gd name="T82" fmla="*/ 116 w 192"/>
                    <a:gd name="T83" fmla="*/ 2 h 428"/>
                    <a:gd name="T84" fmla="*/ 96 w 192"/>
                    <a:gd name="T85" fmla="*/ 0 h 428"/>
                    <a:gd name="T86" fmla="*/ 96 w 192"/>
                    <a:gd name="T8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428">
                      <a:moveTo>
                        <a:pt x="96" y="0"/>
                      </a:moveTo>
                      <a:lnTo>
                        <a:pt x="96" y="0"/>
                      </a:lnTo>
                      <a:lnTo>
                        <a:pt x="76" y="2"/>
                      </a:lnTo>
                      <a:lnTo>
                        <a:pt x="58" y="8"/>
                      </a:lnTo>
                      <a:lnTo>
                        <a:pt x="42" y="16"/>
                      </a:lnTo>
                      <a:lnTo>
                        <a:pt x="28" y="28"/>
                      </a:lnTo>
                      <a:lnTo>
                        <a:pt x="16" y="42"/>
                      </a:lnTo>
                      <a:lnTo>
                        <a:pt x="8" y="58"/>
                      </a:lnTo>
                      <a:lnTo>
                        <a:pt x="2" y="76"/>
                      </a:lnTo>
                      <a:lnTo>
                        <a:pt x="0" y="96"/>
                      </a:lnTo>
                      <a:lnTo>
                        <a:pt x="0" y="146"/>
                      </a:lnTo>
                      <a:lnTo>
                        <a:pt x="0" y="282"/>
                      </a:lnTo>
                      <a:lnTo>
                        <a:pt x="0" y="332"/>
                      </a:lnTo>
                      <a:lnTo>
                        <a:pt x="0" y="332"/>
                      </a:lnTo>
                      <a:lnTo>
                        <a:pt x="2" y="352"/>
                      </a:lnTo>
                      <a:lnTo>
                        <a:pt x="8" y="370"/>
                      </a:lnTo>
                      <a:lnTo>
                        <a:pt x="16" y="386"/>
                      </a:lnTo>
                      <a:lnTo>
                        <a:pt x="28" y="400"/>
                      </a:lnTo>
                      <a:lnTo>
                        <a:pt x="42" y="412"/>
                      </a:lnTo>
                      <a:lnTo>
                        <a:pt x="58" y="420"/>
                      </a:lnTo>
                      <a:lnTo>
                        <a:pt x="76" y="426"/>
                      </a:lnTo>
                      <a:lnTo>
                        <a:pt x="96" y="428"/>
                      </a:lnTo>
                      <a:lnTo>
                        <a:pt x="96" y="428"/>
                      </a:lnTo>
                      <a:lnTo>
                        <a:pt x="116" y="426"/>
                      </a:lnTo>
                      <a:lnTo>
                        <a:pt x="134" y="420"/>
                      </a:lnTo>
                      <a:lnTo>
                        <a:pt x="150" y="412"/>
                      </a:lnTo>
                      <a:lnTo>
                        <a:pt x="164" y="400"/>
                      </a:lnTo>
                      <a:lnTo>
                        <a:pt x="176" y="386"/>
                      </a:lnTo>
                      <a:lnTo>
                        <a:pt x="184" y="370"/>
                      </a:lnTo>
                      <a:lnTo>
                        <a:pt x="190" y="352"/>
                      </a:lnTo>
                      <a:lnTo>
                        <a:pt x="192" y="332"/>
                      </a:lnTo>
                      <a:lnTo>
                        <a:pt x="192" y="282"/>
                      </a:lnTo>
                      <a:lnTo>
                        <a:pt x="192" y="146"/>
                      </a:lnTo>
                      <a:lnTo>
                        <a:pt x="192" y="96"/>
                      </a:lnTo>
                      <a:lnTo>
                        <a:pt x="192" y="96"/>
                      </a:lnTo>
                      <a:lnTo>
                        <a:pt x="190" y="76"/>
                      </a:lnTo>
                      <a:lnTo>
                        <a:pt x="184" y="58"/>
                      </a:lnTo>
                      <a:lnTo>
                        <a:pt x="176" y="42"/>
                      </a:lnTo>
                      <a:lnTo>
                        <a:pt x="164" y="28"/>
                      </a:lnTo>
                      <a:lnTo>
                        <a:pt x="150" y="16"/>
                      </a:lnTo>
                      <a:lnTo>
                        <a:pt x="134" y="8"/>
                      </a:lnTo>
                      <a:lnTo>
                        <a:pt x="116" y="2"/>
                      </a:lnTo>
                      <a:lnTo>
                        <a:pt x="96" y="0"/>
                      </a:lnTo>
                      <a:lnTo>
                        <a:pt x="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05" name="Freeform 36">
                  <a:extLst>
                    <a:ext uri="{FF2B5EF4-FFF2-40B4-BE49-F238E27FC236}">
                      <a16:creationId xmlns:a16="http://schemas.microsoft.com/office/drawing/2014/main" id="{724A6ADC-9E38-4DC5-9206-9BF4AB47A518}"/>
                    </a:ext>
                  </a:extLst>
                </p:cNvPr>
                <p:cNvSpPr>
                  <a:spLocks/>
                </p:cNvSpPr>
                <p:nvPr/>
              </p:nvSpPr>
              <p:spPr bwMode="auto">
                <a:xfrm>
                  <a:off x="-2584450" y="4784725"/>
                  <a:ext cx="304800" cy="679450"/>
                </a:xfrm>
                <a:custGeom>
                  <a:avLst/>
                  <a:gdLst>
                    <a:gd name="T0" fmla="*/ 96 w 192"/>
                    <a:gd name="T1" fmla="*/ 0 h 428"/>
                    <a:gd name="T2" fmla="*/ 96 w 192"/>
                    <a:gd name="T3" fmla="*/ 0 h 428"/>
                    <a:gd name="T4" fmla="*/ 76 w 192"/>
                    <a:gd name="T5" fmla="*/ 2 h 428"/>
                    <a:gd name="T6" fmla="*/ 58 w 192"/>
                    <a:gd name="T7" fmla="*/ 8 h 428"/>
                    <a:gd name="T8" fmla="*/ 42 w 192"/>
                    <a:gd name="T9" fmla="*/ 16 h 428"/>
                    <a:gd name="T10" fmla="*/ 28 w 192"/>
                    <a:gd name="T11" fmla="*/ 28 h 428"/>
                    <a:gd name="T12" fmla="*/ 16 w 192"/>
                    <a:gd name="T13" fmla="*/ 42 h 428"/>
                    <a:gd name="T14" fmla="*/ 8 w 192"/>
                    <a:gd name="T15" fmla="*/ 58 h 428"/>
                    <a:gd name="T16" fmla="*/ 2 w 192"/>
                    <a:gd name="T17" fmla="*/ 76 h 428"/>
                    <a:gd name="T18" fmla="*/ 0 w 192"/>
                    <a:gd name="T19" fmla="*/ 96 h 428"/>
                    <a:gd name="T20" fmla="*/ 0 w 192"/>
                    <a:gd name="T21" fmla="*/ 146 h 428"/>
                    <a:gd name="T22" fmla="*/ 0 w 192"/>
                    <a:gd name="T23" fmla="*/ 282 h 428"/>
                    <a:gd name="T24" fmla="*/ 0 w 192"/>
                    <a:gd name="T25" fmla="*/ 332 h 428"/>
                    <a:gd name="T26" fmla="*/ 0 w 192"/>
                    <a:gd name="T27" fmla="*/ 332 h 428"/>
                    <a:gd name="T28" fmla="*/ 2 w 192"/>
                    <a:gd name="T29" fmla="*/ 352 h 428"/>
                    <a:gd name="T30" fmla="*/ 8 w 192"/>
                    <a:gd name="T31" fmla="*/ 370 h 428"/>
                    <a:gd name="T32" fmla="*/ 16 w 192"/>
                    <a:gd name="T33" fmla="*/ 386 h 428"/>
                    <a:gd name="T34" fmla="*/ 28 w 192"/>
                    <a:gd name="T35" fmla="*/ 400 h 428"/>
                    <a:gd name="T36" fmla="*/ 42 w 192"/>
                    <a:gd name="T37" fmla="*/ 412 h 428"/>
                    <a:gd name="T38" fmla="*/ 58 w 192"/>
                    <a:gd name="T39" fmla="*/ 420 h 428"/>
                    <a:gd name="T40" fmla="*/ 76 w 192"/>
                    <a:gd name="T41" fmla="*/ 426 h 428"/>
                    <a:gd name="T42" fmla="*/ 96 w 192"/>
                    <a:gd name="T43" fmla="*/ 428 h 428"/>
                    <a:gd name="T44" fmla="*/ 96 w 192"/>
                    <a:gd name="T45" fmla="*/ 428 h 428"/>
                    <a:gd name="T46" fmla="*/ 116 w 192"/>
                    <a:gd name="T47" fmla="*/ 426 h 428"/>
                    <a:gd name="T48" fmla="*/ 134 w 192"/>
                    <a:gd name="T49" fmla="*/ 420 h 428"/>
                    <a:gd name="T50" fmla="*/ 150 w 192"/>
                    <a:gd name="T51" fmla="*/ 412 h 428"/>
                    <a:gd name="T52" fmla="*/ 164 w 192"/>
                    <a:gd name="T53" fmla="*/ 400 h 428"/>
                    <a:gd name="T54" fmla="*/ 174 w 192"/>
                    <a:gd name="T55" fmla="*/ 386 h 428"/>
                    <a:gd name="T56" fmla="*/ 184 w 192"/>
                    <a:gd name="T57" fmla="*/ 370 h 428"/>
                    <a:gd name="T58" fmla="*/ 190 w 192"/>
                    <a:gd name="T59" fmla="*/ 352 h 428"/>
                    <a:gd name="T60" fmla="*/ 192 w 192"/>
                    <a:gd name="T61" fmla="*/ 332 h 428"/>
                    <a:gd name="T62" fmla="*/ 192 w 192"/>
                    <a:gd name="T63" fmla="*/ 282 h 428"/>
                    <a:gd name="T64" fmla="*/ 192 w 192"/>
                    <a:gd name="T65" fmla="*/ 146 h 428"/>
                    <a:gd name="T66" fmla="*/ 192 w 192"/>
                    <a:gd name="T67" fmla="*/ 96 h 428"/>
                    <a:gd name="T68" fmla="*/ 192 w 192"/>
                    <a:gd name="T69" fmla="*/ 96 h 428"/>
                    <a:gd name="T70" fmla="*/ 190 w 192"/>
                    <a:gd name="T71" fmla="*/ 76 h 428"/>
                    <a:gd name="T72" fmla="*/ 184 w 192"/>
                    <a:gd name="T73" fmla="*/ 58 h 428"/>
                    <a:gd name="T74" fmla="*/ 174 w 192"/>
                    <a:gd name="T75" fmla="*/ 42 h 428"/>
                    <a:gd name="T76" fmla="*/ 164 w 192"/>
                    <a:gd name="T77" fmla="*/ 28 h 428"/>
                    <a:gd name="T78" fmla="*/ 150 w 192"/>
                    <a:gd name="T79" fmla="*/ 16 h 428"/>
                    <a:gd name="T80" fmla="*/ 134 w 192"/>
                    <a:gd name="T81" fmla="*/ 8 h 428"/>
                    <a:gd name="T82" fmla="*/ 116 w 192"/>
                    <a:gd name="T83" fmla="*/ 2 h 428"/>
                    <a:gd name="T84" fmla="*/ 96 w 192"/>
                    <a:gd name="T85" fmla="*/ 0 h 428"/>
                    <a:gd name="T86" fmla="*/ 96 w 192"/>
                    <a:gd name="T8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428">
                      <a:moveTo>
                        <a:pt x="96" y="0"/>
                      </a:moveTo>
                      <a:lnTo>
                        <a:pt x="96" y="0"/>
                      </a:lnTo>
                      <a:lnTo>
                        <a:pt x="76" y="2"/>
                      </a:lnTo>
                      <a:lnTo>
                        <a:pt x="58" y="8"/>
                      </a:lnTo>
                      <a:lnTo>
                        <a:pt x="42" y="16"/>
                      </a:lnTo>
                      <a:lnTo>
                        <a:pt x="28" y="28"/>
                      </a:lnTo>
                      <a:lnTo>
                        <a:pt x="16" y="42"/>
                      </a:lnTo>
                      <a:lnTo>
                        <a:pt x="8" y="58"/>
                      </a:lnTo>
                      <a:lnTo>
                        <a:pt x="2" y="76"/>
                      </a:lnTo>
                      <a:lnTo>
                        <a:pt x="0" y="96"/>
                      </a:lnTo>
                      <a:lnTo>
                        <a:pt x="0" y="146"/>
                      </a:lnTo>
                      <a:lnTo>
                        <a:pt x="0" y="282"/>
                      </a:lnTo>
                      <a:lnTo>
                        <a:pt x="0" y="332"/>
                      </a:lnTo>
                      <a:lnTo>
                        <a:pt x="0" y="332"/>
                      </a:lnTo>
                      <a:lnTo>
                        <a:pt x="2" y="352"/>
                      </a:lnTo>
                      <a:lnTo>
                        <a:pt x="8" y="370"/>
                      </a:lnTo>
                      <a:lnTo>
                        <a:pt x="16" y="386"/>
                      </a:lnTo>
                      <a:lnTo>
                        <a:pt x="28" y="400"/>
                      </a:lnTo>
                      <a:lnTo>
                        <a:pt x="42" y="412"/>
                      </a:lnTo>
                      <a:lnTo>
                        <a:pt x="58" y="420"/>
                      </a:lnTo>
                      <a:lnTo>
                        <a:pt x="76" y="426"/>
                      </a:lnTo>
                      <a:lnTo>
                        <a:pt x="96" y="428"/>
                      </a:lnTo>
                      <a:lnTo>
                        <a:pt x="96" y="428"/>
                      </a:lnTo>
                      <a:lnTo>
                        <a:pt x="116" y="426"/>
                      </a:lnTo>
                      <a:lnTo>
                        <a:pt x="134" y="420"/>
                      </a:lnTo>
                      <a:lnTo>
                        <a:pt x="150" y="412"/>
                      </a:lnTo>
                      <a:lnTo>
                        <a:pt x="164" y="400"/>
                      </a:lnTo>
                      <a:lnTo>
                        <a:pt x="174" y="386"/>
                      </a:lnTo>
                      <a:lnTo>
                        <a:pt x="184" y="370"/>
                      </a:lnTo>
                      <a:lnTo>
                        <a:pt x="190" y="352"/>
                      </a:lnTo>
                      <a:lnTo>
                        <a:pt x="192" y="332"/>
                      </a:lnTo>
                      <a:lnTo>
                        <a:pt x="192" y="282"/>
                      </a:lnTo>
                      <a:lnTo>
                        <a:pt x="192" y="146"/>
                      </a:lnTo>
                      <a:lnTo>
                        <a:pt x="192" y="96"/>
                      </a:lnTo>
                      <a:lnTo>
                        <a:pt x="192" y="96"/>
                      </a:lnTo>
                      <a:lnTo>
                        <a:pt x="190" y="76"/>
                      </a:lnTo>
                      <a:lnTo>
                        <a:pt x="184" y="58"/>
                      </a:lnTo>
                      <a:lnTo>
                        <a:pt x="174" y="42"/>
                      </a:lnTo>
                      <a:lnTo>
                        <a:pt x="164" y="28"/>
                      </a:lnTo>
                      <a:lnTo>
                        <a:pt x="150" y="16"/>
                      </a:lnTo>
                      <a:lnTo>
                        <a:pt x="134" y="8"/>
                      </a:lnTo>
                      <a:lnTo>
                        <a:pt x="116" y="2"/>
                      </a:lnTo>
                      <a:lnTo>
                        <a:pt x="96" y="0"/>
                      </a:lnTo>
                      <a:lnTo>
                        <a:pt x="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06" name="Freeform 37">
                  <a:extLst>
                    <a:ext uri="{FF2B5EF4-FFF2-40B4-BE49-F238E27FC236}">
                      <a16:creationId xmlns:a16="http://schemas.microsoft.com/office/drawing/2014/main" id="{EEF627BA-3B36-476B-A6AC-4EDD4B751B92}"/>
                    </a:ext>
                  </a:extLst>
                </p:cNvPr>
                <p:cNvSpPr>
                  <a:spLocks/>
                </p:cNvSpPr>
                <p:nvPr/>
              </p:nvSpPr>
              <p:spPr bwMode="auto">
                <a:xfrm>
                  <a:off x="-2927350" y="3829050"/>
                  <a:ext cx="301625" cy="679450"/>
                </a:xfrm>
                <a:custGeom>
                  <a:avLst/>
                  <a:gdLst>
                    <a:gd name="T0" fmla="*/ 190 w 190"/>
                    <a:gd name="T1" fmla="*/ 332 h 428"/>
                    <a:gd name="T2" fmla="*/ 190 w 190"/>
                    <a:gd name="T3" fmla="*/ 282 h 428"/>
                    <a:gd name="T4" fmla="*/ 190 w 190"/>
                    <a:gd name="T5" fmla="*/ 146 h 428"/>
                    <a:gd name="T6" fmla="*/ 190 w 190"/>
                    <a:gd name="T7" fmla="*/ 96 h 428"/>
                    <a:gd name="T8" fmla="*/ 190 w 190"/>
                    <a:gd name="T9" fmla="*/ 96 h 428"/>
                    <a:gd name="T10" fmla="*/ 188 w 190"/>
                    <a:gd name="T11" fmla="*/ 76 h 428"/>
                    <a:gd name="T12" fmla="*/ 182 w 190"/>
                    <a:gd name="T13" fmla="*/ 58 h 428"/>
                    <a:gd name="T14" fmla="*/ 174 w 190"/>
                    <a:gd name="T15" fmla="*/ 42 h 428"/>
                    <a:gd name="T16" fmla="*/ 162 w 190"/>
                    <a:gd name="T17" fmla="*/ 28 h 428"/>
                    <a:gd name="T18" fmla="*/ 148 w 190"/>
                    <a:gd name="T19" fmla="*/ 16 h 428"/>
                    <a:gd name="T20" fmla="*/ 132 w 190"/>
                    <a:gd name="T21" fmla="*/ 8 h 428"/>
                    <a:gd name="T22" fmla="*/ 114 w 190"/>
                    <a:gd name="T23" fmla="*/ 2 h 428"/>
                    <a:gd name="T24" fmla="*/ 94 w 190"/>
                    <a:gd name="T25" fmla="*/ 0 h 428"/>
                    <a:gd name="T26" fmla="*/ 94 w 190"/>
                    <a:gd name="T27" fmla="*/ 0 h 428"/>
                    <a:gd name="T28" fmla="*/ 76 w 190"/>
                    <a:gd name="T29" fmla="*/ 2 h 428"/>
                    <a:gd name="T30" fmla="*/ 58 w 190"/>
                    <a:gd name="T31" fmla="*/ 8 h 428"/>
                    <a:gd name="T32" fmla="*/ 42 w 190"/>
                    <a:gd name="T33" fmla="*/ 16 h 428"/>
                    <a:gd name="T34" fmla="*/ 28 w 190"/>
                    <a:gd name="T35" fmla="*/ 28 h 428"/>
                    <a:gd name="T36" fmla="*/ 16 w 190"/>
                    <a:gd name="T37" fmla="*/ 42 h 428"/>
                    <a:gd name="T38" fmla="*/ 6 w 190"/>
                    <a:gd name="T39" fmla="*/ 58 h 428"/>
                    <a:gd name="T40" fmla="*/ 2 w 190"/>
                    <a:gd name="T41" fmla="*/ 76 h 428"/>
                    <a:gd name="T42" fmla="*/ 0 w 190"/>
                    <a:gd name="T43" fmla="*/ 96 h 428"/>
                    <a:gd name="T44" fmla="*/ 0 w 190"/>
                    <a:gd name="T45" fmla="*/ 146 h 428"/>
                    <a:gd name="T46" fmla="*/ 0 w 190"/>
                    <a:gd name="T47" fmla="*/ 282 h 428"/>
                    <a:gd name="T48" fmla="*/ 0 w 190"/>
                    <a:gd name="T49" fmla="*/ 332 h 428"/>
                    <a:gd name="T50" fmla="*/ 0 w 190"/>
                    <a:gd name="T51" fmla="*/ 332 h 428"/>
                    <a:gd name="T52" fmla="*/ 2 w 190"/>
                    <a:gd name="T53" fmla="*/ 352 h 428"/>
                    <a:gd name="T54" fmla="*/ 6 w 190"/>
                    <a:gd name="T55" fmla="*/ 370 h 428"/>
                    <a:gd name="T56" fmla="*/ 16 w 190"/>
                    <a:gd name="T57" fmla="*/ 386 h 428"/>
                    <a:gd name="T58" fmla="*/ 28 w 190"/>
                    <a:gd name="T59" fmla="*/ 400 h 428"/>
                    <a:gd name="T60" fmla="*/ 42 w 190"/>
                    <a:gd name="T61" fmla="*/ 412 h 428"/>
                    <a:gd name="T62" fmla="*/ 58 w 190"/>
                    <a:gd name="T63" fmla="*/ 420 h 428"/>
                    <a:gd name="T64" fmla="*/ 76 w 190"/>
                    <a:gd name="T65" fmla="*/ 426 h 428"/>
                    <a:gd name="T66" fmla="*/ 94 w 190"/>
                    <a:gd name="T67" fmla="*/ 428 h 428"/>
                    <a:gd name="T68" fmla="*/ 94 w 190"/>
                    <a:gd name="T69" fmla="*/ 428 h 428"/>
                    <a:gd name="T70" fmla="*/ 114 w 190"/>
                    <a:gd name="T71" fmla="*/ 426 h 428"/>
                    <a:gd name="T72" fmla="*/ 132 w 190"/>
                    <a:gd name="T73" fmla="*/ 420 h 428"/>
                    <a:gd name="T74" fmla="*/ 148 w 190"/>
                    <a:gd name="T75" fmla="*/ 412 h 428"/>
                    <a:gd name="T76" fmla="*/ 162 w 190"/>
                    <a:gd name="T77" fmla="*/ 400 h 428"/>
                    <a:gd name="T78" fmla="*/ 174 w 190"/>
                    <a:gd name="T79" fmla="*/ 386 h 428"/>
                    <a:gd name="T80" fmla="*/ 182 w 190"/>
                    <a:gd name="T81" fmla="*/ 370 h 428"/>
                    <a:gd name="T82" fmla="*/ 188 w 190"/>
                    <a:gd name="T83" fmla="*/ 352 h 428"/>
                    <a:gd name="T84" fmla="*/ 190 w 190"/>
                    <a:gd name="T85" fmla="*/ 332 h 428"/>
                    <a:gd name="T86" fmla="*/ 190 w 190"/>
                    <a:gd name="T87" fmla="*/ 33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428">
                      <a:moveTo>
                        <a:pt x="190" y="332"/>
                      </a:moveTo>
                      <a:lnTo>
                        <a:pt x="190" y="282"/>
                      </a:lnTo>
                      <a:lnTo>
                        <a:pt x="190" y="146"/>
                      </a:lnTo>
                      <a:lnTo>
                        <a:pt x="190" y="96"/>
                      </a:lnTo>
                      <a:lnTo>
                        <a:pt x="190" y="96"/>
                      </a:lnTo>
                      <a:lnTo>
                        <a:pt x="188" y="76"/>
                      </a:lnTo>
                      <a:lnTo>
                        <a:pt x="182" y="58"/>
                      </a:lnTo>
                      <a:lnTo>
                        <a:pt x="174" y="42"/>
                      </a:lnTo>
                      <a:lnTo>
                        <a:pt x="162" y="28"/>
                      </a:lnTo>
                      <a:lnTo>
                        <a:pt x="148" y="16"/>
                      </a:lnTo>
                      <a:lnTo>
                        <a:pt x="132" y="8"/>
                      </a:lnTo>
                      <a:lnTo>
                        <a:pt x="114" y="2"/>
                      </a:lnTo>
                      <a:lnTo>
                        <a:pt x="94" y="0"/>
                      </a:lnTo>
                      <a:lnTo>
                        <a:pt x="94" y="0"/>
                      </a:lnTo>
                      <a:lnTo>
                        <a:pt x="76" y="2"/>
                      </a:lnTo>
                      <a:lnTo>
                        <a:pt x="58" y="8"/>
                      </a:lnTo>
                      <a:lnTo>
                        <a:pt x="42" y="16"/>
                      </a:lnTo>
                      <a:lnTo>
                        <a:pt x="28" y="28"/>
                      </a:lnTo>
                      <a:lnTo>
                        <a:pt x="16" y="42"/>
                      </a:lnTo>
                      <a:lnTo>
                        <a:pt x="6" y="58"/>
                      </a:lnTo>
                      <a:lnTo>
                        <a:pt x="2" y="76"/>
                      </a:lnTo>
                      <a:lnTo>
                        <a:pt x="0" y="96"/>
                      </a:lnTo>
                      <a:lnTo>
                        <a:pt x="0" y="146"/>
                      </a:lnTo>
                      <a:lnTo>
                        <a:pt x="0" y="282"/>
                      </a:lnTo>
                      <a:lnTo>
                        <a:pt x="0" y="332"/>
                      </a:lnTo>
                      <a:lnTo>
                        <a:pt x="0" y="332"/>
                      </a:lnTo>
                      <a:lnTo>
                        <a:pt x="2" y="352"/>
                      </a:lnTo>
                      <a:lnTo>
                        <a:pt x="6" y="370"/>
                      </a:lnTo>
                      <a:lnTo>
                        <a:pt x="16" y="386"/>
                      </a:lnTo>
                      <a:lnTo>
                        <a:pt x="28" y="400"/>
                      </a:lnTo>
                      <a:lnTo>
                        <a:pt x="42" y="412"/>
                      </a:lnTo>
                      <a:lnTo>
                        <a:pt x="58" y="420"/>
                      </a:lnTo>
                      <a:lnTo>
                        <a:pt x="76" y="426"/>
                      </a:lnTo>
                      <a:lnTo>
                        <a:pt x="94" y="428"/>
                      </a:lnTo>
                      <a:lnTo>
                        <a:pt x="94" y="428"/>
                      </a:lnTo>
                      <a:lnTo>
                        <a:pt x="114" y="426"/>
                      </a:lnTo>
                      <a:lnTo>
                        <a:pt x="132" y="420"/>
                      </a:lnTo>
                      <a:lnTo>
                        <a:pt x="148" y="412"/>
                      </a:lnTo>
                      <a:lnTo>
                        <a:pt x="162" y="400"/>
                      </a:lnTo>
                      <a:lnTo>
                        <a:pt x="174" y="386"/>
                      </a:lnTo>
                      <a:lnTo>
                        <a:pt x="182" y="370"/>
                      </a:lnTo>
                      <a:lnTo>
                        <a:pt x="188" y="352"/>
                      </a:lnTo>
                      <a:lnTo>
                        <a:pt x="190" y="332"/>
                      </a:lnTo>
                      <a:lnTo>
                        <a:pt x="190"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107" name="Freeform 38">
                  <a:extLst>
                    <a:ext uri="{FF2B5EF4-FFF2-40B4-BE49-F238E27FC236}">
                      <a16:creationId xmlns:a16="http://schemas.microsoft.com/office/drawing/2014/main" id="{398B4D59-145E-497A-8F48-4E3D0A24C0B0}"/>
                    </a:ext>
                  </a:extLst>
                </p:cNvPr>
                <p:cNvSpPr>
                  <a:spLocks/>
                </p:cNvSpPr>
                <p:nvPr/>
              </p:nvSpPr>
              <p:spPr bwMode="auto">
                <a:xfrm>
                  <a:off x="-2397125" y="3829050"/>
                  <a:ext cx="304800" cy="679450"/>
                </a:xfrm>
                <a:custGeom>
                  <a:avLst/>
                  <a:gdLst>
                    <a:gd name="T0" fmla="*/ 96 w 192"/>
                    <a:gd name="T1" fmla="*/ 0 h 428"/>
                    <a:gd name="T2" fmla="*/ 96 w 192"/>
                    <a:gd name="T3" fmla="*/ 0 h 428"/>
                    <a:gd name="T4" fmla="*/ 76 w 192"/>
                    <a:gd name="T5" fmla="*/ 2 h 428"/>
                    <a:gd name="T6" fmla="*/ 58 w 192"/>
                    <a:gd name="T7" fmla="*/ 8 h 428"/>
                    <a:gd name="T8" fmla="*/ 42 w 192"/>
                    <a:gd name="T9" fmla="*/ 16 h 428"/>
                    <a:gd name="T10" fmla="*/ 28 w 192"/>
                    <a:gd name="T11" fmla="*/ 28 h 428"/>
                    <a:gd name="T12" fmla="*/ 16 w 192"/>
                    <a:gd name="T13" fmla="*/ 42 h 428"/>
                    <a:gd name="T14" fmla="*/ 8 w 192"/>
                    <a:gd name="T15" fmla="*/ 58 h 428"/>
                    <a:gd name="T16" fmla="*/ 2 w 192"/>
                    <a:gd name="T17" fmla="*/ 76 h 428"/>
                    <a:gd name="T18" fmla="*/ 0 w 192"/>
                    <a:gd name="T19" fmla="*/ 96 h 428"/>
                    <a:gd name="T20" fmla="*/ 0 w 192"/>
                    <a:gd name="T21" fmla="*/ 146 h 428"/>
                    <a:gd name="T22" fmla="*/ 0 w 192"/>
                    <a:gd name="T23" fmla="*/ 282 h 428"/>
                    <a:gd name="T24" fmla="*/ 0 w 192"/>
                    <a:gd name="T25" fmla="*/ 332 h 428"/>
                    <a:gd name="T26" fmla="*/ 0 w 192"/>
                    <a:gd name="T27" fmla="*/ 332 h 428"/>
                    <a:gd name="T28" fmla="*/ 2 w 192"/>
                    <a:gd name="T29" fmla="*/ 352 h 428"/>
                    <a:gd name="T30" fmla="*/ 8 w 192"/>
                    <a:gd name="T31" fmla="*/ 370 h 428"/>
                    <a:gd name="T32" fmla="*/ 16 w 192"/>
                    <a:gd name="T33" fmla="*/ 386 h 428"/>
                    <a:gd name="T34" fmla="*/ 28 w 192"/>
                    <a:gd name="T35" fmla="*/ 400 h 428"/>
                    <a:gd name="T36" fmla="*/ 42 w 192"/>
                    <a:gd name="T37" fmla="*/ 412 h 428"/>
                    <a:gd name="T38" fmla="*/ 58 w 192"/>
                    <a:gd name="T39" fmla="*/ 420 h 428"/>
                    <a:gd name="T40" fmla="*/ 76 w 192"/>
                    <a:gd name="T41" fmla="*/ 426 h 428"/>
                    <a:gd name="T42" fmla="*/ 96 w 192"/>
                    <a:gd name="T43" fmla="*/ 428 h 428"/>
                    <a:gd name="T44" fmla="*/ 96 w 192"/>
                    <a:gd name="T45" fmla="*/ 428 h 428"/>
                    <a:gd name="T46" fmla="*/ 116 w 192"/>
                    <a:gd name="T47" fmla="*/ 426 h 428"/>
                    <a:gd name="T48" fmla="*/ 134 w 192"/>
                    <a:gd name="T49" fmla="*/ 420 h 428"/>
                    <a:gd name="T50" fmla="*/ 150 w 192"/>
                    <a:gd name="T51" fmla="*/ 412 h 428"/>
                    <a:gd name="T52" fmla="*/ 164 w 192"/>
                    <a:gd name="T53" fmla="*/ 400 h 428"/>
                    <a:gd name="T54" fmla="*/ 176 w 192"/>
                    <a:gd name="T55" fmla="*/ 386 h 428"/>
                    <a:gd name="T56" fmla="*/ 184 w 192"/>
                    <a:gd name="T57" fmla="*/ 370 h 428"/>
                    <a:gd name="T58" fmla="*/ 190 w 192"/>
                    <a:gd name="T59" fmla="*/ 352 h 428"/>
                    <a:gd name="T60" fmla="*/ 192 w 192"/>
                    <a:gd name="T61" fmla="*/ 332 h 428"/>
                    <a:gd name="T62" fmla="*/ 192 w 192"/>
                    <a:gd name="T63" fmla="*/ 282 h 428"/>
                    <a:gd name="T64" fmla="*/ 192 w 192"/>
                    <a:gd name="T65" fmla="*/ 146 h 428"/>
                    <a:gd name="T66" fmla="*/ 192 w 192"/>
                    <a:gd name="T67" fmla="*/ 96 h 428"/>
                    <a:gd name="T68" fmla="*/ 192 w 192"/>
                    <a:gd name="T69" fmla="*/ 96 h 428"/>
                    <a:gd name="T70" fmla="*/ 190 w 192"/>
                    <a:gd name="T71" fmla="*/ 76 h 428"/>
                    <a:gd name="T72" fmla="*/ 184 w 192"/>
                    <a:gd name="T73" fmla="*/ 58 h 428"/>
                    <a:gd name="T74" fmla="*/ 176 w 192"/>
                    <a:gd name="T75" fmla="*/ 42 h 428"/>
                    <a:gd name="T76" fmla="*/ 164 w 192"/>
                    <a:gd name="T77" fmla="*/ 28 h 428"/>
                    <a:gd name="T78" fmla="*/ 150 w 192"/>
                    <a:gd name="T79" fmla="*/ 16 h 428"/>
                    <a:gd name="T80" fmla="*/ 134 w 192"/>
                    <a:gd name="T81" fmla="*/ 8 h 428"/>
                    <a:gd name="T82" fmla="*/ 116 w 192"/>
                    <a:gd name="T83" fmla="*/ 2 h 428"/>
                    <a:gd name="T84" fmla="*/ 96 w 192"/>
                    <a:gd name="T85" fmla="*/ 0 h 428"/>
                    <a:gd name="T86" fmla="*/ 96 w 192"/>
                    <a:gd name="T8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 h="428">
                      <a:moveTo>
                        <a:pt x="96" y="0"/>
                      </a:moveTo>
                      <a:lnTo>
                        <a:pt x="96" y="0"/>
                      </a:lnTo>
                      <a:lnTo>
                        <a:pt x="76" y="2"/>
                      </a:lnTo>
                      <a:lnTo>
                        <a:pt x="58" y="8"/>
                      </a:lnTo>
                      <a:lnTo>
                        <a:pt x="42" y="16"/>
                      </a:lnTo>
                      <a:lnTo>
                        <a:pt x="28" y="28"/>
                      </a:lnTo>
                      <a:lnTo>
                        <a:pt x="16" y="42"/>
                      </a:lnTo>
                      <a:lnTo>
                        <a:pt x="8" y="58"/>
                      </a:lnTo>
                      <a:lnTo>
                        <a:pt x="2" y="76"/>
                      </a:lnTo>
                      <a:lnTo>
                        <a:pt x="0" y="96"/>
                      </a:lnTo>
                      <a:lnTo>
                        <a:pt x="0" y="146"/>
                      </a:lnTo>
                      <a:lnTo>
                        <a:pt x="0" y="282"/>
                      </a:lnTo>
                      <a:lnTo>
                        <a:pt x="0" y="332"/>
                      </a:lnTo>
                      <a:lnTo>
                        <a:pt x="0" y="332"/>
                      </a:lnTo>
                      <a:lnTo>
                        <a:pt x="2" y="352"/>
                      </a:lnTo>
                      <a:lnTo>
                        <a:pt x="8" y="370"/>
                      </a:lnTo>
                      <a:lnTo>
                        <a:pt x="16" y="386"/>
                      </a:lnTo>
                      <a:lnTo>
                        <a:pt x="28" y="400"/>
                      </a:lnTo>
                      <a:lnTo>
                        <a:pt x="42" y="412"/>
                      </a:lnTo>
                      <a:lnTo>
                        <a:pt x="58" y="420"/>
                      </a:lnTo>
                      <a:lnTo>
                        <a:pt x="76" y="426"/>
                      </a:lnTo>
                      <a:lnTo>
                        <a:pt x="96" y="428"/>
                      </a:lnTo>
                      <a:lnTo>
                        <a:pt x="96" y="428"/>
                      </a:lnTo>
                      <a:lnTo>
                        <a:pt x="116" y="426"/>
                      </a:lnTo>
                      <a:lnTo>
                        <a:pt x="134" y="420"/>
                      </a:lnTo>
                      <a:lnTo>
                        <a:pt x="150" y="412"/>
                      </a:lnTo>
                      <a:lnTo>
                        <a:pt x="164" y="400"/>
                      </a:lnTo>
                      <a:lnTo>
                        <a:pt x="176" y="386"/>
                      </a:lnTo>
                      <a:lnTo>
                        <a:pt x="184" y="370"/>
                      </a:lnTo>
                      <a:lnTo>
                        <a:pt x="190" y="352"/>
                      </a:lnTo>
                      <a:lnTo>
                        <a:pt x="192" y="332"/>
                      </a:lnTo>
                      <a:lnTo>
                        <a:pt x="192" y="282"/>
                      </a:lnTo>
                      <a:lnTo>
                        <a:pt x="192" y="146"/>
                      </a:lnTo>
                      <a:lnTo>
                        <a:pt x="192" y="96"/>
                      </a:lnTo>
                      <a:lnTo>
                        <a:pt x="192" y="96"/>
                      </a:lnTo>
                      <a:lnTo>
                        <a:pt x="190" y="76"/>
                      </a:lnTo>
                      <a:lnTo>
                        <a:pt x="184" y="58"/>
                      </a:lnTo>
                      <a:lnTo>
                        <a:pt x="176" y="42"/>
                      </a:lnTo>
                      <a:lnTo>
                        <a:pt x="164" y="28"/>
                      </a:lnTo>
                      <a:lnTo>
                        <a:pt x="150" y="16"/>
                      </a:lnTo>
                      <a:lnTo>
                        <a:pt x="134" y="8"/>
                      </a:lnTo>
                      <a:lnTo>
                        <a:pt x="116" y="2"/>
                      </a:lnTo>
                      <a:lnTo>
                        <a:pt x="96" y="0"/>
                      </a:lnTo>
                      <a:lnTo>
                        <a:pt x="9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grpSp>
          <p:sp>
            <p:nvSpPr>
              <p:cNvPr id="79" name="Freeform 6">
                <a:extLst>
                  <a:ext uri="{FF2B5EF4-FFF2-40B4-BE49-F238E27FC236}">
                    <a16:creationId xmlns:a16="http://schemas.microsoft.com/office/drawing/2014/main" id="{0A25C0F7-FB55-4700-B6CC-0F4FF95CB8A6}"/>
                  </a:ext>
                </a:extLst>
              </p:cNvPr>
              <p:cNvSpPr>
                <a:spLocks noEditPoints="1"/>
              </p:cNvSpPr>
              <p:nvPr/>
            </p:nvSpPr>
            <p:spPr bwMode="auto">
              <a:xfrm>
                <a:off x="6163095" y="2233533"/>
                <a:ext cx="299661" cy="229098"/>
              </a:xfrm>
              <a:custGeom>
                <a:avLst/>
                <a:gdLst>
                  <a:gd name="T0" fmla="*/ 760 w 980"/>
                  <a:gd name="T1" fmla="*/ 374 h 749"/>
                  <a:gd name="T2" fmla="*/ 755 w 980"/>
                  <a:gd name="T3" fmla="*/ 324 h 749"/>
                  <a:gd name="T4" fmla="*/ 731 w 980"/>
                  <a:gd name="T5" fmla="*/ 254 h 749"/>
                  <a:gd name="T6" fmla="*/ 690 w 980"/>
                  <a:gd name="T7" fmla="*/ 194 h 749"/>
                  <a:gd name="T8" fmla="*/ 635 w 980"/>
                  <a:gd name="T9" fmla="*/ 147 h 749"/>
                  <a:gd name="T10" fmla="*/ 567 w 980"/>
                  <a:gd name="T11" fmla="*/ 117 h 749"/>
                  <a:gd name="T12" fmla="*/ 518 w 980"/>
                  <a:gd name="T13" fmla="*/ 106 h 749"/>
                  <a:gd name="T14" fmla="*/ 463 w 980"/>
                  <a:gd name="T15" fmla="*/ 106 h 749"/>
                  <a:gd name="T16" fmla="*/ 415 w 980"/>
                  <a:gd name="T17" fmla="*/ 115 h 749"/>
                  <a:gd name="T18" fmla="*/ 350 w 980"/>
                  <a:gd name="T19" fmla="*/ 145 h 749"/>
                  <a:gd name="T20" fmla="*/ 293 w 980"/>
                  <a:gd name="T21" fmla="*/ 191 h 749"/>
                  <a:gd name="T22" fmla="*/ 261 w 980"/>
                  <a:gd name="T23" fmla="*/ 78 h 749"/>
                  <a:gd name="T24" fmla="*/ 338 w 980"/>
                  <a:gd name="T25" fmla="*/ 32 h 749"/>
                  <a:gd name="T26" fmla="*/ 422 w 980"/>
                  <a:gd name="T27" fmla="*/ 6 h 749"/>
                  <a:gd name="T28" fmla="*/ 471 w 980"/>
                  <a:gd name="T29" fmla="*/ 0 h 749"/>
                  <a:gd name="T30" fmla="*/ 510 w 980"/>
                  <a:gd name="T31" fmla="*/ 0 h 749"/>
                  <a:gd name="T32" fmla="*/ 546 w 980"/>
                  <a:gd name="T33" fmla="*/ 3 h 749"/>
                  <a:gd name="T34" fmla="*/ 597 w 980"/>
                  <a:gd name="T35" fmla="*/ 15 h 749"/>
                  <a:gd name="T36" fmla="*/ 647 w 980"/>
                  <a:gd name="T37" fmla="*/ 33 h 749"/>
                  <a:gd name="T38" fmla="*/ 691 w 980"/>
                  <a:gd name="T39" fmla="*/ 57 h 749"/>
                  <a:gd name="T40" fmla="*/ 732 w 980"/>
                  <a:gd name="T41" fmla="*/ 88 h 749"/>
                  <a:gd name="T42" fmla="*/ 768 w 980"/>
                  <a:gd name="T43" fmla="*/ 123 h 749"/>
                  <a:gd name="T44" fmla="*/ 799 w 980"/>
                  <a:gd name="T45" fmla="*/ 162 h 749"/>
                  <a:gd name="T46" fmla="*/ 826 w 980"/>
                  <a:gd name="T47" fmla="*/ 206 h 749"/>
                  <a:gd name="T48" fmla="*/ 845 w 980"/>
                  <a:gd name="T49" fmla="*/ 254 h 749"/>
                  <a:gd name="T50" fmla="*/ 858 w 980"/>
                  <a:gd name="T51" fmla="*/ 303 h 749"/>
                  <a:gd name="T52" fmla="*/ 864 w 980"/>
                  <a:gd name="T53" fmla="*/ 356 h 749"/>
                  <a:gd name="T54" fmla="*/ 873 w 980"/>
                  <a:gd name="T55" fmla="*/ 383 h 749"/>
                  <a:gd name="T56" fmla="*/ 625 w 980"/>
                  <a:gd name="T57" fmla="*/ 383 h 749"/>
                  <a:gd name="T58" fmla="*/ 558 w 980"/>
                  <a:gd name="T59" fmla="*/ 743 h 749"/>
                  <a:gd name="T60" fmla="*/ 643 w 980"/>
                  <a:gd name="T61" fmla="*/ 718 h 749"/>
                  <a:gd name="T62" fmla="*/ 719 w 980"/>
                  <a:gd name="T63" fmla="*/ 671 h 749"/>
                  <a:gd name="T64" fmla="*/ 688 w 980"/>
                  <a:gd name="T65" fmla="*/ 558 h 749"/>
                  <a:gd name="T66" fmla="*/ 631 w 980"/>
                  <a:gd name="T67" fmla="*/ 603 h 749"/>
                  <a:gd name="T68" fmla="*/ 565 w 980"/>
                  <a:gd name="T69" fmla="*/ 633 h 749"/>
                  <a:gd name="T70" fmla="*/ 518 w 980"/>
                  <a:gd name="T71" fmla="*/ 643 h 749"/>
                  <a:gd name="T72" fmla="*/ 476 w 980"/>
                  <a:gd name="T73" fmla="*/ 644 h 749"/>
                  <a:gd name="T74" fmla="*/ 438 w 980"/>
                  <a:gd name="T75" fmla="*/ 639 h 749"/>
                  <a:gd name="T76" fmla="*/ 367 w 980"/>
                  <a:gd name="T77" fmla="*/ 614 h 749"/>
                  <a:gd name="T78" fmla="*/ 308 w 980"/>
                  <a:gd name="T79" fmla="*/ 573 h 749"/>
                  <a:gd name="T80" fmla="*/ 261 w 980"/>
                  <a:gd name="T81" fmla="*/ 517 h 749"/>
                  <a:gd name="T82" fmla="*/ 232 w 980"/>
                  <a:gd name="T83" fmla="*/ 449 h 749"/>
                  <a:gd name="T84" fmla="*/ 221 w 980"/>
                  <a:gd name="T85" fmla="*/ 374 h 749"/>
                  <a:gd name="T86" fmla="*/ 209 w 980"/>
                  <a:gd name="T87" fmla="*/ 112 h 749"/>
                  <a:gd name="T88" fmla="*/ 116 w 980"/>
                  <a:gd name="T89" fmla="*/ 366 h 749"/>
                  <a:gd name="T90" fmla="*/ 117 w 980"/>
                  <a:gd name="T91" fmla="*/ 392 h 749"/>
                  <a:gd name="T92" fmla="*/ 123 w 980"/>
                  <a:gd name="T93" fmla="*/ 445 h 749"/>
                  <a:gd name="T94" fmla="*/ 136 w 980"/>
                  <a:gd name="T95" fmla="*/ 495 h 749"/>
                  <a:gd name="T96" fmla="*/ 155 w 980"/>
                  <a:gd name="T97" fmla="*/ 543 h 749"/>
                  <a:gd name="T98" fmla="*/ 182 w 980"/>
                  <a:gd name="T99" fmla="*/ 586 h 749"/>
                  <a:gd name="T100" fmla="*/ 212 w 980"/>
                  <a:gd name="T101" fmla="*/ 626 h 749"/>
                  <a:gd name="T102" fmla="*/ 249 w 980"/>
                  <a:gd name="T103" fmla="*/ 661 h 749"/>
                  <a:gd name="T104" fmla="*/ 290 w 980"/>
                  <a:gd name="T105" fmla="*/ 691 h 749"/>
                  <a:gd name="T106" fmla="*/ 334 w 980"/>
                  <a:gd name="T107" fmla="*/ 715 h 749"/>
                  <a:gd name="T108" fmla="*/ 382 w 980"/>
                  <a:gd name="T109" fmla="*/ 733 h 749"/>
                  <a:gd name="T110" fmla="*/ 434 w 980"/>
                  <a:gd name="T111" fmla="*/ 746 h 749"/>
                  <a:gd name="T112" fmla="*/ 471 w 980"/>
                  <a:gd name="T113" fmla="*/ 749 h 749"/>
                  <a:gd name="T114" fmla="*/ 510 w 980"/>
                  <a:gd name="T115" fmla="*/ 749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0" h="749">
                    <a:moveTo>
                      <a:pt x="625" y="383"/>
                    </a:moveTo>
                    <a:lnTo>
                      <a:pt x="760" y="383"/>
                    </a:lnTo>
                    <a:lnTo>
                      <a:pt x="760" y="374"/>
                    </a:lnTo>
                    <a:lnTo>
                      <a:pt x="760" y="374"/>
                    </a:lnTo>
                    <a:lnTo>
                      <a:pt x="759" y="349"/>
                    </a:lnTo>
                    <a:lnTo>
                      <a:pt x="755" y="324"/>
                    </a:lnTo>
                    <a:lnTo>
                      <a:pt x="749" y="300"/>
                    </a:lnTo>
                    <a:lnTo>
                      <a:pt x="740" y="276"/>
                    </a:lnTo>
                    <a:lnTo>
                      <a:pt x="731" y="254"/>
                    </a:lnTo>
                    <a:lnTo>
                      <a:pt x="719" y="232"/>
                    </a:lnTo>
                    <a:lnTo>
                      <a:pt x="706" y="212"/>
                    </a:lnTo>
                    <a:lnTo>
                      <a:pt x="690" y="194"/>
                    </a:lnTo>
                    <a:lnTo>
                      <a:pt x="673" y="177"/>
                    </a:lnTo>
                    <a:lnTo>
                      <a:pt x="655" y="161"/>
                    </a:lnTo>
                    <a:lnTo>
                      <a:pt x="635" y="147"/>
                    </a:lnTo>
                    <a:lnTo>
                      <a:pt x="613" y="135"/>
                    </a:lnTo>
                    <a:lnTo>
                      <a:pt x="591" y="124"/>
                    </a:lnTo>
                    <a:lnTo>
                      <a:pt x="567" y="117"/>
                    </a:lnTo>
                    <a:lnTo>
                      <a:pt x="543" y="111"/>
                    </a:lnTo>
                    <a:lnTo>
                      <a:pt x="518" y="106"/>
                    </a:lnTo>
                    <a:lnTo>
                      <a:pt x="518" y="106"/>
                    </a:lnTo>
                    <a:lnTo>
                      <a:pt x="491" y="104"/>
                    </a:lnTo>
                    <a:lnTo>
                      <a:pt x="491" y="104"/>
                    </a:lnTo>
                    <a:lnTo>
                      <a:pt x="463" y="106"/>
                    </a:lnTo>
                    <a:lnTo>
                      <a:pt x="463" y="106"/>
                    </a:lnTo>
                    <a:lnTo>
                      <a:pt x="439" y="109"/>
                    </a:lnTo>
                    <a:lnTo>
                      <a:pt x="415" y="115"/>
                    </a:lnTo>
                    <a:lnTo>
                      <a:pt x="392" y="124"/>
                    </a:lnTo>
                    <a:lnTo>
                      <a:pt x="370" y="133"/>
                    </a:lnTo>
                    <a:lnTo>
                      <a:pt x="350" y="145"/>
                    </a:lnTo>
                    <a:lnTo>
                      <a:pt x="329" y="159"/>
                    </a:lnTo>
                    <a:lnTo>
                      <a:pt x="311" y="174"/>
                    </a:lnTo>
                    <a:lnTo>
                      <a:pt x="293" y="191"/>
                    </a:lnTo>
                    <a:lnTo>
                      <a:pt x="238" y="97"/>
                    </a:lnTo>
                    <a:lnTo>
                      <a:pt x="238" y="97"/>
                    </a:lnTo>
                    <a:lnTo>
                      <a:pt x="261" y="78"/>
                    </a:lnTo>
                    <a:lnTo>
                      <a:pt x="286" y="60"/>
                    </a:lnTo>
                    <a:lnTo>
                      <a:pt x="311" y="45"/>
                    </a:lnTo>
                    <a:lnTo>
                      <a:pt x="338" y="32"/>
                    </a:lnTo>
                    <a:lnTo>
                      <a:pt x="366" y="20"/>
                    </a:lnTo>
                    <a:lnTo>
                      <a:pt x="393" y="12"/>
                    </a:lnTo>
                    <a:lnTo>
                      <a:pt x="422" y="6"/>
                    </a:lnTo>
                    <a:lnTo>
                      <a:pt x="452" y="1"/>
                    </a:lnTo>
                    <a:lnTo>
                      <a:pt x="452" y="1"/>
                    </a:lnTo>
                    <a:lnTo>
                      <a:pt x="471" y="0"/>
                    </a:lnTo>
                    <a:lnTo>
                      <a:pt x="491" y="0"/>
                    </a:lnTo>
                    <a:lnTo>
                      <a:pt x="491" y="0"/>
                    </a:lnTo>
                    <a:lnTo>
                      <a:pt x="510" y="0"/>
                    </a:lnTo>
                    <a:lnTo>
                      <a:pt x="529" y="1"/>
                    </a:lnTo>
                    <a:lnTo>
                      <a:pt x="529" y="1"/>
                    </a:lnTo>
                    <a:lnTo>
                      <a:pt x="546" y="3"/>
                    </a:lnTo>
                    <a:lnTo>
                      <a:pt x="564" y="7"/>
                    </a:lnTo>
                    <a:lnTo>
                      <a:pt x="581" y="10"/>
                    </a:lnTo>
                    <a:lnTo>
                      <a:pt x="597" y="15"/>
                    </a:lnTo>
                    <a:lnTo>
                      <a:pt x="614" y="20"/>
                    </a:lnTo>
                    <a:lnTo>
                      <a:pt x="631" y="26"/>
                    </a:lnTo>
                    <a:lnTo>
                      <a:pt x="647" y="33"/>
                    </a:lnTo>
                    <a:lnTo>
                      <a:pt x="662" y="41"/>
                    </a:lnTo>
                    <a:lnTo>
                      <a:pt x="677" y="49"/>
                    </a:lnTo>
                    <a:lnTo>
                      <a:pt x="691" y="57"/>
                    </a:lnTo>
                    <a:lnTo>
                      <a:pt x="706" y="67"/>
                    </a:lnTo>
                    <a:lnTo>
                      <a:pt x="719" y="77"/>
                    </a:lnTo>
                    <a:lnTo>
                      <a:pt x="732" y="88"/>
                    </a:lnTo>
                    <a:lnTo>
                      <a:pt x="745" y="98"/>
                    </a:lnTo>
                    <a:lnTo>
                      <a:pt x="757" y="111"/>
                    </a:lnTo>
                    <a:lnTo>
                      <a:pt x="768" y="123"/>
                    </a:lnTo>
                    <a:lnTo>
                      <a:pt x="779" y="136"/>
                    </a:lnTo>
                    <a:lnTo>
                      <a:pt x="790" y="149"/>
                    </a:lnTo>
                    <a:lnTo>
                      <a:pt x="799" y="162"/>
                    </a:lnTo>
                    <a:lnTo>
                      <a:pt x="809" y="177"/>
                    </a:lnTo>
                    <a:lnTo>
                      <a:pt x="817" y="191"/>
                    </a:lnTo>
                    <a:lnTo>
                      <a:pt x="826" y="206"/>
                    </a:lnTo>
                    <a:lnTo>
                      <a:pt x="833" y="221"/>
                    </a:lnTo>
                    <a:lnTo>
                      <a:pt x="839" y="237"/>
                    </a:lnTo>
                    <a:lnTo>
                      <a:pt x="845" y="254"/>
                    </a:lnTo>
                    <a:lnTo>
                      <a:pt x="850" y="270"/>
                    </a:lnTo>
                    <a:lnTo>
                      <a:pt x="855" y="286"/>
                    </a:lnTo>
                    <a:lnTo>
                      <a:pt x="858" y="303"/>
                    </a:lnTo>
                    <a:lnTo>
                      <a:pt x="861" y="321"/>
                    </a:lnTo>
                    <a:lnTo>
                      <a:pt x="863" y="338"/>
                    </a:lnTo>
                    <a:lnTo>
                      <a:pt x="864" y="356"/>
                    </a:lnTo>
                    <a:lnTo>
                      <a:pt x="864" y="374"/>
                    </a:lnTo>
                    <a:lnTo>
                      <a:pt x="864" y="383"/>
                    </a:lnTo>
                    <a:lnTo>
                      <a:pt x="873" y="383"/>
                    </a:lnTo>
                    <a:lnTo>
                      <a:pt x="980" y="383"/>
                    </a:lnTo>
                    <a:lnTo>
                      <a:pt x="803" y="690"/>
                    </a:lnTo>
                    <a:lnTo>
                      <a:pt x="625" y="383"/>
                    </a:lnTo>
                    <a:close/>
                    <a:moveTo>
                      <a:pt x="529" y="748"/>
                    </a:moveTo>
                    <a:lnTo>
                      <a:pt x="529" y="748"/>
                    </a:lnTo>
                    <a:lnTo>
                      <a:pt x="558" y="743"/>
                    </a:lnTo>
                    <a:lnTo>
                      <a:pt x="587" y="737"/>
                    </a:lnTo>
                    <a:lnTo>
                      <a:pt x="615" y="729"/>
                    </a:lnTo>
                    <a:lnTo>
                      <a:pt x="643" y="718"/>
                    </a:lnTo>
                    <a:lnTo>
                      <a:pt x="670" y="705"/>
                    </a:lnTo>
                    <a:lnTo>
                      <a:pt x="695" y="689"/>
                    </a:lnTo>
                    <a:lnTo>
                      <a:pt x="719" y="671"/>
                    </a:lnTo>
                    <a:lnTo>
                      <a:pt x="742" y="652"/>
                    </a:lnTo>
                    <a:lnTo>
                      <a:pt x="688" y="558"/>
                    </a:lnTo>
                    <a:lnTo>
                      <a:pt x="688" y="558"/>
                    </a:lnTo>
                    <a:lnTo>
                      <a:pt x="670" y="574"/>
                    </a:lnTo>
                    <a:lnTo>
                      <a:pt x="652" y="590"/>
                    </a:lnTo>
                    <a:lnTo>
                      <a:pt x="631" y="603"/>
                    </a:lnTo>
                    <a:lnTo>
                      <a:pt x="609" y="615"/>
                    </a:lnTo>
                    <a:lnTo>
                      <a:pt x="588" y="625"/>
                    </a:lnTo>
                    <a:lnTo>
                      <a:pt x="565" y="633"/>
                    </a:lnTo>
                    <a:lnTo>
                      <a:pt x="542" y="639"/>
                    </a:lnTo>
                    <a:lnTo>
                      <a:pt x="518" y="643"/>
                    </a:lnTo>
                    <a:lnTo>
                      <a:pt x="518" y="643"/>
                    </a:lnTo>
                    <a:lnTo>
                      <a:pt x="491" y="644"/>
                    </a:lnTo>
                    <a:lnTo>
                      <a:pt x="491" y="644"/>
                    </a:lnTo>
                    <a:lnTo>
                      <a:pt x="476" y="644"/>
                    </a:lnTo>
                    <a:lnTo>
                      <a:pt x="463" y="643"/>
                    </a:lnTo>
                    <a:lnTo>
                      <a:pt x="463" y="643"/>
                    </a:lnTo>
                    <a:lnTo>
                      <a:pt x="438" y="639"/>
                    </a:lnTo>
                    <a:lnTo>
                      <a:pt x="412" y="633"/>
                    </a:lnTo>
                    <a:lnTo>
                      <a:pt x="390" y="625"/>
                    </a:lnTo>
                    <a:lnTo>
                      <a:pt x="367" y="614"/>
                    </a:lnTo>
                    <a:lnTo>
                      <a:pt x="346" y="602"/>
                    </a:lnTo>
                    <a:lnTo>
                      <a:pt x="326" y="589"/>
                    </a:lnTo>
                    <a:lnTo>
                      <a:pt x="308" y="573"/>
                    </a:lnTo>
                    <a:lnTo>
                      <a:pt x="291" y="555"/>
                    </a:lnTo>
                    <a:lnTo>
                      <a:pt x="275" y="537"/>
                    </a:lnTo>
                    <a:lnTo>
                      <a:pt x="261" y="517"/>
                    </a:lnTo>
                    <a:lnTo>
                      <a:pt x="250" y="495"/>
                    </a:lnTo>
                    <a:lnTo>
                      <a:pt x="239" y="473"/>
                    </a:lnTo>
                    <a:lnTo>
                      <a:pt x="232" y="449"/>
                    </a:lnTo>
                    <a:lnTo>
                      <a:pt x="226" y="425"/>
                    </a:lnTo>
                    <a:lnTo>
                      <a:pt x="222" y="400"/>
                    </a:lnTo>
                    <a:lnTo>
                      <a:pt x="221" y="374"/>
                    </a:lnTo>
                    <a:lnTo>
                      <a:pt x="221" y="366"/>
                    </a:lnTo>
                    <a:lnTo>
                      <a:pt x="355" y="366"/>
                    </a:lnTo>
                    <a:lnTo>
                      <a:pt x="209" y="112"/>
                    </a:lnTo>
                    <a:lnTo>
                      <a:pt x="178" y="59"/>
                    </a:lnTo>
                    <a:lnTo>
                      <a:pt x="0" y="366"/>
                    </a:lnTo>
                    <a:lnTo>
                      <a:pt x="116" y="366"/>
                    </a:lnTo>
                    <a:lnTo>
                      <a:pt x="116" y="374"/>
                    </a:lnTo>
                    <a:lnTo>
                      <a:pt x="116" y="374"/>
                    </a:lnTo>
                    <a:lnTo>
                      <a:pt x="117" y="392"/>
                    </a:lnTo>
                    <a:lnTo>
                      <a:pt x="118" y="411"/>
                    </a:lnTo>
                    <a:lnTo>
                      <a:pt x="120" y="427"/>
                    </a:lnTo>
                    <a:lnTo>
                      <a:pt x="123" y="445"/>
                    </a:lnTo>
                    <a:lnTo>
                      <a:pt x="126" y="462"/>
                    </a:lnTo>
                    <a:lnTo>
                      <a:pt x="131" y="479"/>
                    </a:lnTo>
                    <a:lnTo>
                      <a:pt x="136" y="495"/>
                    </a:lnTo>
                    <a:lnTo>
                      <a:pt x="142" y="512"/>
                    </a:lnTo>
                    <a:lnTo>
                      <a:pt x="148" y="527"/>
                    </a:lnTo>
                    <a:lnTo>
                      <a:pt x="155" y="543"/>
                    </a:lnTo>
                    <a:lnTo>
                      <a:pt x="164" y="558"/>
                    </a:lnTo>
                    <a:lnTo>
                      <a:pt x="172" y="572"/>
                    </a:lnTo>
                    <a:lnTo>
                      <a:pt x="182" y="586"/>
                    </a:lnTo>
                    <a:lnTo>
                      <a:pt x="191" y="600"/>
                    </a:lnTo>
                    <a:lnTo>
                      <a:pt x="201" y="613"/>
                    </a:lnTo>
                    <a:lnTo>
                      <a:pt x="212" y="626"/>
                    </a:lnTo>
                    <a:lnTo>
                      <a:pt x="224" y="638"/>
                    </a:lnTo>
                    <a:lnTo>
                      <a:pt x="236" y="650"/>
                    </a:lnTo>
                    <a:lnTo>
                      <a:pt x="249" y="661"/>
                    </a:lnTo>
                    <a:lnTo>
                      <a:pt x="262" y="672"/>
                    </a:lnTo>
                    <a:lnTo>
                      <a:pt x="275" y="682"/>
                    </a:lnTo>
                    <a:lnTo>
                      <a:pt x="290" y="691"/>
                    </a:lnTo>
                    <a:lnTo>
                      <a:pt x="304" y="700"/>
                    </a:lnTo>
                    <a:lnTo>
                      <a:pt x="319" y="708"/>
                    </a:lnTo>
                    <a:lnTo>
                      <a:pt x="334" y="715"/>
                    </a:lnTo>
                    <a:lnTo>
                      <a:pt x="350" y="723"/>
                    </a:lnTo>
                    <a:lnTo>
                      <a:pt x="366" y="729"/>
                    </a:lnTo>
                    <a:lnTo>
                      <a:pt x="382" y="733"/>
                    </a:lnTo>
                    <a:lnTo>
                      <a:pt x="399" y="738"/>
                    </a:lnTo>
                    <a:lnTo>
                      <a:pt x="417" y="742"/>
                    </a:lnTo>
                    <a:lnTo>
                      <a:pt x="434" y="746"/>
                    </a:lnTo>
                    <a:lnTo>
                      <a:pt x="452" y="748"/>
                    </a:lnTo>
                    <a:lnTo>
                      <a:pt x="452" y="748"/>
                    </a:lnTo>
                    <a:lnTo>
                      <a:pt x="471" y="749"/>
                    </a:lnTo>
                    <a:lnTo>
                      <a:pt x="491" y="749"/>
                    </a:lnTo>
                    <a:lnTo>
                      <a:pt x="491" y="749"/>
                    </a:lnTo>
                    <a:lnTo>
                      <a:pt x="510" y="749"/>
                    </a:lnTo>
                    <a:lnTo>
                      <a:pt x="529" y="748"/>
                    </a:lnTo>
                    <a:lnTo>
                      <a:pt x="529" y="748"/>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80" name="Freeform 121">
                <a:extLst>
                  <a:ext uri="{FF2B5EF4-FFF2-40B4-BE49-F238E27FC236}">
                    <a16:creationId xmlns:a16="http://schemas.microsoft.com/office/drawing/2014/main" id="{532BDE01-1ED6-4331-B77B-2696292E0EAA}"/>
                  </a:ext>
                </a:extLst>
              </p:cNvPr>
              <p:cNvSpPr>
                <a:spLocks noEditPoints="1"/>
              </p:cNvSpPr>
              <p:nvPr/>
            </p:nvSpPr>
            <p:spPr bwMode="auto">
              <a:xfrm>
                <a:off x="7926880" y="2485706"/>
                <a:ext cx="261711" cy="331537"/>
              </a:xfrm>
              <a:custGeom>
                <a:avLst/>
                <a:gdLst>
                  <a:gd name="T0" fmla="*/ 712 w 1934"/>
                  <a:gd name="T1" fmla="*/ 564 h 2450"/>
                  <a:gd name="T2" fmla="*/ 644 w 1934"/>
                  <a:gd name="T3" fmla="*/ 412 h 2450"/>
                  <a:gd name="T4" fmla="*/ 810 w 1934"/>
                  <a:gd name="T5" fmla="*/ 346 h 2450"/>
                  <a:gd name="T6" fmla="*/ 538 w 1934"/>
                  <a:gd name="T7" fmla="*/ 398 h 2450"/>
                  <a:gd name="T8" fmla="*/ 362 w 1934"/>
                  <a:gd name="T9" fmla="*/ 350 h 2450"/>
                  <a:gd name="T10" fmla="*/ 334 w 1934"/>
                  <a:gd name="T11" fmla="*/ 534 h 2450"/>
                  <a:gd name="T12" fmla="*/ 520 w 1934"/>
                  <a:gd name="T13" fmla="*/ 544 h 2450"/>
                  <a:gd name="T14" fmla="*/ 988 w 1934"/>
                  <a:gd name="T15" fmla="*/ 364 h 2450"/>
                  <a:gd name="T16" fmla="*/ 998 w 1934"/>
                  <a:gd name="T17" fmla="*/ 552 h 2450"/>
                  <a:gd name="T18" fmla="*/ 1180 w 1934"/>
                  <a:gd name="T19" fmla="*/ 522 h 2450"/>
                  <a:gd name="T20" fmla="*/ 1132 w 1934"/>
                  <a:gd name="T21" fmla="*/ 346 h 2450"/>
                  <a:gd name="T22" fmla="*/ 810 w 1934"/>
                  <a:gd name="T23" fmla="*/ 668 h 2450"/>
                  <a:gd name="T24" fmla="*/ 644 w 1934"/>
                  <a:gd name="T25" fmla="*/ 734 h 2450"/>
                  <a:gd name="T26" fmla="*/ 796 w 1934"/>
                  <a:gd name="T27" fmla="*/ 886 h 2450"/>
                  <a:gd name="T28" fmla="*/ 540 w 1934"/>
                  <a:gd name="T29" fmla="*/ 734 h 2450"/>
                  <a:gd name="T30" fmla="*/ 390 w 1934"/>
                  <a:gd name="T31" fmla="*/ 668 h 2450"/>
                  <a:gd name="T32" fmla="*/ 324 w 1934"/>
                  <a:gd name="T33" fmla="*/ 832 h 2450"/>
                  <a:gd name="T34" fmla="*/ 500 w 1934"/>
                  <a:gd name="T35" fmla="*/ 882 h 2450"/>
                  <a:gd name="T36" fmla="*/ 698 w 1934"/>
                  <a:gd name="T37" fmla="*/ 992 h 2450"/>
                  <a:gd name="T38" fmla="*/ 650 w 1934"/>
                  <a:gd name="T39" fmla="*/ 1168 h 2450"/>
                  <a:gd name="T40" fmla="*/ 834 w 1934"/>
                  <a:gd name="T41" fmla="*/ 1198 h 2450"/>
                  <a:gd name="T42" fmla="*/ 844 w 1934"/>
                  <a:gd name="T43" fmla="*/ 1010 h 2450"/>
                  <a:gd name="T44" fmla="*/ 352 w 1934"/>
                  <a:gd name="T45" fmla="*/ 1002 h 2450"/>
                  <a:gd name="T46" fmla="*/ 342 w 1934"/>
                  <a:gd name="T47" fmla="*/ 1190 h 2450"/>
                  <a:gd name="T48" fmla="*/ 528 w 1934"/>
                  <a:gd name="T49" fmla="*/ 1180 h 2450"/>
                  <a:gd name="T50" fmla="*/ 500 w 1934"/>
                  <a:gd name="T51" fmla="*/ 996 h 2450"/>
                  <a:gd name="T52" fmla="*/ 1360 w 1934"/>
                  <a:gd name="T53" fmla="*/ 2420 h 2450"/>
                  <a:gd name="T54" fmla="*/ 142 w 1934"/>
                  <a:gd name="T55" fmla="*/ 2418 h 2450"/>
                  <a:gd name="T56" fmla="*/ 0 w 1934"/>
                  <a:gd name="T57" fmla="*/ 2180 h 2450"/>
                  <a:gd name="T58" fmla="*/ 98 w 1934"/>
                  <a:gd name="T59" fmla="*/ 62 h 2450"/>
                  <a:gd name="T60" fmla="*/ 1292 w 1934"/>
                  <a:gd name="T61" fmla="*/ 6 h 2450"/>
                  <a:gd name="T62" fmla="*/ 1496 w 1934"/>
                  <a:gd name="T63" fmla="*/ 190 h 2450"/>
                  <a:gd name="T64" fmla="*/ 1422 w 1934"/>
                  <a:gd name="T65" fmla="*/ 1012 h 2450"/>
                  <a:gd name="T66" fmla="*/ 1294 w 1934"/>
                  <a:gd name="T67" fmla="*/ 232 h 2450"/>
                  <a:gd name="T68" fmla="*/ 222 w 1934"/>
                  <a:gd name="T69" fmla="*/ 222 h 2450"/>
                  <a:gd name="T70" fmla="*/ 232 w 1934"/>
                  <a:gd name="T71" fmla="*/ 1870 h 2450"/>
                  <a:gd name="T72" fmla="*/ 1148 w 1934"/>
                  <a:gd name="T73" fmla="*/ 2260 h 2450"/>
                  <a:gd name="T74" fmla="*/ 888 w 1934"/>
                  <a:gd name="T75" fmla="*/ 2174 h 2450"/>
                  <a:gd name="T76" fmla="*/ 818 w 1934"/>
                  <a:gd name="T77" fmla="*/ 2058 h 2450"/>
                  <a:gd name="T78" fmla="*/ 690 w 1934"/>
                  <a:gd name="T79" fmla="*/ 2058 h 2450"/>
                  <a:gd name="T80" fmla="*/ 620 w 1934"/>
                  <a:gd name="T81" fmla="*/ 2174 h 2450"/>
                  <a:gd name="T82" fmla="*/ 680 w 1934"/>
                  <a:gd name="T83" fmla="*/ 2284 h 2450"/>
                  <a:gd name="T84" fmla="*/ 806 w 1934"/>
                  <a:gd name="T85" fmla="*/ 2298 h 2450"/>
                  <a:gd name="T86" fmla="*/ 886 w 1934"/>
                  <a:gd name="T87" fmla="*/ 2188 h 2450"/>
                  <a:gd name="T88" fmla="*/ 1924 w 1934"/>
                  <a:gd name="T89" fmla="*/ 1298 h 2450"/>
                  <a:gd name="T90" fmla="*/ 1770 w 1934"/>
                  <a:gd name="T91" fmla="*/ 1230 h 2450"/>
                  <a:gd name="T92" fmla="*/ 1688 w 1934"/>
                  <a:gd name="T93" fmla="*/ 1248 h 2450"/>
                  <a:gd name="T94" fmla="*/ 1548 w 1934"/>
                  <a:gd name="T95" fmla="*/ 1164 h 2450"/>
                  <a:gd name="T96" fmla="*/ 1448 w 1934"/>
                  <a:gd name="T97" fmla="*/ 1198 h 2450"/>
                  <a:gd name="T98" fmla="*/ 1328 w 1934"/>
                  <a:gd name="T99" fmla="*/ 1100 h 2450"/>
                  <a:gd name="T100" fmla="*/ 1210 w 1934"/>
                  <a:gd name="T101" fmla="*/ 778 h 2450"/>
                  <a:gd name="T102" fmla="*/ 1086 w 1934"/>
                  <a:gd name="T103" fmla="*/ 668 h 2450"/>
                  <a:gd name="T104" fmla="*/ 966 w 1934"/>
                  <a:gd name="T105" fmla="*/ 766 h 2450"/>
                  <a:gd name="T106" fmla="*/ 700 w 1934"/>
                  <a:gd name="T107" fmla="*/ 1392 h 2450"/>
                  <a:gd name="T108" fmla="*/ 586 w 1934"/>
                  <a:gd name="T109" fmla="*/ 1468 h 2450"/>
                  <a:gd name="T110" fmla="*/ 1124 w 1934"/>
                  <a:gd name="T111" fmla="*/ 2112 h 2450"/>
                  <a:gd name="T112" fmla="*/ 1450 w 1934"/>
                  <a:gd name="T113" fmla="*/ 2236 h 2450"/>
                  <a:gd name="T114" fmla="*/ 1792 w 1934"/>
                  <a:gd name="T115" fmla="*/ 2094 h 2450"/>
                  <a:gd name="T116" fmla="*/ 1934 w 1934"/>
                  <a:gd name="T117" fmla="*/ 1750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4" h="2450">
                    <a:moveTo>
                      <a:pt x="864" y="496"/>
                    </a:moveTo>
                    <a:lnTo>
                      <a:pt x="864" y="496"/>
                    </a:lnTo>
                    <a:lnTo>
                      <a:pt x="862" y="510"/>
                    </a:lnTo>
                    <a:lnTo>
                      <a:pt x="858" y="522"/>
                    </a:lnTo>
                    <a:lnTo>
                      <a:pt x="852" y="534"/>
                    </a:lnTo>
                    <a:lnTo>
                      <a:pt x="844" y="544"/>
                    </a:lnTo>
                    <a:lnTo>
                      <a:pt x="834" y="552"/>
                    </a:lnTo>
                    <a:lnTo>
                      <a:pt x="822" y="558"/>
                    </a:lnTo>
                    <a:lnTo>
                      <a:pt x="810" y="562"/>
                    </a:lnTo>
                    <a:lnTo>
                      <a:pt x="796" y="564"/>
                    </a:lnTo>
                    <a:lnTo>
                      <a:pt x="712" y="564"/>
                    </a:lnTo>
                    <a:lnTo>
                      <a:pt x="712" y="564"/>
                    </a:lnTo>
                    <a:lnTo>
                      <a:pt x="698" y="562"/>
                    </a:lnTo>
                    <a:lnTo>
                      <a:pt x="686" y="558"/>
                    </a:lnTo>
                    <a:lnTo>
                      <a:pt x="674" y="552"/>
                    </a:lnTo>
                    <a:lnTo>
                      <a:pt x="664" y="544"/>
                    </a:lnTo>
                    <a:lnTo>
                      <a:pt x="656" y="534"/>
                    </a:lnTo>
                    <a:lnTo>
                      <a:pt x="650" y="522"/>
                    </a:lnTo>
                    <a:lnTo>
                      <a:pt x="646" y="510"/>
                    </a:lnTo>
                    <a:lnTo>
                      <a:pt x="644" y="496"/>
                    </a:lnTo>
                    <a:lnTo>
                      <a:pt x="644" y="412"/>
                    </a:lnTo>
                    <a:lnTo>
                      <a:pt x="644" y="412"/>
                    </a:lnTo>
                    <a:lnTo>
                      <a:pt x="646" y="398"/>
                    </a:lnTo>
                    <a:lnTo>
                      <a:pt x="650" y="386"/>
                    </a:lnTo>
                    <a:lnTo>
                      <a:pt x="656" y="374"/>
                    </a:lnTo>
                    <a:lnTo>
                      <a:pt x="664" y="364"/>
                    </a:lnTo>
                    <a:lnTo>
                      <a:pt x="674" y="356"/>
                    </a:lnTo>
                    <a:lnTo>
                      <a:pt x="686" y="350"/>
                    </a:lnTo>
                    <a:lnTo>
                      <a:pt x="698" y="346"/>
                    </a:lnTo>
                    <a:lnTo>
                      <a:pt x="712" y="344"/>
                    </a:lnTo>
                    <a:lnTo>
                      <a:pt x="796" y="344"/>
                    </a:lnTo>
                    <a:lnTo>
                      <a:pt x="796" y="344"/>
                    </a:lnTo>
                    <a:lnTo>
                      <a:pt x="810" y="346"/>
                    </a:lnTo>
                    <a:lnTo>
                      <a:pt x="822" y="350"/>
                    </a:lnTo>
                    <a:lnTo>
                      <a:pt x="834" y="356"/>
                    </a:lnTo>
                    <a:lnTo>
                      <a:pt x="844" y="364"/>
                    </a:lnTo>
                    <a:lnTo>
                      <a:pt x="852" y="374"/>
                    </a:lnTo>
                    <a:lnTo>
                      <a:pt x="858" y="386"/>
                    </a:lnTo>
                    <a:lnTo>
                      <a:pt x="862" y="398"/>
                    </a:lnTo>
                    <a:lnTo>
                      <a:pt x="864" y="412"/>
                    </a:lnTo>
                    <a:lnTo>
                      <a:pt x="864" y="496"/>
                    </a:lnTo>
                    <a:close/>
                    <a:moveTo>
                      <a:pt x="540" y="412"/>
                    </a:moveTo>
                    <a:lnTo>
                      <a:pt x="540" y="412"/>
                    </a:lnTo>
                    <a:lnTo>
                      <a:pt x="538" y="398"/>
                    </a:lnTo>
                    <a:lnTo>
                      <a:pt x="534" y="386"/>
                    </a:lnTo>
                    <a:lnTo>
                      <a:pt x="528" y="374"/>
                    </a:lnTo>
                    <a:lnTo>
                      <a:pt x="520" y="364"/>
                    </a:lnTo>
                    <a:lnTo>
                      <a:pt x="510" y="356"/>
                    </a:lnTo>
                    <a:lnTo>
                      <a:pt x="500" y="350"/>
                    </a:lnTo>
                    <a:lnTo>
                      <a:pt x="486" y="346"/>
                    </a:lnTo>
                    <a:lnTo>
                      <a:pt x="472" y="344"/>
                    </a:lnTo>
                    <a:lnTo>
                      <a:pt x="390" y="344"/>
                    </a:lnTo>
                    <a:lnTo>
                      <a:pt x="390" y="344"/>
                    </a:lnTo>
                    <a:lnTo>
                      <a:pt x="376" y="346"/>
                    </a:lnTo>
                    <a:lnTo>
                      <a:pt x="362" y="350"/>
                    </a:lnTo>
                    <a:lnTo>
                      <a:pt x="352" y="356"/>
                    </a:lnTo>
                    <a:lnTo>
                      <a:pt x="342" y="364"/>
                    </a:lnTo>
                    <a:lnTo>
                      <a:pt x="334" y="374"/>
                    </a:lnTo>
                    <a:lnTo>
                      <a:pt x="328" y="386"/>
                    </a:lnTo>
                    <a:lnTo>
                      <a:pt x="324" y="398"/>
                    </a:lnTo>
                    <a:lnTo>
                      <a:pt x="322" y="412"/>
                    </a:lnTo>
                    <a:lnTo>
                      <a:pt x="322" y="496"/>
                    </a:lnTo>
                    <a:lnTo>
                      <a:pt x="322" y="496"/>
                    </a:lnTo>
                    <a:lnTo>
                      <a:pt x="324" y="510"/>
                    </a:lnTo>
                    <a:lnTo>
                      <a:pt x="328" y="522"/>
                    </a:lnTo>
                    <a:lnTo>
                      <a:pt x="334" y="534"/>
                    </a:lnTo>
                    <a:lnTo>
                      <a:pt x="342" y="544"/>
                    </a:lnTo>
                    <a:lnTo>
                      <a:pt x="352" y="552"/>
                    </a:lnTo>
                    <a:lnTo>
                      <a:pt x="362" y="558"/>
                    </a:lnTo>
                    <a:lnTo>
                      <a:pt x="376" y="562"/>
                    </a:lnTo>
                    <a:lnTo>
                      <a:pt x="390" y="564"/>
                    </a:lnTo>
                    <a:lnTo>
                      <a:pt x="472" y="564"/>
                    </a:lnTo>
                    <a:lnTo>
                      <a:pt x="472" y="564"/>
                    </a:lnTo>
                    <a:lnTo>
                      <a:pt x="486" y="562"/>
                    </a:lnTo>
                    <a:lnTo>
                      <a:pt x="500" y="558"/>
                    </a:lnTo>
                    <a:lnTo>
                      <a:pt x="510" y="552"/>
                    </a:lnTo>
                    <a:lnTo>
                      <a:pt x="520" y="544"/>
                    </a:lnTo>
                    <a:lnTo>
                      <a:pt x="528" y="534"/>
                    </a:lnTo>
                    <a:lnTo>
                      <a:pt x="534" y="522"/>
                    </a:lnTo>
                    <a:lnTo>
                      <a:pt x="538" y="510"/>
                    </a:lnTo>
                    <a:lnTo>
                      <a:pt x="540" y="496"/>
                    </a:lnTo>
                    <a:lnTo>
                      <a:pt x="540" y="412"/>
                    </a:lnTo>
                    <a:close/>
                    <a:moveTo>
                      <a:pt x="1036" y="344"/>
                    </a:moveTo>
                    <a:lnTo>
                      <a:pt x="1036" y="344"/>
                    </a:lnTo>
                    <a:lnTo>
                      <a:pt x="1022" y="346"/>
                    </a:lnTo>
                    <a:lnTo>
                      <a:pt x="1008" y="350"/>
                    </a:lnTo>
                    <a:lnTo>
                      <a:pt x="998" y="356"/>
                    </a:lnTo>
                    <a:lnTo>
                      <a:pt x="988" y="364"/>
                    </a:lnTo>
                    <a:lnTo>
                      <a:pt x="980" y="374"/>
                    </a:lnTo>
                    <a:lnTo>
                      <a:pt x="974" y="386"/>
                    </a:lnTo>
                    <a:lnTo>
                      <a:pt x="970" y="398"/>
                    </a:lnTo>
                    <a:lnTo>
                      <a:pt x="968" y="412"/>
                    </a:lnTo>
                    <a:lnTo>
                      <a:pt x="968" y="496"/>
                    </a:lnTo>
                    <a:lnTo>
                      <a:pt x="968" y="496"/>
                    </a:lnTo>
                    <a:lnTo>
                      <a:pt x="970" y="510"/>
                    </a:lnTo>
                    <a:lnTo>
                      <a:pt x="974" y="522"/>
                    </a:lnTo>
                    <a:lnTo>
                      <a:pt x="980" y="534"/>
                    </a:lnTo>
                    <a:lnTo>
                      <a:pt x="988" y="544"/>
                    </a:lnTo>
                    <a:lnTo>
                      <a:pt x="998" y="552"/>
                    </a:lnTo>
                    <a:lnTo>
                      <a:pt x="1008" y="558"/>
                    </a:lnTo>
                    <a:lnTo>
                      <a:pt x="1022" y="562"/>
                    </a:lnTo>
                    <a:lnTo>
                      <a:pt x="1036" y="564"/>
                    </a:lnTo>
                    <a:lnTo>
                      <a:pt x="1118" y="564"/>
                    </a:lnTo>
                    <a:lnTo>
                      <a:pt x="1118" y="564"/>
                    </a:lnTo>
                    <a:lnTo>
                      <a:pt x="1132" y="562"/>
                    </a:lnTo>
                    <a:lnTo>
                      <a:pt x="1146" y="558"/>
                    </a:lnTo>
                    <a:lnTo>
                      <a:pt x="1156" y="552"/>
                    </a:lnTo>
                    <a:lnTo>
                      <a:pt x="1166" y="544"/>
                    </a:lnTo>
                    <a:lnTo>
                      <a:pt x="1174" y="534"/>
                    </a:lnTo>
                    <a:lnTo>
                      <a:pt x="1180" y="522"/>
                    </a:lnTo>
                    <a:lnTo>
                      <a:pt x="1184" y="510"/>
                    </a:lnTo>
                    <a:lnTo>
                      <a:pt x="1186" y="496"/>
                    </a:lnTo>
                    <a:lnTo>
                      <a:pt x="1186" y="412"/>
                    </a:lnTo>
                    <a:lnTo>
                      <a:pt x="1186" y="412"/>
                    </a:lnTo>
                    <a:lnTo>
                      <a:pt x="1184" y="398"/>
                    </a:lnTo>
                    <a:lnTo>
                      <a:pt x="1180" y="386"/>
                    </a:lnTo>
                    <a:lnTo>
                      <a:pt x="1174" y="374"/>
                    </a:lnTo>
                    <a:lnTo>
                      <a:pt x="1166" y="364"/>
                    </a:lnTo>
                    <a:lnTo>
                      <a:pt x="1156" y="356"/>
                    </a:lnTo>
                    <a:lnTo>
                      <a:pt x="1146" y="350"/>
                    </a:lnTo>
                    <a:lnTo>
                      <a:pt x="1132" y="346"/>
                    </a:lnTo>
                    <a:lnTo>
                      <a:pt x="1118" y="344"/>
                    </a:lnTo>
                    <a:lnTo>
                      <a:pt x="1036" y="344"/>
                    </a:lnTo>
                    <a:close/>
                    <a:moveTo>
                      <a:pt x="864" y="734"/>
                    </a:moveTo>
                    <a:lnTo>
                      <a:pt x="864" y="734"/>
                    </a:lnTo>
                    <a:lnTo>
                      <a:pt x="862" y="720"/>
                    </a:lnTo>
                    <a:lnTo>
                      <a:pt x="858" y="708"/>
                    </a:lnTo>
                    <a:lnTo>
                      <a:pt x="852" y="696"/>
                    </a:lnTo>
                    <a:lnTo>
                      <a:pt x="844" y="686"/>
                    </a:lnTo>
                    <a:lnTo>
                      <a:pt x="834" y="678"/>
                    </a:lnTo>
                    <a:lnTo>
                      <a:pt x="822" y="672"/>
                    </a:lnTo>
                    <a:lnTo>
                      <a:pt x="810" y="668"/>
                    </a:lnTo>
                    <a:lnTo>
                      <a:pt x="796" y="668"/>
                    </a:lnTo>
                    <a:lnTo>
                      <a:pt x="712" y="668"/>
                    </a:lnTo>
                    <a:lnTo>
                      <a:pt x="712" y="668"/>
                    </a:lnTo>
                    <a:lnTo>
                      <a:pt x="698" y="668"/>
                    </a:lnTo>
                    <a:lnTo>
                      <a:pt x="686" y="672"/>
                    </a:lnTo>
                    <a:lnTo>
                      <a:pt x="674" y="678"/>
                    </a:lnTo>
                    <a:lnTo>
                      <a:pt x="664" y="686"/>
                    </a:lnTo>
                    <a:lnTo>
                      <a:pt x="656" y="696"/>
                    </a:lnTo>
                    <a:lnTo>
                      <a:pt x="650" y="708"/>
                    </a:lnTo>
                    <a:lnTo>
                      <a:pt x="646" y="720"/>
                    </a:lnTo>
                    <a:lnTo>
                      <a:pt x="644" y="734"/>
                    </a:lnTo>
                    <a:lnTo>
                      <a:pt x="644" y="820"/>
                    </a:lnTo>
                    <a:lnTo>
                      <a:pt x="644" y="820"/>
                    </a:lnTo>
                    <a:lnTo>
                      <a:pt x="646" y="832"/>
                    </a:lnTo>
                    <a:lnTo>
                      <a:pt x="650" y="846"/>
                    </a:lnTo>
                    <a:lnTo>
                      <a:pt x="656" y="856"/>
                    </a:lnTo>
                    <a:lnTo>
                      <a:pt x="664" y="866"/>
                    </a:lnTo>
                    <a:lnTo>
                      <a:pt x="674" y="876"/>
                    </a:lnTo>
                    <a:lnTo>
                      <a:pt x="686" y="882"/>
                    </a:lnTo>
                    <a:lnTo>
                      <a:pt x="698" y="886"/>
                    </a:lnTo>
                    <a:lnTo>
                      <a:pt x="712" y="886"/>
                    </a:lnTo>
                    <a:lnTo>
                      <a:pt x="796" y="886"/>
                    </a:lnTo>
                    <a:lnTo>
                      <a:pt x="796" y="886"/>
                    </a:lnTo>
                    <a:lnTo>
                      <a:pt x="810" y="886"/>
                    </a:lnTo>
                    <a:lnTo>
                      <a:pt x="822" y="882"/>
                    </a:lnTo>
                    <a:lnTo>
                      <a:pt x="834" y="876"/>
                    </a:lnTo>
                    <a:lnTo>
                      <a:pt x="844" y="866"/>
                    </a:lnTo>
                    <a:lnTo>
                      <a:pt x="852" y="856"/>
                    </a:lnTo>
                    <a:lnTo>
                      <a:pt x="858" y="846"/>
                    </a:lnTo>
                    <a:lnTo>
                      <a:pt x="862" y="832"/>
                    </a:lnTo>
                    <a:lnTo>
                      <a:pt x="864" y="820"/>
                    </a:lnTo>
                    <a:lnTo>
                      <a:pt x="864" y="734"/>
                    </a:lnTo>
                    <a:close/>
                    <a:moveTo>
                      <a:pt x="540" y="734"/>
                    </a:moveTo>
                    <a:lnTo>
                      <a:pt x="540" y="734"/>
                    </a:lnTo>
                    <a:lnTo>
                      <a:pt x="538" y="720"/>
                    </a:lnTo>
                    <a:lnTo>
                      <a:pt x="534" y="708"/>
                    </a:lnTo>
                    <a:lnTo>
                      <a:pt x="528" y="696"/>
                    </a:lnTo>
                    <a:lnTo>
                      <a:pt x="520" y="686"/>
                    </a:lnTo>
                    <a:lnTo>
                      <a:pt x="510" y="678"/>
                    </a:lnTo>
                    <a:lnTo>
                      <a:pt x="500" y="672"/>
                    </a:lnTo>
                    <a:lnTo>
                      <a:pt x="486" y="668"/>
                    </a:lnTo>
                    <a:lnTo>
                      <a:pt x="472" y="668"/>
                    </a:lnTo>
                    <a:lnTo>
                      <a:pt x="390" y="668"/>
                    </a:lnTo>
                    <a:lnTo>
                      <a:pt x="390" y="668"/>
                    </a:lnTo>
                    <a:lnTo>
                      <a:pt x="376" y="668"/>
                    </a:lnTo>
                    <a:lnTo>
                      <a:pt x="362" y="672"/>
                    </a:lnTo>
                    <a:lnTo>
                      <a:pt x="352" y="678"/>
                    </a:lnTo>
                    <a:lnTo>
                      <a:pt x="342" y="686"/>
                    </a:lnTo>
                    <a:lnTo>
                      <a:pt x="334" y="696"/>
                    </a:lnTo>
                    <a:lnTo>
                      <a:pt x="328" y="708"/>
                    </a:lnTo>
                    <a:lnTo>
                      <a:pt x="324" y="720"/>
                    </a:lnTo>
                    <a:lnTo>
                      <a:pt x="322" y="734"/>
                    </a:lnTo>
                    <a:lnTo>
                      <a:pt x="322" y="820"/>
                    </a:lnTo>
                    <a:lnTo>
                      <a:pt x="322" y="820"/>
                    </a:lnTo>
                    <a:lnTo>
                      <a:pt x="324" y="832"/>
                    </a:lnTo>
                    <a:lnTo>
                      <a:pt x="328" y="846"/>
                    </a:lnTo>
                    <a:lnTo>
                      <a:pt x="334" y="856"/>
                    </a:lnTo>
                    <a:lnTo>
                      <a:pt x="342" y="866"/>
                    </a:lnTo>
                    <a:lnTo>
                      <a:pt x="352" y="876"/>
                    </a:lnTo>
                    <a:lnTo>
                      <a:pt x="362" y="882"/>
                    </a:lnTo>
                    <a:lnTo>
                      <a:pt x="376" y="886"/>
                    </a:lnTo>
                    <a:lnTo>
                      <a:pt x="390" y="886"/>
                    </a:lnTo>
                    <a:lnTo>
                      <a:pt x="472" y="886"/>
                    </a:lnTo>
                    <a:lnTo>
                      <a:pt x="472" y="886"/>
                    </a:lnTo>
                    <a:lnTo>
                      <a:pt x="486" y="886"/>
                    </a:lnTo>
                    <a:lnTo>
                      <a:pt x="500" y="882"/>
                    </a:lnTo>
                    <a:lnTo>
                      <a:pt x="510" y="876"/>
                    </a:lnTo>
                    <a:lnTo>
                      <a:pt x="520" y="866"/>
                    </a:lnTo>
                    <a:lnTo>
                      <a:pt x="528" y="856"/>
                    </a:lnTo>
                    <a:lnTo>
                      <a:pt x="534" y="846"/>
                    </a:lnTo>
                    <a:lnTo>
                      <a:pt x="538" y="832"/>
                    </a:lnTo>
                    <a:lnTo>
                      <a:pt x="540" y="820"/>
                    </a:lnTo>
                    <a:lnTo>
                      <a:pt x="540" y="734"/>
                    </a:lnTo>
                    <a:close/>
                    <a:moveTo>
                      <a:pt x="796" y="990"/>
                    </a:moveTo>
                    <a:lnTo>
                      <a:pt x="712" y="990"/>
                    </a:lnTo>
                    <a:lnTo>
                      <a:pt x="712" y="990"/>
                    </a:lnTo>
                    <a:lnTo>
                      <a:pt x="698" y="992"/>
                    </a:lnTo>
                    <a:lnTo>
                      <a:pt x="686" y="996"/>
                    </a:lnTo>
                    <a:lnTo>
                      <a:pt x="674" y="1002"/>
                    </a:lnTo>
                    <a:lnTo>
                      <a:pt x="664" y="1010"/>
                    </a:lnTo>
                    <a:lnTo>
                      <a:pt x="656" y="1020"/>
                    </a:lnTo>
                    <a:lnTo>
                      <a:pt x="650" y="1032"/>
                    </a:lnTo>
                    <a:lnTo>
                      <a:pt x="646" y="1044"/>
                    </a:lnTo>
                    <a:lnTo>
                      <a:pt x="644" y="1058"/>
                    </a:lnTo>
                    <a:lnTo>
                      <a:pt x="644" y="1142"/>
                    </a:lnTo>
                    <a:lnTo>
                      <a:pt x="644" y="1142"/>
                    </a:lnTo>
                    <a:lnTo>
                      <a:pt x="646" y="1156"/>
                    </a:lnTo>
                    <a:lnTo>
                      <a:pt x="650" y="1168"/>
                    </a:lnTo>
                    <a:lnTo>
                      <a:pt x="656" y="1180"/>
                    </a:lnTo>
                    <a:lnTo>
                      <a:pt x="664" y="1190"/>
                    </a:lnTo>
                    <a:lnTo>
                      <a:pt x="674" y="1198"/>
                    </a:lnTo>
                    <a:lnTo>
                      <a:pt x="686" y="1204"/>
                    </a:lnTo>
                    <a:lnTo>
                      <a:pt x="698" y="1208"/>
                    </a:lnTo>
                    <a:lnTo>
                      <a:pt x="712" y="1210"/>
                    </a:lnTo>
                    <a:lnTo>
                      <a:pt x="796" y="1210"/>
                    </a:lnTo>
                    <a:lnTo>
                      <a:pt x="796" y="1210"/>
                    </a:lnTo>
                    <a:lnTo>
                      <a:pt x="810" y="1208"/>
                    </a:lnTo>
                    <a:lnTo>
                      <a:pt x="822" y="1204"/>
                    </a:lnTo>
                    <a:lnTo>
                      <a:pt x="834" y="1198"/>
                    </a:lnTo>
                    <a:lnTo>
                      <a:pt x="844" y="1190"/>
                    </a:lnTo>
                    <a:lnTo>
                      <a:pt x="852" y="1180"/>
                    </a:lnTo>
                    <a:lnTo>
                      <a:pt x="858" y="1168"/>
                    </a:lnTo>
                    <a:lnTo>
                      <a:pt x="862" y="1156"/>
                    </a:lnTo>
                    <a:lnTo>
                      <a:pt x="864" y="1142"/>
                    </a:lnTo>
                    <a:lnTo>
                      <a:pt x="864" y="1058"/>
                    </a:lnTo>
                    <a:lnTo>
                      <a:pt x="864" y="1058"/>
                    </a:lnTo>
                    <a:lnTo>
                      <a:pt x="862" y="1044"/>
                    </a:lnTo>
                    <a:lnTo>
                      <a:pt x="858" y="1032"/>
                    </a:lnTo>
                    <a:lnTo>
                      <a:pt x="852" y="1020"/>
                    </a:lnTo>
                    <a:lnTo>
                      <a:pt x="844" y="1010"/>
                    </a:lnTo>
                    <a:lnTo>
                      <a:pt x="834" y="1002"/>
                    </a:lnTo>
                    <a:lnTo>
                      <a:pt x="822" y="996"/>
                    </a:lnTo>
                    <a:lnTo>
                      <a:pt x="810" y="992"/>
                    </a:lnTo>
                    <a:lnTo>
                      <a:pt x="796" y="990"/>
                    </a:lnTo>
                    <a:lnTo>
                      <a:pt x="796" y="990"/>
                    </a:lnTo>
                    <a:close/>
                    <a:moveTo>
                      <a:pt x="472" y="990"/>
                    </a:moveTo>
                    <a:lnTo>
                      <a:pt x="390" y="990"/>
                    </a:lnTo>
                    <a:lnTo>
                      <a:pt x="390" y="990"/>
                    </a:lnTo>
                    <a:lnTo>
                      <a:pt x="376" y="992"/>
                    </a:lnTo>
                    <a:lnTo>
                      <a:pt x="362" y="996"/>
                    </a:lnTo>
                    <a:lnTo>
                      <a:pt x="352" y="1002"/>
                    </a:lnTo>
                    <a:lnTo>
                      <a:pt x="342" y="1010"/>
                    </a:lnTo>
                    <a:lnTo>
                      <a:pt x="334" y="1020"/>
                    </a:lnTo>
                    <a:lnTo>
                      <a:pt x="328" y="1032"/>
                    </a:lnTo>
                    <a:lnTo>
                      <a:pt x="324" y="1044"/>
                    </a:lnTo>
                    <a:lnTo>
                      <a:pt x="322" y="1058"/>
                    </a:lnTo>
                    <a:lnTo>
                      <a:pt x="322" y="1142"/>
                    </a:lnTo>
                    <a:lnTo>
                      <a:pt x="322" y="1142"/>
                    </a:lnTo>
                    <a:lnTo>
                      <a:pt x="324" y="1156"/>
                    </a:lnTo>
                    <a:lnTo>
                      <a:pt x="328" y="1168"/>
                    </a:lnTo>
                    <a:lnTo>
                      <a:pt x="334" y="1180"/>
                    </a:lnTo>
                    <a:lnTo>
                      <a:pt x="342" y="1190"/>
                    </a:lnTo>
                    <a:lnTo>
                      <a:pt x="352" y="1198"/>
                    </a:lnTo>
                    <a:lnTo>
                      <a:pt x="362" y="1204"/>
                    </a:lnTo>
                    <a:lnTo>
                      <a:pt x="376" y="1208"/>
                    </a:lnTo>
                    <a:lnTo>
                      <a:pt x="390" y="1210"/>
                    </a:lnTo>
                    <a:lnTo>
                      <a:pt x="472" y="1210"/>
                    </a:lnTo>
                    <a:lnTo>
                      <a:pt x="472" y="1210"/>
                    </a:lnTo>
                    <a:lnTo>
                      <a:pt x="486" y="1208"/>
                    </a:lnTo>
                    <a:lnTo>
                      <a:pt x="500" y="1204"/>
                    </a:lnTo>
                    <a:lnTo>
                      <a:pt x="510" y="1198"/>
                    </a:lnTo>
                    <a:lnTo>
                      <a:pt x="520" y="1190"/>
                    </a:lnTo>
                    <a:lnTo>
                      <a:pt x="528" y="1180"/>
                    </a:lnTo>
                    <a:lnTo>
                      <a:pt x="534" y="1168"/>
                    </a:lnTo>
                    <a:lnTo>
                      <a:pt x="538" y="1156"/>
                    </a:lnTo>
                    <a:lnTo>
                      <a:pt x="540" y="1142"/>
                    </a:lnTo>
                    <a:lnTo>
                      <a:pt x="540" y="1058"/>
                    </a:lnTo>
                    <a:lnTo>
                      <a:pt x="540" y="1058"/>
                    </a:lnTo>
                    <a:lnTo>
                      <a:pt x="538" y="1044"/>
                    </a:lnTo>
                    <a:lnTo>
                      <a:pt x="534" y="1032"/>
                    </a:lnTo>
                    <a:lnTo>
                      <a:pt x="528" y="1020"/>
                    </a:lnTo>
                    <a:lnTo>
                      <a:pt x="520" y="1010"/>
                    </a:lnTo>
                    <a:lnTo>
                      <a:pt x="510" y="1002"/>
                    </a:lnTo>
                    <a:lnTo>
                      <a:pt x="500" y="996"/>
                    </a:lnTo>
                    <a:lnTo>
                      <a:pt x="486" y="992"/>
                    </a:lnTo>
                    <a:lnTo>
                      <a:pt x="472" y="990"/>
                    </a:lnTo>
                    <a:lnTo>
                      <a:pt x="472" y="990"/>
                    </a:lnTo>
                    <a:close/>
                    <a:moveTo>
                      <a:pt x="1450" y="2344"/>
                    </a:moveTo>
                    <a:lnTo>
                      <a:pt x="1450" y="2344"/>
                    </a:lnTo>
                    <a:lnTo>
                      <a:pt x="1452" y="2344"/>
                    </a:lnTo>
                    <a:lnTo>
                      <a:pt x="1452" y="2344"/>
                    </a:lnTo>
                    <a:lnTo>
                      <a:pt x="1432" y="2366"/>
                    </a:lnTo>
                    <a:lnTo>
                      <a:pt x="1410" y="2386"/>
                    </a:lnTo>
                    <a:lnTo>
                      <a:pt x="1386" y="2406"/>
                    </a:lnTo>
                    <a:lnTo>
                      <a:pt x="1360" y="2420"/>
                    </a:lnTo>
                    <a:lnTo>
                      <a:pt x="1332" y="2432"/>
                    </a:lnTo>
                    <a:lnTo>
                      <a:pt x="1302" y="2442"/>
                    </a:lnTo>
                    <a:lnTo>
                      <a:pt x="1270" y="2448"/>
                    </a:lnTo>
                    <a:lnTo>
                      <a:pt x="1238" y="2450"/>
                    </a:lnTo>
                    <a:lnTo>
                      <a:pt x="270" y="2450"/>
                    </a:lnTo>
                    <a:lnTo>
                      <a:pt x="270" y="2450"/>
                    </a:lnTo>
                    <a:lnTo>
                      <a:pt x="242" y="2448"/>
                    </a:lnTo>
                    <a:lnTo>
                      <a:pt x="216" y="2444"/>
                    </a:lnTo>
                    <a:lnTo>
                      <a:pt x="190" y="2438"/>
                    </a:lnTo>
                    <a:lnTo>
                      <a:pt x="164" y="2428"/>
                    </a:lnTo>
                    <a:lnTo>
                      <a:pt x="142" y="2418"/>
                    </a:lnTo>
                    <a:lnTo>
                      <a:pt x="118" y="2404"/>
                    </a:lnTo>
                    <a:lnTo>
                      <a:pt x="98" y="2388"/>
                    </a:lnTo>
                    <a:lnTo>
                      <a:pt x="80" y="2370"/>
                    </a:lnTo>
                    <a:lnTo>
                      <a:pt x="62" y="2352"/>
                    </a:lnTo>
                    <a:lnTo>
                      <a:pt x="46" y="2330"/>
                    </a:lnTo>
                    <a:lnTo>
                      <a:pt x="32" y="2308"/>
                    </a:lnTo>
                    <a:lnTo>
                      <a:pt x="22" y="2286"/>
                    </a:lnTo>
                    <a:lnTo>
                      <a:pt x="12" y="2260"/>
                    </a:lnTo>
                    <a:lnTo>
                      <a:pt x="6" y="2234"/>
                    </a:lnTo>
                    <a:lnTo>
                      <a:pt x="2" y="2208"/>
                    </a:lnTo>
                    <a:lnTo>
                      <a:pt x="0" y="2180"/>
                    </a:lnTo>
                    <a:lnTo>
                      <a:pt x="0" y="270"/>
                    </a:lnTo>
                    <a:lnTo>
                      <a:pt x="0" y="270"/>
                    </a:lnTo>
                    <a:lnTo>
                      <a:pt x="2" y="242"/>
                    </a:lnTo>
                    <a:lnTo>
                      <a:pt x="6" y="216"/>
                    </a:lnTo>
                    <a:lnTo>
                      <a:pt x="12" y="190"/>
                    </a:lnTo>
                    <a:lnTo>
                      <a:pt x="22" y="164"/>
                    </a:lnTo>
                    <a:lnTo>
                      <a:pt x="32" y="142"/>
                    </a:lnTo>
                    <a:lnTo>
                      <a:pt x="46" y="120"/>
                    </a:lnTo>
                    <a:lnTo>
                      <a:pt x="62" y="98"/>
                    </a:lnTo>
                    <a:lnTo>
                      <a:pt x="80" y="80"/>
                    </a:lnTo>
                    <a:lnTo>
                      <a:pt x="98" y="62"/>
                    </a:lnTo>
                    <a:lnTo>
                      <a:pt x="118" y="46"/>
                    </a:lnTo>
                    <a:lnTo>
                      <a:pt x="142" y="32"/>
                    </a:lnTo>
                    <a:lnTo>
                      <a:pt x="164" y="22"/>
                    </a:lnTo>
                    <a:lnTo>
                      <a:pt x="190" y="12"/>
                    </a:lnTo>
                    <a:lnTo>
                      <a:pt x="216" y="6"/>
                    </a:lnTo>
                    <a:lnTo>
                      <a:pt x="242" y="2"/>
                    </a:lnTo>
                    <a:lnTo>
                      <a:pt x="270" y="0"/>
                    </a:lnTo>
                    <a:lnTo>
                      <a:pt x="1238" y="0"/>
                    </a:lnTo>
                    <a:lnTo>
                      <a:pt x="1238" y="0"/>
                    </a:lnTo>
                    <a:lnTo>
                      <a:pt x="1266" y="2"/>
                    </a:lnTo>
                    <a:lnTo>
                      <a:pt x="1292" y="6"/>
                    </a:lnTo>
                    <a:lnTo>
                      <a:pt x="1318" y="12"/>
                    </a:lnTo>
                    <a:lnTo>
                      <a:pt x="1344" y="22"/>
                    </a:lnTo>
                    <a:lnTo>
                      <a:pt x="1366" y="32"/>
                    </a:lnTo>
                    <a:lnTo>
                      <a:pt x="1390" y="46"/>
                    </a:lnTo>
                    <a:lnTo>
                      <a:pt x="1410" y="62"/>
                    </a:lnTo>
                    <a:lnTo>
                      <a:pt x="1428" y="80"/>
                    </a:lnTo>
                    <a:lnTo>
                      <a:pt x="1446" y="98"/>
                    </a:lnTo>
                    <a:lnTo>
                      <a:pt x="1462" y="120"/>
                    </a:lnTo>
                    <a:lnTo>
                      <a:pt x="1476" y="142"/>
                    </a:lnTo>
                    <a:lnTo>
                      <a:pt x="1486" y="164"/>
                    </a:lnTo>
                    <a:lnTo>
                      <a:pt x="1496" y="190"/>
                    </a:lnTo>
                    <a:lnTo>
                      <a:pt x="1502" y="216"/>
                    </a:lnTo>
                    <a:lnTo>
                      <a:pt x="1506" y="242"/>
                    </a:lnTo>
                    <a:lnTo>
                      <a:pt x="1508" y="270"/>
                    </a:lnTo>
                    <a:lnTo>
                      <a:pt x="1508" y="1064"/>
                    </a:lnTo>
                    <a:lnTo>
                      <a:pt x="1508" y="1064"/>
                    </a:lnTo>
                    <a:lnTo>
                      <a:pt x="1496" y="1066"/>
                    </a:lnTo>
                    <a:lnTo>
                      <a:pt x="1496" y="1066"/>
                    </a:lnTo>
                    <a:lnTo>
                      <a:pt x="1480" y="1050"/>
                    </a:lnTo>
                    <a:lnTo>
                      <a:pt x="1462" y="1036"/>
                    </a:lnTo>
                    <a:lnTo>
                      <a:pt x="1442" y="1022"/>
                    </a:lnTo>
                    <a:lnTo>
                      <a:pt x="1422" y="1012"/>
                    </a:lnTo>
                    <a:lnTo>
                      <a:pt x="1400" y="1004"/>
                    </a:lnTo>
                    <a:lnTo>
                      <a:pt x="1376" y="998"/>
                    </a:lnTo>
                    <a:lnTo>
                      <a:pt x="1352" y="994"/>
                    </a:lnTo>
                    <a:lnTo>
                      <a:pt x="1328" y="992"/>
                    </a:lnTo>
                    <a:lnTo>
                      <a:pt x="1328" y="992"/>
                    </a:lnTo>
                    <a:lnTo>
                      <a:pt x="1306" y="994"/>
                    </a:lnTo>
                    <a:lnTo>
                      <a:pt x="1306" y="270"/>
                    </a:lnTo>
                    <a:lnTo>
                      <a:pt x="1306" y="270"/>
                    </a:lnTo>
                    <a:lnTo>
                      <a:pt x="1304" y="256"/>
                    </a:lnTo>
                    <a:lnTo>
                      <a:pt x="1300" y="244"/>
                    </a:lnTo>
                    <a:lnTo>
                      <a:pt x="1294" y="232"/>
                    </a:lnTo>
                    <a:lnTo>
                      <a:pt x="1286" y="222"/>
                    </a:lnTo>
                    <a:lnTo>
                      <a:pt x="1276" y="214"/>
                    </a:lnTo>
                    <a:lnTo>
                      <a:pt x="1264" y="208"/>
                    </a:lnTo>
                    <a:lnTo>
                      <a:pt x="1252" y="204"/>
                    </a:lnTo>
                    <a:lnTo>
                      <a:pt x="1238" y="202"/>
                    </a:lnTo>
                    <a:lnTo>
                      <a:pt x="270" y="202"/>
                    </a:lnTo>
                    <a:lnTo>
                      <a:pt x="270" y="202"/>
                    </a:lnTo>
                    <a:lnTo>
                      <a:pt x="256" y="204"/>
                    </a:lnTo>
                    <a:lnTo>
                      <a:pt x="244" y="208"/>
                    </a:lnTo>
                    <a:lnTo>
                      <a:pt x="232" y="214"/>
                    </a:lnTo>
                    <a:lnTo>
                      <a:pt x="222" y="222"/>
                    </a:lnTo>
                    <a:lnTo>
                      <a:pt x="214" y="232"/>
                    </a:lnTo>
                    <a:lnTo>
                      <a:pt x="208" y="244"/>
                    </a:lnTo>
                    <a:lnTo>
                      <a:pt x="204" y="256"/>
                    </a:lnTo>
                    <a:lnTo>
                      <a:pt x="202" y="270"/>
                    </a:lnTo>
                    <a:lnTo>
                      <a:pt x="202" y="1814"/>
                    </a:lnTo>
                    <a:lnTo>
                      <a:pt x="202" y="1814"/>
                    </a:lnTo>
                    <a:lnTo>
                      <a:pt x="204" y="1828"/>
                    </a:lnTo>
                    <a:lnTo>
                      <a:pt x="208" y="1840"/>
                    </a:lnTo>
                    <a:lnTo>
                      <a:pt x="214" y="1852"/>
                    </a:lnTo>
                    <a:lnTo>
                      <a:pt x="222" y="1862"/>
                    </a:lnTo>
                    <a:lnTo>
                      <a:pt x="232" y="1870"/>
                    </a:lnTo>
                    <a:lnTo>
                      <a:pt x="244" y="1876"/>
                    </a:lnTo>
                    <a:lnTo>
                      <a:pt x="256" y="1880"/>
                    </a:lnTo>
                    <a:lnTo>
                      <a:pt x="270" y="1882"/>
                    </a:lnTo>
                    <a:lnTo>
                      <a:pt x="740" y="1882"/>
                    </a:lnTo>
                    <a:lnTo>
                      <a:pt x="1040" y="2180"/>
                    </a:lnTo>
                    <a:lnTo>
                      <a:pt x="1040" y="2180"/>
                    </a:lnTo>
                    <a:lnTo>
                      <a:pt x="1052" y="2190"/>
                    </a:lnTo>
                    <a:lnTo>
                      <a:pt x="1066" y="2202"/>
                    </a:lnTo>
                    <a:lnTo>
                      <a:pt x="1066" y="2202"/>
                    </a:lnTo>
                    <a:lnTo>
                      <a:pt x="1106" y="2232"/>
                    </a:lnTo>
                    <a:lnTo>
                      <a:pt x="1148" y="2260"/>
                    </a:lnTo>
                    <a:lnTo>
                      <a:pt x="1194" y="2284"/>
                    </a:lnTo>
                    <a:lnTo>
                      <a:pt x="1242" y="2306"/>
                    </a:lnTo>
                    <a:lnTo>
                      <a:pt x="1290" y="2322"/>
                    </a:lnTo>
                    <a:lnTo>
                      <a:pt x="1342" y="2334"/>
                    </a:lnTo>
                    <a:lnTo>
                      <a:pt x="1368" y="2338"/>
                    </a:lnTo>
                    <a:lnTo>
                      <a:pt x="1396" y="2340"/>
                    </a:lnTo>
                    <a:lnTo>
                      <a:pt x="1422" y="2342"/>
                    </a:lnTo>
                    <a:lnTo>
                      <a:pt x="1450" y="2344"/>
                    </a:lnTo>
                    <a:lnTo>
                      <a:pt x="1450" y="2344"/>
                    </a:lnTo>
                    <a:close/>
                    <a:moveTo>
                      <a:pt x="888" y="2174"/>
                    </a:moveTo>
                    <a:lnTo>
                      <a:pt x="888" y="2174"/>
                    </a:lnTo>
                    <a:lnTo>
                      <a:pt x="886" y="2160"/>
                    </a:lnTo>
                    <a:lnTo>
                      <a:pt x="884" y="2148"/>
                    </a:lnTo>
                    <a:lnTo>
                      <a:pt x="882" y="2134"/>
                    </a:lnTo>
                    <a:lnTo>
                      <a:pt x="876" y="2122"/>
                    </a:lnTo>
                    <a:lnTo>
                      <a:pt x="872" y="2110"/>
                    </a:lnTo>
                    <a:lnTo>
                      <a:pt x="864" y="2100"/>
                    </a:lnTo>
                    <a:lnTo>
                      <a:pt x="856" y="2090"/>
                    </a:lnTo>
                    <a:lnTo>
                      <a:pt x="848" y="2080"/>
                    </a:lnTo>
                    <a:lnTo>
                      <a:pt x="838" y="2072"/>
                    </a:lnTo>
                    <a:lnTo>
                      <a:pt x="828" y="2064"/>
                    </a:lnTo>
                    <a:lnTo>
                      <a:pt x="818" y="2058"/>
                    </a:lnTo>
                    <a:lnTo>
                      <a:pt x="806" y="2052"/>
                    </a:lnTo>
                    <a:lnTo>
                      <a:pt x="794" y="2046"/>
                    </a:lnTo>
                    <a:lnTo>
                      <a:pt x="780" y="2044"/>
                    </a:lnTo>
                    <a:lnTo>
                      <a:pt x="768" y="2042"/>
                    </a:lnTo>
                    <a:lnTo>
                      <a:pt x="754" y="2040"/>
                    </a:lnTo>
                    <a:lnTo>
                      <a:pt x="754" y="2040"/>
                    </a:lnTo>
                    <a:lnTo>
                      <a:pt x="740" y="2042"/>
                    </a:lnTo>
                    <a:lnTo>
                      <a:pt x="728" y="2044"/>
                    </a:lnTo>
                    <a:lnTo>
                      <a:pt x="714" y="2046"/>
                    </a:lnTo>
                    <a:lnTo>
                      <a:pt x="702" y="2052"/>
                    </a:lnTo>
                    <a:lnTo>
                      <a:pt x="690" y="2058"/>
                    </a:lnTo>
                    <a:lnTo>
                      <a:pt x="680" y="2064"/>
                    </a:lnTo>
                    <a:lnTo>
                      <a:pt x="670" y="2072"/>
                    </a:lnTo>
                    <a:lnTo>
                      <a:pt x="660" y="2080"/>
                    </a:lnTo>
                    <a:lnTo>
                      <a:pt x="652" y="2090"/>
                    </a:lnTo>
                    <a:lnTo>
                      <a:pt x="644" y="2100"/>
                    </a:lnTo>
                    <a:lnTo>
                      <a:pt x="636" y="2110"/>
                    </a:lnTo>
                    <a:lnTo>
                      <a:pt x="632" y="2122"/>
                    </a:lnTo>
                    <a:lnTo>
                      <a:pt x="626" y="2134"/>
                    </a:lnTo>
                    <a:lnTo>
                      <a:pt x="624" y="2148"/>
                    </a:lnTo>
                    <a:lnTo>
                      <a:pt x="622" y="2160"/>
                    </a:lnTo>
                    <a:lnTo>
                      <a:pt x="620" y="2174"/>
                    </a:lnTo>
                    <a:lnTo>
                      <a:pt x="620" y="2174"/>
                    </a:lnTo>
                    <a:lnTo>
                      <a:pt x="622" y="2188"/>
                    </a:lnTo>
                    <a:lnTo>
                      <a:pt x="624" y="2202"/>
                    </a:lnTo>
                    <a:lnTo>
                      <a:pt x="626" y="2214"/>
                    </a:lnTo>
                    <a:lnTo>
                      <a:pt x="632" y="2226"/>
                    </a:lnTo>
                    <a:lnTo>
                      <a:pt x="636" y="2238"/>
                    </a:lnTo>
                    <a:lnTo>
                      <a:pt x="644" y="2248"/>
                    </a:lnTo>
                    <a:lnTo>
                      <a:pt x="652" y="2258"/>
                    </a:lnTo>
                    <a:lnTo>
                      <a:pt x="660" y="2268"/>
                    </a:lnTo>
                    <a:lnTo>
                      <a:pt x="670" y="2278"/>
                    </a:lnTo>
                    <a:lnTo>
                      <a:pt x="680" y="2284"/>
                    </a:lnTo>
                    <a:lnTo>
                      <a:pt x="690" y="2292"/>
                    </a:lnTo>
                    <a:lnTo>
                      <a:pt x="702" y="2298"/>
                    </a:lnTo>
                    <a:lnTo>
                      <a:pt x="714" y="2302"/>
                    </a:lnTo>
                    <a:lnTo>
                      <a:pt x="728" y="2304"/>
                    </a:lnTo>
                    <a:lnTo>
                      <a:pt x="740" y="2306"/>
                    </a:lnTo>
                    <a:lnTo>
                      <a:pt x="754" y="2308"/>
                    </a:lnTo>
                    <a:lnTo>
                      <a:pt x="754" y="2308"/>
                    </a:lnTo>
                    <a:lnTo>
                      <a:pt x="768" y="2306"/>
                    </a:lnTo>
                    <a:lnTo>
                      <a:pt x="780" y="2304"/>
                    </a:lnTo>
                    <a:lnTo>
                      <a:pt x="794" y="2302"/>
                    </a:lnTo>
                    <a:lnTo>
                      <a:pt x="806" y="2298"/>
                    </a:lnTo>
                    <a:lnTo>
                      <a:pt x="818" y="2292"/>
                    </a:lnTo>
                    <a:lnTo>
                      <a:pt x="828" y="2284"/>
                    </a:lnTo>
                    <a:lnTo>
                      <a:pt x="838" y="2278"/>
                    </a:lnTo>
                    <a:lnTo>
                      <a:pt x="848" y="2268"/>
                    </a:lnTo>
                    <a:lnTo>
                      <a:pt x="856" y="2258"/>
                    </a:lnTo>
                    <a:lnTo>
                      <a:pt x="864" y="2248"/>
                    </a:lnTo>
                    <a:lnTo>
                      <a:pt x="872" y="2238"/>
                    </a:lnTo>
                    <a:lnTo>
                      <a:pt x="876" y="2226"/>
                    </a:lnTo>
                    <a:lnTo>
                      <a:pt x="882" y="2214"/>
                    </a:lnTo>
                    <a:lnTo>
                      <a:pt x="884" y="2202"/>
                    </a:lnTo>
                    <a:lnTo>
                      <a:pt x="886" y="2188"/>
                    </a:lnTo>
                    <a:lnTo>
                      <a:pt x="888" y="2174"/>
                    </a:lnTo>
                    <a:lnTo>
                      <a:pt x="888" y="2174"/>
                    </a:lnTo>
                    <a:close/>
                    <a:moveTo>
                      <a:pt x="1934" y="1728"/>
                    </a:moveTo>
                    <a:lnTo>
                      <a:pt x="1934" y="1728"/>
                    </a:lnTo>
                    <a:lnTo>
                      <a:pt x="1934" y="1716"/>
                    </a:lnTo>
                    <a:lnTo>
                      <a:pt x="1934" y="1346"/>
                    </a:lnTo>
                    <a:lnTo>
                      <a:pt x="1934" y="1346"/>
                    </a:lnTo>
                    <a:lnTo>
                      <a:pt x="1934" y="1334"/>
                    </a:lnTo>
                    <a:lnTo>
                      <a:pt x="1932" y="1322"/>
                    </a:lnTo>
                    <a:lnTo>
                      <a:pt x="1928" y="1310"/>
                    </a:lnTo>
                    <a:lnTo>
                      <a:pt x="1924" y="1298"/>
                    </a:lnTo>
                    <a:lnTo>
                      <a:pt x="1914" y="1278"/>
                    </a:lnTo>
                    <a:lnTo>
                      <a:pt x="1898" y="1258"/>
                    </a:lnTo>
                    <a:lnTo>
                      <a:pt x="1880" y="1244"/>
                    </a:lnTo>
                    <a:lnTo>
                      <a:pt x="1858" y="1232"/>
                    </a:lnTo>
                    <a:lnTo>
                      <a:pt x="1848" y="1228"/>
                    </a:lnTo>
                    <a:lnTo>
                      <a:pt x="1836" y="1226"/>
                    </a:lnTo>
                    <a:lnTo>
                      <a:pt x="1824" y="1224"/>
                    </a:lnTo>
                    <a:lnTo>
                      <a:pt x="1812" y="1222"/>
                    </a:lnTo>
                    <a:lnTo>
                      <a:pt x="1812" y="1222"/>
                    </a:lnTo>
                    <a:lnTo>
                      <a:pt x="1790" y="1224"/>
                    </a:lnTo>
                    <a:lnTo>
                      <a:pt x="1770" y="1230"/>
                    </a:lnTo>
                    <a:lnTo>
                      <a:pt x="1752" y="1238"/>
                    </a:lnTo>
                    <a:lnTo>
                      <a:pt x="1736" y="1248"/>
                    </a:lnTo>
                    <a:lnTo>
                      <a:pt x="1722" y="1262"/>
                    </a:lnTo>
                    <a:lnTo>
                      <a:pt x="1710" y="1278"/>
                    </a:lnTo>
                    <a:lnTo>
                      <a:pt x="1700" y="1296"/>
                    </a:lnTo>
                    <a:lnTo>
                      <a:pt x="1692" y="1314"/>
                    </a:lnTo>
                    <a:lnTo>
                      <a:pt x="1692" y="1284"/>
                    </a:lnTo>
                    <a:lnTo>
                      <a:pt x="1692" y="1284"/>
                    </a:lnTo>
                    <a:lnTo>
                      <a:pt x="1692" y="1272"/>
                    </a:lnTo>
                    <a:lnTo>
                      <a:pt x="1690" y="1260"/>
                    </a:lnTo>
                    <a:lnTo>
                      <a:pt x="1688" y="1248"/>
                    </a:lnTo>
                    <a:lnTo>
                      <a:pt x="1682" y="1236"/>
                    </a:lnTo>
                    <a:lnTo>
                      <a:pt x="1672" y="1216"/>
                    </a:lnTo>
                    <a:lnTo>
                      <a:pt x="1656" y="1198"/>
                    </a:lnTo>
                    <a:lnTo>
                      <a:pt x="1638" y="1182"/>
                    </a:lnTo>
                    <a:lnTo>
                      <a:pt x="1618" y="1172"/>
                    </a:lnTo>
                    <a:lnTo>
                      <a:pt x="1606" y="1166"/>
                    </a:lnTo>
                    <a:lnTo>
                      <a:pt x="1594" y="1164"/>
                    </a:lnTo>
                    <a:lnTo>
                      <a:pt x="1582" y="1162"/>
                    </a:lnTo>
                    <a:lnTo>
                      <a:pt x="1570" y="1162"/>
                    </a:lnTo>
                    <a:lnTo>
                      <a:pt x="1570" y="1162"/>
                    </a:lnTo>
                    <a:lnTo>
                      <a:pt x="1548" y="1164"/>
                    </a:lnTo>
                    <a:lnTo>
                      <a:pt x="1530" y="1168"/>
                    </a:lnTo>
                    <a:lnTo>
                      <a:pt x="1510" y="1176"/>
                    </a:lnTo>
                    <a:lnTo>
                      <a:pt x="1494" y="1188"/>
                    </a:lnTo>
                    <a:lnTo>
                      <a:pt x="1480" y="1200"/>
                    </a:lnTo>
                    <a:lnTo>
                      <a:pt x="1468" y="1216"/>
                    </a:lnTo>
                    <a:lnTo>
                      <a:pt x="1458" y="1234"/>
                    </a:lnTo>
                    <a:lnTo>
                      <a:pt x="1452" y="1252"/>
                    </a:lnTo>
                    <a:lnTo>
                      <a:pt x="1452" y="1222"/>
                    </a:lnTo>
                    <a:lnTo>
                      <a:pt x="1452" y="1222"/>
                    </a:lnTo>
                    <a:lnTo>
                      <a:pt x="1450" y="1210"/>
                    </a:lnTo>
                    <a:lnTo>
                      <a:pt x="1448" y="1198"/>
                    </a:lnTo>
                    <a:lnTo>
                      <a:pt x="1446" y="1186"/>
                    </a:lnTo>
                    <a:lnTo>
                      <a:pt x="1442" y="1174"/>
                    </a:lnTo>
                    <a:lnTo>
                      <a:pt x="1430" y="1154"/>
                    </a:lnTo>
                    <a:lnTo>
                      <a:pt x="1416" y="1136"/>
                    </a:lnTo>
                    <a:lnTo>
                      <a:pt x="1396" y="1120"/>
                    </a:lnTo>
                    <a:lnTo>
                      <a:pt x="1376" y="1110"/>
                    </a:lnTo>
                    <a:lnTo>
                      <a:pt x="1364" y="1106"/>
                    </a:lnTo>
                    <a:lnTo>
                      <a:pt x="1352" y="1102"/>
                    </a:lnTo>
                    <a:lnTo>
                      <a:pt x="1340" y="1100"/>
                    </a:lnTo>
                    <a:lnTo>
                      <a:pt x="1328" y="1100"/>
                    </a:lnTo>
                    <a:lnTo>
                      <a:pt x="1328" y="1100"/>
                    </a:lnTo>
                    <a:lnTo>
                      <a:pt x="1308" y="1102"/>
                    </a:lnTo>
                    <a:lnTo>
                      <a:pt x="1288" y="1106"/>
                    </a:lnTo>
                    <a:lnTo>
                      <a:pt x="1270" y="1114"/>
                    </a:lnTo>
                    <a:lnTo>
                      <a:pt x="1252" y="1126"/>
                    </a:lnTo>
                    <a:lnTo>
                      <a:pt x="1238" y="1140"/>
                    </a:lnTo>
                    <a:lnTo>
                      <a:pt x="1226" y="1154"/>
                    </a:lnTo>
                    <a:lnTo>
                      <a:pt x="1216" y="1172"/>
                    </a:lnTo>
                    <a:lnTo>
                      <a:pt x="1210" y="1190"/>
                    </a:lnTo>
                    <a:lnTo>
                      <a:pt x="1210" y="790"/>
                    </a:lnTo>
                    <a:lnTo>
                      <a:pt x="1210" y="790"/>
                    </a:lnTo>
                    <a:lnTo>
                      <a:pt x="1210" y="778"/>
                    </a:lnTo>
                    <a:lnTo>
                      <a:pt x="1208" y="766"/>
                    </a:lnTo>
                    <a:lnTo>
                      <a:pt x="1204" y="754"/>
                    </a:lnTo>
                    <a:lnTo>
                      <a:pt x="1200" y="742"/>
                    </a:lnTo>
                    <a:lnTo>
                      <a:pt x="1188" y="722"/>
                    </a:lnTo>
                    <a:lnTo>
                      <a:pt x="1174" y="704"/>
                    </a:lnTo>
                    <a:lnTo>
                      <a:pt x="1156" y="688"/>
                    </a:lnTo>
                    <a:lnTo>
                      <a:pt x="1134" y="678"/>
                    </a:lnTo>
                    <a:lnTo>
                      <a:pt x="1124" y="674"/>
                    </a:lnTo>
                    <a:lnTo>
                      <a:pt x="1112" y="670"/>
                    </a:lnTo>
                    <a:lnTo>
                      <a:pt x="1100" y="668"/>
                    </a:lnTo>
                    <a:lnTo>
                      <a:pt x="1086" y="668"/>
                    </a:lnTo>
                    <a:lnTo>
                      <a:pt x="1086" y="668"/>
                    </a:lnTo>
                    <a:lnTo>
                      <a:pt x="1074" y="668"/>
                    </a:lnTo>
                    <a:lnTo>
                      <a:pt x="1062" y="670"/>
                    </a:lnTo>
                    <a:lnTo>
                      <a:pt x="1050" y="674"/>
                    </a:lnTo>
                    <a:lnTo>
                      <a:pt x="1038" y="678"/>
                    </a:lnTo>
                    <a:lnTo>
                      <a:pt x="1018" y="688"/>
                    </a:lnTo>
                    <a:lnTo>
                      <a:pt x="1000" y="704"/>
                    </a:lnTo>
                    <a:lnTo>
                      <a:pt x="984" y="722"/>
                    </a:lnTo>
                    <a:lnTo>
                      <a:pt x="974" y="742"/>
                    </a:lnTo>
                    <a:lnTo>
                      <a:pt x="970" y="754"/>
                    </a:lnTo>
                    <a:lnTo>
                      <a:pt x="966" y="766"/>
                    </a:lnTo>
                    <a:lnTo>
                      <a:pt x="964" y="778"/>
                    </a:lnTo>
                    <a:lnTo>
                      <a:pt x="964" y="790"/>
                    </a:lnTo>
                    <a:lnTo>
                      <a:pt x="964" y="1604"/>
                    </a:lnTo>
                    <a:lnTo>
                      <a:pt x="788" y="1428"/>
                    </a:lnTo>
                    <a:lnTo>
                      <a:pt x="788" y="1428"/>
                    </a:lnTo>
                    <a:lnTo>
                      <a:pt x="778" y="1418"/>
                    </a:lnTo>
                    <a:lnTo>
                      <a:pt x="768" y="1412"/>
                    </a:lnTo>
                    <a:lnTo>
                      <a:pt x="758" y="1406"/>
                    </a:lnTo>
                    <a:lnTo>
                      <a:pt x="746" y="1400"/>
                    </a:lnTo>
                    <a:lnTo>
                      <a:pt x="724" y="1394"/>
                    </a:lnTo>
                    <a:lnTo>
                      <a:pt x="700" y="1392"/>
                    </a:lnTo>
                    <a:lnTo>
                      <a:pt x="678" y="1394"/>
                    </a:lnTo>
                    <a:lnTo>
                      <a:pt x="654" y="1400"/>
                    </a:lnTo>
                    <a:lnTo>
                      <a:pt x="644" y="1406"/>
                    </a:lnTo>
                    <a:lnTo>
                      <a:pt x="632" y="1412"/>
                    </a:lnTo>
                    <a:lnTo>
                      <a:pt x="622" y="1418"/>
                    </a:lnTo>
                    <a:lnTo>
                      <a:pt x="614" y="1428"/>
                    </a:lnTo>
                    <a:lnTo>
                      <a:pt x="614" y="1428"/>
                    </a:lnTo>
                    <a:lnTo>
                      <a:pt x="606" y="1436"/>
                    </a:lnTo>
                    <a:lnTo>
                      <a:pt x="598" y="1446"/>
                    </a:lnTo>
                    <a:lnTo>
                      <a:pt x="592" y="1458"/>
                    </a:lnTo>
                    <a:lnTo>
                      <a:pt x="586" y="1468"/>
                    </a:lnTo>
                    <a:lnTo>
                      <a:pt x="580" y="1490"/>
                    </a:lnTo>
                    <a:lnTo>
                      <a:pt x="578" y="1514"/>
                    </a:lnTo>
                    <a:lnTo>
                      <a:pt x="580" y="1538"/>
                    </a:lnTo>
                    <a:lnTo>
                      <a:pt x="586" y="1560"/>
                    </a:lnTo>
                    <a:lnTo>
                      <a:pt x="592" y="1572"/>
                    </a:lnTo>
                    <a:lnTo>
                      <a:pt x="598" y="1582"/>
                    </a:lnTo>
                    <a:lnTo>
                      <a:pt x="606" y="1592"/>
                    </a:lnTo>
                    <a:lnTo>
                      <a:pt x="614" y="1602"/>
                    </a:lnTo>
                    <a:lnTo>
                      <a:pt x="1116" y="2104"/>
                    </a:lnTo>
                    <a:lnTo>
                      <a:pt x="1116" y="2104"/>
                    </a:lnTo>
                    <a:lnTo>
                      <a:pt x="1124" y="2112"/>
                    </a:lnTo>
                    <a:lnTo>
                      <a:pt x="1136" y="2120"/>
                    </a:lnTo>
                    <a:lnTo>
                      <a:pt x="1136" y="2120"/>
                    </a:lnTo>
                    <a:lnTo>
                      <a:pt x="1168" y="2144"/>
                    </a:lnTo>
                    <a:lnTo>
                      <a:pt x="1202" y="2168"/>
                    </a:lnTo>
                    <a:lnTo>
                      <a:pt x="1240" y="2188"/>
                    </a:lnTo>
                    <a:lnTo>
                      <a:pt x="1278" y="2204"/>
                    </a:lnTo>
                    <a:lnTo>
                      <a:pt x="1320" y="2218"/>
                    </a:lnTo>
                    <a:lnTo>
                      <a:pt x="1362" y="2228"/>
                    </a:lnTo>
                    <a:lnTo>
                      <a:pt x="1404" y="2234"/>
                    </a:lnTo>
                    <a:lnTo>
                      <a:pt x="1450" y="2236"/>
                    </a:lnTo>
                    <a:lnTo>
                      <a:pt x="1450" y="2236"/>
                    </a:lnTo>
                    <a:lnTo>
                      <a:pt x="1474" y="2234"/>
                    </a:lnTo>
                    <a:lnTo>
                      <a:pt x="1500" y="2232"/>
                    </a:lnTo>
                    <a:lnTo>
                      <a:pt x="1524" y="2230"/>
                    </a:lnTo>
                    <a:lnTo>
                      <a:pt x="1548" y="2226"/>
                    </a:lnTo>
                    <a:lnTo>
                      <a:pt x="1570" y="2220"/>
                    </a:lnTo>
                    <a:lnTo>
                      <a:pt x="1594" y="2214"/>
                    </a:lnTo>
                    <a:lnTo>
                      <a:pt x="1638" y="2198"/>
                    </a:lnTo>
                    <a:lnTo>
                      <a:pt x="1680" y="2176"/>
                    </a:lnTo>
                    <a:lnTo>
                      <a:pt x="1720" y="2152"/>
                    </a:lnTo>
                    <a:lnTo>
                      <a:pt x="1758" y="2124"/>
                    </a:lnTo>
                    <a:lnTo>
                      <a:pt x="1792" y="2094"/>
                    </a:lnTo>
                    <a:lnTo>
                      <a:pt x="1824" y="2060"/>
                    </a:lnTo>
                    <a:lnTo>
                      <a:pt x="1852" y="2022"/>
                    </a:lnTo>
                    <a:lnTo>
                      <a:pt x="1876" y="1982"/>
                    </a:lnTo>
                    <a:lnTo>
                      <a:pt x="1896" y="1940"/>
                    </a:lnTo>
                    <a:lnTo>
                      <a:pt x="1912" y="1894"/>
                    </a:lnTo>
                    <a:lnTo>
                      <a:pt x="1920" y="1872"/>
                    </a:lnTo>
                    <a:lnTo>
                      <a:pt x="1924" y="1848"/>
                    </a:lnTo>
                    <a:lnTo>
                      <a:pt x="1928" y="1824"/>
                    </a:lnTo>
                    <a:lnTo>
                      <a:pt x="1932" y="1800"/>
                    </a:lnTo>
                    <a:lnTo>
                      <a:pt x="1934" y="1776"/>
                    </a:lnTo>
                    <a:lnTo>
                      <a:pt x="1934" y="1750"/>
                    </a:lnTo>
                    <a:lnTo>
                      <a:pt x="1934" y="1750"/>
                    </a:lnTo>
                    <a:lnTo>
                      <a:pt x="1934" y="1728"/>
                    </a:lnTo>
                    <a:lnTo>
                      <a:pt x="1934" y="1728"/>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81" name="Freeform 35">
                <a:extLst>
                  <a:ext uri="{FF2B5EF4-FFF2-40B4-BE49-F238E27FC236}">
                    <a16:creationId xmlns:a16="http://schemas.microsoft.com/office/drawing/2014/main" id="{9C613D9B-A132-4E95-8E79-6F8F90D91BC9}"/>
                  </a:ext>
                </a:extLst>
              </p:cNvPr>
              <p:cNvSpPr>
                <a:spLocks noEditPoints="1"/>
              </p:cNvSpPr>
              <p:nvPr/>
            </p:nvSpPr>
            <p:spPr bwMode="auto">
              <a:xfrm>
                <a:off x="9123279" y="5655966"/>
                <a:ext cx="416608" cy="294394"/>
              </a:xfrm>
              <a:custGeom>
                <a:avLst/>
                <a:gdLst>
                  <a:gd name="T0" fmla="*/ 70 w 2318"/>
                  <a:gd name="T1" fmla="*/ 0 h 1638"/>
                  <a:gd name="T2" fmla="*/ 56 w 2318"/>
                  <a:gd name="T3" fmla="*/ 2 h 1638"/>
                  <a:gd name="T4" fmla="*/ 32 w 2318"/>
                  <a:gd name="T5" fmla="*/ 12 h 1638"/>
                  <a:gd name="T6" fmla="*/ 12 w 2318"/>
                  <a:gd name="T7" fmla="*/ 30 h 1638"/>
                  <a:gd name="T8" fmla="*/ 2 w 2318"/>
                  <a:gd name="T9" fmla="*/ 56 h 1638"/>
                  <a:gd name="T10" fmla="*/ 0 w 2318"/>
                  <a:gd name="T11" fmla="*/ 100 h 1638"/>
                  <a:gd name="T12" fmla="*/ 0 w 2318"/>
                  <a:gd name="T13" fmla="*/ 1566 h 1638"/>
                  <a:gd name="T14" fmla="*/ 0 w 2318"/>
                  <a:gd name="T15" fmla="*/ 1568 h 1638"/>
                  <a:gd name="T16" fmla="*/ 4 w 2318"/>
                  <a:gd name="T17" fmla="*/ 1592 h 1638"/>
                  <a:gd name="T18" fmla="*/ 6 w 2318"/>
                  <a:gd name="T19" fmla="*/ 1594 h 1638"/>
                  <a:gd name="T20" fmla="*/ 8 w 2318"/>
                  <a:gd name="T21" fmla="*/ 1598 h 1638"/>
                  <a:gd name="T22" fmla="*/ 14 w 2318"/>
                  <a:gd name="T23" fmla="*/ 1606 h 1638"/>
                  <a:gd name="T24" fmla="*/ 18 w 2318"/>
                  <a:gd name="T25" fmla="*/ 1614 h 1638"/>
                  <a:gd name="T26" fmla="*/ 24 w 2318"/>
                  <a:gd name="T27" fmla="*/ 1620 h 1638"/>
                  <a:gd name="T28" fmla="*/ 38 w 2318"/>
                  <a:gd name="T29" fmla="*/ 1630 h 1638"/>
                  <a:gd name="T30" fmla="*/ 46 w 2318"/>
                  <a:gd name="T31" fmla="*/ 1632 h 1638"/>
                  <a:gd name="T32" fmla="*/ 70 w 2318"/>
                  <a:gd name="T33" fmla="*/ 1638 h 1638"/>
                  <a:gd name="T34" fmla="*/ 2248 w 2318"/>
                  <a:gd name="T35" fmla="*/ 1638 h 1638"/>
                  <a:gd name="T36" fmla="*/ 2272 w 2318"/>
                  <a:gd name="T37" fmla="*/ 1632 h 1638"/>
                  <a:gd name="T38" fmla="*/ 2280 w 2318"/>
                  <a:gd name="T39" fmla="*/ 1630 h 1638"/>
                  <a:gd name="T40" fmla="*/ 2294 w 2318"/>
                  <a:gd name="T41" fmla="*/ 1620 h 1638"/>
                  <a:gd name="T42" fmla="*/ 2300 w 2318"/>
                  <a:gd name="T43" fmla="*/ 1614 h 1638"/>
                  <a:gd name="T44" fmla="*/ 2306 w 2318"/>
                  <a:gd name="T45" fmla="*/ 1606 h 1638"/>
                  <a:gd name="T46" fmla="*/ 2310 w 2318"/>
                  <a:gd name="T47" fmla="*/ 1598 h 1638"/>
                  <a:gd name="T48" fmla="*/ 2312 w 2318"/>
                  <a:gd name="T49" fmla="*/ 1594 h 1638"/>
                  <a:gd name="T50" fmla="*/ 2314 w 2318"/>
                  <a:gd name="T51" fmla="*/ 1592 h 1638"/>
                  <a:gd name="T52" fmla="*/ 2318 w 2318"/>
                  <a:gd name="T53" fmla="*/ 1568 h 1638"/>
                  <a:gd name="T54" fmla="*/ 2318 w 2318"/>
                  <a:gd name="T55" fmla="*/ 1566 h 1638"/>
                  <a:gd name="T56" fmla="*/ 2318 w 2318"/>
                  <a:gd name="T57" fmla="*/ 70 h 1638"/>
                  <a:gd name="T58" fmla="*/ 2316 w 2318"/>
                  <a:gd name="T59" fmla="*/ 56 h 1638"/>
                  <a:gd name="T60" fmla="*/ 2306 w 2318"/>
                  <a:gd name="T61" fmla="*/ 30 h 1638"/>
                  <a:gd name="T62" fmla="*/ 2286 w 2318"/>
                  <a:gd name="T63" fmla="*/ 12 h 1638"/>
                  <a:gd name="T64" fmla="*/ 2262 w 2318"/>
                  <a:gd name="T65" fmla="*/ 2 h 1638"/>
                  <a:gd name="T66" fmla="*/ 2248 w 2318"/>
                  <a:gd name="T67" fmla="*/ 0 h 1638"/>
                  <a:gd name="T68" fmla="*/ 1160 w 2318"/>
                  <a:gd name="T69" fmla="*/ 1060 h 1638"/>
                  <a:gd name="T70" fmla="*/ 2076 w 2318"/>
                  <a:gd name="T71" fmla="*/ 142 h 1638"/>
                  <a:gd name="T72" fmla="*/ 764 w 2318"/>
                  <a:gd name="T73" fmla="*/ 866 h 1638"/>
                  <a:gd name="T74" fmla="*/ 142 w 2318"/>
                  <a:gd name="T75" fmla="*/ 242 h 1638"/>
                  <a:gd name="T76" fmla="*/ 864 w 2318"/>
                  <a:gd name="T77" fmla="*/ 966 h 1638"/>
                  <a:gd name="T78" fmla="*/ 1454 w 2318"/>
                  <a:gd name="T79" fmla="*/ 966 h 1638"/>
                  <a:gd name="T80" fmla="*/ 260 w 2318"/>
                  <a:gd name="T81" fmla="*/ 1496 h 1638"/>
                  <a:gd name="T82" fmla="*/ 1554 w 2318"/>
                  <a:gd name="T83" fmla="*/ 866 h 1638"/>
                  <a:gd name="T84" fmla="*/ 2176 w 2318"/>
                  <a:gd name="T85" fmla="*/ 1410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8" h="1638">
                    <a:moveTo>
                      <a:pt x="2248" y="0"/>
                    </a:moveTo>
                    <a:lnTo>
                      <a:pt x="70" y="0"/>
                    </a:lnTo>
                    <a:lnTo>
                      <a:pt x="70" y="0"/>
                    </a:lnTo>
                    <a:lnTo>
                      <a:pt x="56" y="2"/>
                    </a:lnTo>
                    <a:lnTo>
                      <a:pt x="44" y="6"/>
                    </a:lnTo>
                    <a:lnTo>
                      <a:pt x="32" y="12"/>
                    </a:lnTo>
                    <a:lnTo>
                      <a:pt x="20" y="20"/>
                    </a:lnTo>
                    <a:lnTo>
                      <a:pt x="12" y="30"/>
                    </a:lnTo>
                    <a:lnTo>
                      <a:pt x="6" y="44"/>
                    </a:lnTo>
                    <a:lnTo>
                      <a:pt x="2" y="56"/>
                    </a:lnTo>
                    <a:lnTo>
                      <a:pt x="0" y="70"/>
                    </a:lnTo>
                    <a:lnTo>
                      <a:pt x="0" y="100"/>
                    </a:lnTo>
                    <a:lnTo>
                      <a:pt x="0" y="1566"/>
                    </a:lnTo>
                    <a:lnTo>
                      <a:pt x="0" y="1566"/>
                    </a:lnTo>
                    <a:lnTo>
                      <a:pt x="0" y="1568"/>
                    </a:lnTo>
                    <a:lnTo>
                      <a:pt x="0" y="1568"/>
                    </a:lnTo>
                    <a:lnTo>
                      <a:pt x="2" y="1580"/>
                    </a:lnTo>
                    <a:lnTo>
                      <a:pt x="4" y="1592"/>
                    </a:lnTo>
                    <a:lnTo>
                      <a:pt x="4" y="1592"/>
                    </a:lnTo>
                    <a:lnTo>
                      <a:pt x="6" y="1594"/>
                    </a:lnTo>
                    <a:lnTo>
                      <a:pt x="6" y="1594"/>
                    </a:lnTo>
                    <a:lnTo>
                      <a:pt x="8" y="1598"/>
                    </a:lnTo>
                    <a:lnTo>
                      <a:pt x="8" y="1598"/>
                    </a:lnTo>
                    <a:lnTo>
                      <a:pt x="14" y="1606"/>
                    </a:lnTo>
                    <a:lnTo>
                      <a:pt x="18" y="1614"/>
                    </a:lnTo>
                    <a:lnTo>
                      <a:pt x="18" y="1614"/>
                    </a:lnTo>
                    <a:lnTo>
                      <a:pt x="24" y="1620"/>
                    </a:lnTo>
                    <a:lnTo>
                      <a:pt x="24" y="1620"/>
                    </a:lnTo>
                    <a:lnTo>
                      <a:pt x="38" y="1630"/>
                    </a:lnTo>
                    <a:lnTo>
                      <a:pt x="38" y="1630"/>
                    </a:lnTo>
                    <a:lnTo>
                      <a:pt x="46" y="1632"/>
                    </a:lnTo>
                    <a:lnTo>
                      <a:pt x="46" y="1632"/>
                    </a:lnTo>
                    <a:lnTo>
                      <a:pt x="58" y="1636"/>
                    </a:lnTo>
                    <a:lnTo>
                      <a:pt x="70" y="1638"/>
                    </a:lnTo>
                    <a:lnTo>
                      <a:pt x="2248" y="1638"/>
                    </a:lnTo>
                    <a:lnTo>
                      <a:pt x="2248" y="1638"/>
                    </a:lnTo>
                    <a:lnTo>
                      <a:pt x="2260" y="1636"/>
                    </a:lnTo>
                    <a:lnTo>
                      <a:pt x="2272" y="1632"/>
                    </a:lnTo>
                    <a:lnTo>
                      <a:pt x="2272" y="1632"/>
                    </a:lnTo>
                    <a:lnTo>
                      <a:pt x="2280" y="1630"/>
                    </a:lnTo>
                    <a:lnTo>
                      <a:pt x="2280" y="1630"/>
                    </a:lnTo>
                    <a:lnTo>
                      <a:pt x="2294" y="1620"/>
                    </a:lnTo>
                    <a:lnTo>
                      <a:pt x="2294" y="1620"/>
                    </a:lnTo>
                    <a:lnTo>
                      <a:pt x="2300" y="1614"/>
                    </a:lnTo>
                    <a:lnTo>
                      <a:pt x="2300" y="1614"/>
                    </a:lnTo>
                    <a:lnTo>
                      <a:pt x="2306" y="1606"/>
                    </a:lnTo>
                    <a:lnTo>
                      <a:pt x="2310" y="1598"/>
                    </a:lnTo>
                    <a:lnTo>
                      <a:pt x="2310" y="1598"/>
                    </a:lnTo>
                    <a:lnTo>
                      <a:pt x="2312" y="1594"/>
                    </a:lnTo>
                    <a:lnTo>
                      <a:pt x="2312" y="1594"/>
                    </a:lnTo>
                    <a:lnTo>
                      <a:pt x="2314" y="1592"/>
                    </a:lnTo>
                    <a:lnTo>
                      <a:pt x="2314" y="1592"/>
                    </a:lnTo>
                    <a:lnTo>
                      <a:pt x="2316" y="1580"/>
                    </a:lnTo>
                    <a:lnTo>
                      <a:pt x="2318" y="1568"/>
                    </a:lnTo>
                    <a:lnTo>
                      <a:pt x="2318" y="1568"/>
                    </a:lnTo>
                    <a:lnTo>
                      <a:pt x="2318" y="1566"/>
                    </a:lnTo>
                    <a:lnTo>
                      <a:pt x="2318" y="100"/>
                    </a:lnTo>
                    <a:lnTo>
                      <a:pt x="2318" y="70"/>
                    </a:lnTo>
                    <a:lnTo>
                      <a:pt x="2318" y="70"/>
                    </a:lnTo>
                    <a:lnTo>
                      <a:pt x="2316" y="56"/>
                    </a:lnTo>
                    <a:lnTo>
                      <a:pt x="2312" y="44"/>
                    </a:lnTo>
                    <a:lnTo>
                      <a:pt x="2306" y="30"/>
                    </a:lnTo>
                    <a:lnTo>
                      <a:pt x="2298" y="20"/>
                    </a:lnTo>
                    <a:lnTo>
                      <a:pt x="2286" y="12"/>
                    </a:lnTo>
                    <a:lnTo>
                      <a:pt x="2274" y="6"/>
                    </a:lnTo>
                    <a:lnTo>
                      <a:pt x="2262" y="2"/>
                    </a:lnTo>
                    <a:lnTo>
                      <a:pt x="2248" y="0"/>
                    </a:lnTo>
                    <a:lnTo>
                      <a:pt x="2248" y="0"/>
                    </a:lnTo>
                    <a:close/>
                    <a:moveTo>
                      <a:pt x="2076" y="142"/>
                    </a:moveTo>
                    <a:lnTo>
                      <a:pt x="1160" y="1060"/>
                    </a:lnTo>
                    <a:lnTo>
                      <a:pt x="242" y="142"/>
                    </a:lnTo>
                    <a:lnTo>
                      <a:pt x="2076" y="142"/>
                    </a:lnTo>
                    <a:close/>
                    <a:moveTo>
                      <a:pt x="142" y="242"/>
                    </a:moveTo>
                    <a:lnTo>
                      <a:pt x="764" y="866"/>
                    </a:lnTo>
                    <a:lnTo>
                      <a:pt x="142" y="1410"/>
                    </a:lnTo>
                    <a:lnTo>
                      <a:pt x="142" y="242"/>
                    </a:lnTo>
                    <a:close/>
                    <a:moveTo>
                      <a:pt x="260" y="1496"/>
                    </a:moveTo>
                    <a:lnTo>
                      <a:pt x="864" y="966"/>
                    </a:lnTo>
                    <a:lnTo>
                      <a:pt x="1160" y="1262"/>
                    </a:lnTo>
                    <a:lnTo>
                      <a:pt x="1454" y="966"/>
                    </a:lnTo>
                    <a:lnTo>
                      <a:pt x="2058" y="1496"/>
                    </a:lnTo>
                    <a:lnTo>
                      <a:pt x="260" y="1496"/>
                    </a:lnTo>
                    <a:close/>
                    <a:moveTo>
                      <a:pt x="2176" y="1410"/>
                    </a:moveTo>
                    <a:lnTo>
                      <a:pt x="1554" y="866"/>
                    </a:lnTo>
                    <a:lnTo>
                      <a:pt x="2176" y="242"/>
                    </a:lnTo>
                    <a:lnTo>
                      <a:pt x="2176" y="1410"/>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82" name="Freeform 35">
                <a:extLst>
                  <a:ext uri="{FF2B5EF4-FFF2-40B4-BE49-F238E27FC236}">
                    <a16:creationId xmlns:a16="http://schemas.microsoft.com/office/drawing/2014/main" id="{F11753C7-B4B3-486B-95E7-99236C8C63FD}"/>
                  </a:ext>
                </a:extLst>
              </p:cNvPr>
              <p:cNvSpPr>
                <a:spLocks noEditPoints="1"/>
              </p:cNvSpPr>
              <p:nvPr/>
            </p:nvSpPr>
            <p:spPr bwMode="auto">
              <a:xfrm>
                <a:off x="8441676" y="2331838"/>
                <a:ext cx="254075" cy="179541"/>
              </a:xfrm>
              <a:custGeom>
                <a:avLst/>
                <a:gdLst>
                  <a:gd name="T0" fmla="*/ 70 w 2318"/>
                  <a:gd name="T1" fmla="*/ 0 h 1638"/>
                  <a:gd name="T2" fmla="*/ 56 w 2318"/>
                  <a:gd name="T3" fmla="*/ 2 h 1638"/>
                  <a:gd name="T4" fmla="*/ 32 w 2318"/>
                  <a:gd name="T5" fmla="*/ 12 h 1638"/>
                  <a:gd name="T6" fmla="*/ 12 w 2318"/>
                  <a:gd name="T7" fmla="*/ 30 h 1638"/>
                  <a:gd name="T8" fmla="*/ 2 w 2318"/>
                  <a:gd name="T9" fmla="*/ 56 h 1638"/>
                  <a:gd name="T10" fmla="*/ 0 w 2318"/>
                  <a:gd name="T11" fmla="*/ 100 h 1638"/>
                  <a:gd name="T12" fmla="*/ 0 w 2318"/>
                  <a:gd name="T13" fmla="*/ 1566 h 1638"/>
                  <a:gd name="T14" fmla="*/ 0 w 2318"/>
                  <a:gd name="T15" fmla="*/ 1568 h 1638"/>
                  <a:gd name="T16" fmla="*/ 4 w 2318"/>
                  <a:gd name="T17" fmla="*/ 1592 h 1638"/>
                  <a:gd name="T18" fmla="*/ 6 w 2318"/>
                  <a:gd name="T19" fmla="*/ 1594 h 1638"/>
                  <a:gd name="T20" fmla="*/ 8 w 2318"/>
                  <a:gd name="T21" fmla="*/ 1598 h 1638"/>
                  <a:gd name="T22" fmla="*/ 14 w 2318"/>
                  <a:gd name="T23" fmla="*/ 1606 h 1638"/>
                  <a:gd name="T24" fmla="*/ 18 w 2318"/>
                  <a:gd name="T25" fmla="*/ 1614 h 1638"/>
                  <a:gd name="T26" fmla="*/ 24 w 2318"/>
                  <a:gd name="T27" fmla="*/ 1620 h 1638"/>
                  <a:gd name="T28" fmla="*/ 38 w 2318"/>
                  <a:gd name="T29" fmla="*/ 1630 h 1638"/>
                  <a:gd name="T30" fmla="*/ 46 w 2318"/>
                  <a:gd name="T31" fmla="*/ 1632 h 1638"/>
                  <a:gd name="T32" fmla="*/ 70 w 2318"/>
                  <a:gd name="T33" fmla="*/ 1638 h 1638"/>
                  <a:gd name="T34" fmla="*/ 2248 w 2318"/>
                  <a:gd name="T35" fmla="*/ 1638 h 1638"/>
                  <a:gd name="T36" fmla="*/ 2272 w 2318"/>
                  <a:gd name="T37" fmla="*/ 1632 h 1638"/>
                  <a:gd name="T38" fmla="*/ 2280 w 2318"/>
                  <a:gd name="T39" fmla="*/ 1630 h 1638"/>
                  <a:gd name="T40" fmla="*/ 2294 w 2318"/>
                  <a:gd name="T41" fmla="*/ 1620 h 1638"/>
                  <a:gd name="T42" fmla="*/ 2300 w 2318"/>
                  <a:gd name="T43" fmla="*/ 1614 h 1638"/>
                  <a:gd name="T44" fmla="*/ 2306 w 2318"/>
                  <a:gd name="T45" fmla="*/ 1606 h 1638"/>
                  <a:gd name="T46" fmla="*/ 2310 w 2318"/>
                  <a:gd name="T47" fmla="*/ 1598 h 1638"/>
                  <a:gd name="T48" fmla="*/ 2312 w 2318"/>
                  <a:gd name="T49" fmla="*/ 1594 h 1638"/>
                  <a:gd name="T50" fmla="*/ 2314 w 2318"/>
                  <a:gd name="T51" fmla="*/ 1592 h 1638"/>
                  <a:gd name="T52" fmla="*/ 2318 w 2318"/>
                  <a:gd name="T53" fmla="*/ 1568 h 1638"/>
                  <a:gd name="T54" fmla="*/ 2318 w 2318"/>
                  <a:gd name="T55" fmla="*/ 1566 h 1638"/>
                  <a:gd name="T56" fmla="*/ 2318 w 2318"/>
                  <a:gd name="T57" fmla="*/ 70 h 1638"/>
                  <a:gd name="T58" fmla="*/ 2316 w 2318"/>
                  <a:gd name="T59" fmla="*/ 56 h 1638"/>
                  <a:gd name="T60" fmla="*/ 2306 w 2318"/>
                  <a:gd name="T61" fmla="*/ 30 h 1638"/>
                  <a:gd name="T62" fmla="*/ 2286 w 2318"/>
                  <a:gd name="T63" fmla="*/ 12 h 1638"/>
                  <a:gd name="T64" fmla="*/ 2262 w 2318"/>
                  <a:gd name="T65" fmla="*/ 2 h 1638"/>
                  <a:gd name="T66" fmla="*/ 2248 w 2318"/>
                  <a:gd name="T67" fmla="*/ 0 h 1638"/>
                  <a:gd name="T68" fmla="*/ 1160 w 2318"/>
                  <a:gd name="T69" fmla="*/ 1060 h 1638"/>
                  <a:gd name="T70" fmla="*/ 2076 w 2318"/>
                  <a:gd name="T71" fmla="*/ 142 h 1638"/>
                  <a:gd name="T72" fmla="*/ 764 w 2318"/>
                  <a:gd name="T73" fmla="*/ 866 h 1638"/>
                  <a:gd name="T74" fmla="*/ 142 w 2318"/>
                  <a:gd name="T75" fmla="*/ 242 h 1638"/>
                  <a:gd name="T76" fmla="*/ 864 w 2318"/>
                  <a:gd name="T77" fmla="*/ 966 h 1638"/>
                  <a:gd name="T78" fmla="*/ 1454 w 2318"/>
                  <a:gd name="T79" fmla="*/ 966 h 1638"/>
                  <a:gd name="T80" fmla="*/ 260 w 2318"/>
                  <a:gd name="T81" fmla="*/ 1496 h 1638"/>
                  <a:gd name="T82" fmla="*/ 1554 w 2318"/>
                  <a:gd name="T83" fmla="*/ 866 h 1638"/>
                  <a:gd name="T84" fmla="*/ 2176 w 2318"/>
                  <a:gd name="T85" fmla="*/ 1410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18" h="1638">
                    <a:moveTo>
                      <a:pt x="2248" y="0"/>
                    </a:moveTo>
                    <a:lnTo>
                      <a:pt x="70" y="0"/>
                    </a:lnTo>
                    <a:lnTo>
                      <a:pt x="70" y="0"/>
                    </a:lnTo>
                    <a:lnTo>
                      <a:pt x="56" y="2"/>
                    </a:lnTo>
                    <a:lnTo>
                      <a:pt x="44" y="6"/>
                    </a:lnTo>
                    <a:lnTo>
                      <a:pt x="32" y="12"/>
                    </a:lnTo>
                    <a:lnTo>
                      <a:pt x="20" y="20"/>
                    </a:lnTo>
                    <a:lnTo>
                      <a:pt x="12" y="30"/>
                    </a:lnTo>
                    <a:lnTo>
                      <a:pt x="6" y="44"/>
                    </a:lnTo>
                    <a:lnTo>
                      <a:pt x="2" y="56"/>
                    </a:lnTo>
                    <a:lnTo>
                      <a:pt x="0" y="70"/>
                    </a:lnTo>
                    <a:lnTo>
                      <a:pt x="0" y="100"/>
                    </a:lnTo>
                    <a:lnTo>
                      <a:pt x="0" y="1566"/>
                    </a:lnTo>
                    <a:lnTo>
                      <a:pt x="0" y="1566"/>
                    </a:lnTo>
                    <a:lnTo>
                      <a:pt x="0" y="1568"/>
                    </a:lnTo>
                    <a:lnTo>
                      <a:pt x="0" y="1568"/>
                    </a:lnTo>
                    <a:lnTo>
                      <a:pt x="2" y="1580"/>
                    </a:lnTo>
                    <a:lnTo>
                      <a:pt x="4" y="1592"/>
                    </a:lnTo>
                    <a:lnTo>
                      <a:pt x="4" y="1592"/>
                    </a:lnTo>
                    <a:lnTo>
                      <a:pt x="6" y="1594"/>
                    </a:lnTo>
                    <a:lnTo>
                      <a:pt x="6" y="1594"/>
                    </a:lnTo>
                    <a:lnTo>
                      <a:pt x="8" y="1598"/>
                    </a:lnTo>
                    <a:lnTo>
                      <a:pt x="8" y="1598"/>
                    </a:lnTo>
                    <a:lnTo>
                      <a:pt x="14" y="1606"/>
                    </a:lnTo>
                    <a:lnTo>
                      <a:pt x="18" y="1614"/>
                    </a:lnTo>
                    <a:lnTo>
                      <a:pt x="18" y="1614"/>
                    </a:lnTo>
                    <a:lnTo>
                      <a:pt x="24" y="1620"/>
                    </a:lnTo>
                    <a:lnTo>
                      <a:pt x="24" y="1620"/>
                    </a:lnTo>
                    <a:lnTo>
                      <a:pt x="38" y="1630"/>
                    </a:lnTo>
                    <a:lnTo>
                      <a:pt x="38" y="1630"/>
                    </a:lnTo>
                    <a:lnTo>
                      <a:pt x="46" y="1632"/>
                    </a:lnTo>
                    <a:lnTo>
                      <a:pt x="46" y="1632"/>
                    </a:lnTo>
                    <a:lnTo>
                      <a:pt x="58" y="1636"/>
                    </a:lnTo>
                    <a:lnTo>
                      <a:pt x="70" y="1638"/>
                    </a:lnTo>
                    <a:lnTo>
                      <a:pt x="2248" y="1638"/>
                    </a:lnTo>
                    <a:lnTo>
                      <a:pt x="2248" y="1638"/>
                    </a:lnTo>
                    <a:lnTo>
                      <a:pt x="2260" y="1636"/>
                    </a:lnTo>
                    <a:lnTo>
                      <a:pt x="2272" y="1632"/>
                    </a:lnTo>
                    <a:lnTo>
                      <a:pt x="2272" y="1632"/>
                    </a:lnTo>
                    <a:lnTo>
                      <a:pt x="2280" y="1630"/>
                    </a:lnTo>
                    <a:lnTo>
                      <a:pt x="2280" y="1630"/>
                    </a:lnTo>
                    <a:lnTo>
                      <a:pt x="2294" y="1620"/>
                    </a:lnTo>
                    <a:lnTo>
                      <a:pt x="2294" y="1620"/>
                    </a:lnTo>
                    <a:lnTo>
                      <a:pt x="2300" y="1614"/>
                    </a:lnTo>
                    <a:lnTo>
                      <a:pt x="2300" y="1614"/>
                    </a:lnTo>
                    <a:lnTo>
                      <a:pt x="2306" y="1606"/>
                    </a:lnTo>
                    <a:lnTo>
                      <a:pt x="2310" y="1598"/>
                    </a:lnTo>
                    <a:lnTo>
                      <a:pt x="2310" y="1598"/>
                    </a:lnTo>
                    <a:lnTo>
                      <a:pt x="2312" y="1594"/>
                    </a:lnTo>
                    <a:lnTo>
                      <a:pt x="2312" y="1594"/>
                    </a:lnTo>
                    <a:lnTo>
                      <a:pt x="2314" y="1592"/>
                    </a:lnTo>
                    <a:lnTo>
                      <a:pt x="2314" y="1592"/>
                    </a:lnTo>
                    <a:lnTo>
                      <a:pt x="2316" y="1580"/>
                    </a:lnTo>
                    <a:lnTo>
                      <a:pt x="2318" y="1568"/>
                    </a:lnTo>
                    <a:lnTo>
                      <a:pt x="2318" y="1568"/>
                    </a:lnTo>
                    <a:lnTo>
                      <a:pt x="2318" y="1566"/>
                    </a:lnTo>
                    <a:lnTo>
                      <a:pt x="2318" y="100"/>
                    </a:lnTo>
                    <a:lnTo>
                      <a:pt x="2318" y="70"/>
                    </a:lnTo>
                    <a:lnTo>
                      <a:pt x="2318" y="70"/>
                    </a:lnTo>
                    <a:lnTo>
                      <a:pt x="2316" y="56"/>
                    </a:lnTo>
                    <a:lnTo>
                      <a:pt x="2312" y="44"/>
                    </a:lnTo>
                    <a:lnTo>
                      <a:pt x="2306" y="30"/>
                    </a:lnTo>
                    <a:lnTo>
                      <a:pt x="2298" y="20"/>
                    </a:lnTo>
                    <a:lnTo>
                      <a:pt x="2286" y="12"/>
                    </a:lnTo>
                    <a:lnTo>
                      <a:pt x="2274" y="6"/>
                    </a:lnTo>
                    <a:lnTo>
                      <a:pt x="2262" y="2"/>
                    </a:lnTo>
                    <a:lnTo>
                      <a:pt x="2248" y="0"/>
                    </a:lnTo>
                    <a:lnTo>
                      <a:pt x="2248" y="0"/>
                    </a:lnTo>
                    <a:close/>
                    <a:moveTo>
                      <a:pt x="2076" y="142"/>
                    </a:moveTo>
                    <a:lnTo>
                      <a:pt x="1160" y="1060"/>
                    </a:lnTo>
                    <a:lnTo>
                      <a:pt x="242" y="142"/>
                    </a:lnTo>
                    <a:lnTo>
                      <a:pt x="2076" y="142"/>
                    </a:lnTo>
                    <a:close/>
                    <a:moveTo>
                      <a:pt x="142" y="242"/>
                    </a:moveTo>
                    <a:lnTo>
                      <a:pt x="764" y="866"/>
                    </a:lnTo>
                    <a:lnTo>
                      <a:pt x="142" y="1410"/>
                    </a:lnTo>
                    <a:lnTo>
                      <a:pt x="142" y="242"/>
                    </a:lnTo>
                    <a:close/>
                    <a:moveTo>
                      <a:pt x="260" y="1496"/>
                    </a:moveTo>
                    <a:lnTo>
                      <a:pt x="864" y="966"/>
                    </a:lnTo>
                    <a:lnTo>
                      <a:pt x="1160" y="1262"/>
                    </a:lnTo>
                    <a:lnTo>
                      <a:pt x="1454" y="966"/>
                    </a:lnTo>
                    <a:lnTo>
                      <a:pt x="2058" y="1496"/>
                    </a:lnTo>
                    <a:lnTo>
                      <a:pt x="260" y="1496"/>
                    </a:lnTo>
                    <a:close/>
                    <a:moveTo>
                      <a:pt x="2176" y="1410"/>
                    </a:moveTo>
                    <a:lnTo>
                      <a:pt x="1554" y="866"/>
                    </a:lnTo>
                    <a:lnTo>
                      <a:pt x="2176" y="242"/>
                    </a:lnTo>
                    <a:lnTo>
                      <a:pt x="2176" y="1410"/>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83" name="Freeform 84">
                <a:extLst>
                  <a:ext uri="{FF2B5EF4-FFF2-40B4-BE49-F238E27FC236}">
                    <a16:creationId xmlns:a16="http://schemas.microsoft.com/office/drawing/2014/main" id="{BE6BD1C3-E0DF-474B-9250-353B55F05FED}"/>
                  </a:ext>
                </a:extLst>
              </p:cNvPr>
              <p:cNvSpPr>
                <a:spLocks noEditPoints="1"/>
              </p:cNvSpPr>
              <p:nvPr/>
            </p:nvSpPr>
            <p:spPr bwMode="auto">
              <a:xfrm>
                <a:off x="9719414" y="2663792"/>
                <a:ext cx="202370" cy="200148"/>
              </a:xfrm>
              <a:custGeom>
                <a:avLst/>
                <a:gdLst>
                  <a:gd name="T0" fmla="*/ 329 w 363"/>
                  <a:gd name="T1" fmla="*/ 162 h 363"/>
                  <a:gd name="T2" fmla="*/ 325 w 363"/>
                  <a:gd name="T3" fmla="*/ 143 h 363"/>
                  <a:gd name="T4" fmla="*/ 329 w 363"/>
                  <a:gd name="T5" fmla="*/ 74 h 363"/>
                  <a:gd name="T6" fmla="*/ 287 w 363"/>
                  <a:gd name="T7" fmla="*/ 76 h 363"/>
                  <a:gd name="T8" fmla="*/ 256 w 363"/>
                  <a:gd name="T9" fmla="*/ 14 h 363"/>
                  <a:gd name="T10" fmla="*/ 230 w 363"/>
                  <a:gd name="T11" fmla="*/ 41 h 363"/>
                  <a:gd name="T12" fmla="*/ 201 w 363"/>
                  <a:gd name="T13" fmla="*/ 34 h 363"/>
                  <a:gd name="T14" fmla="*/ 163 w 363"/>
                  <a:gd name="T15" fmla="*/ 34 h 363"/>
                  <a:gd name="T16" fmla="*/ 143 w 363"/>
                  <a:gd name="T17" fmla="*/ 38 h 363"/>
                  <a:gd name="T18" fmla="*/ 107 w 363"/>
                  <a:gd name="T19" fmla="*/ 14 h 363"/>
                  <a:gd name="T20" fmla="*/ 92 w 363"/>
                  <a:gd name="T21" fmla="*/ 63 h 363"/>
                  <a:gd name="T22" fmla="*/ 64 w 363"/>
                  <a:gd name="T23" fmla="*/ 91 h 363"/>
                  <a:gd name="T24" fmla="*/ 45 w 363"/>
                  <a:gd name="T25" fmla="*/ 124 h 363"/>
                  <a:gd name="T26" fmla="*/ 36 w 363"/>
                  <a:gd name="T27" fmla="*/ 152 h 363"/>
                  <a:gd name="T28" fmla="*/ 0 w 363"/>
                  <a:gd name="T29" fmla="*/ 200 h 363"/>
                  <a:gd name="T30" fmla="*/ 36 w 363"/>
                  <a:gd name="T31" fmla="*/ 210 h 363"/>
                  <a:gd name="T32" fmla="*/ 15 w 363"/>
                  <a:gd name="T33" fmla="*/ 256 h 363"/>
                  <a:gd name="T34" fmla="*/ 64 w 363"/>
                  <a:gd name="T35" fmla="*/ 271 h 363"/>
                  <a:gd name="T36" fmla="*/ 84 w 363"/>
                  <a:gd name="T37" fmla="*/ 293 h 363"/>
                  <a:gd name="T38" fmla="*/ 107 w 363"/>
                  <a:gd name="T39" fmla="*/ 348 h 363"/>
                  <a:gd name="T40" fmla="*/ 133 w 363"/>
                  <a:gd name="T41" fmla="*/ 321 h 363"/>
                  <a:gd name="T42" fmla="*/ 163 w 363"/>
                  <a:gd name="T43" fmla="*/ 329 h 363"/>
                  <a:gd name="T44" fmla="*/ 201 w 363"/>
                  <a:gd name="T45" fmla="*/ 329 h 363"/>
                  <a:gd name="T46" fmla="*/ 221 w 363"/>
                  <a:gd name="T47" fmla="*/ 324 h 363"/>
                  <a:gd name="T48" fmla="*/ 256 w 363"/>
                  <a:gd name="T49" fmla="*/ 348 h 363"/>
                  <a:gd name="T50" fmla="*/ 272 w 363"/>
                  <a:gd name="T51" fmla="*/ 299 h 363"/>
                  <a:gd name="T52" fmla="*/ 300 w 363"/>
                  <a:gd name="T53" fmla="*/ 271 h 363"/>
                  <a:gd name="T54" fmla="*/ 319 w 363"/>
                  <a:gd name="T55" fmla="*/ 238 h 363"/>
                  <a:gd name="T56" fmla="*/ 325 w 363"/>
                  <a:gd name="T57" fmla="*/ 220 h 363"/>
                  <a:gd name="T58" fmla="*/ 363 w 363"/>
                  <a:gd name="T59" fmla="*/ 200 h 363"/>
                  <a:gd name="T60" fmla="*/ 171 w 363"/>
                  <a:gd name="T61" fmla="*/ 231 h 363"/>
                  <a:gd name="T62" fmla="*/ 146 w 363"/>
                  <a:gd name="T63" fmla="*/ 217 h 363"/>
                  <a:gd name="T64" fmla="*/ 132 w 363"/>
                  <a:gd name="T65" fmla="*/ 192 h 363"/>
                  <a:gd name="T66" fmla="*/ 132 w 363"/>
                  <a:gd name="T67" fmla="*/ 171 h 363"/>
                  <a:gd name="T68" fmla="*/ 146 w 363"/>
                  <a:gd name="T69" fmla="*/ 146 h 363"/>
                  <a:gd name="T70" fmla="*/ 171 w 363"/>
                  <a:gd name="T71" fmla="*/ 132 h 363"/>
                  <a:gd name="T72" fmla="*/ 192 w 363"/>
                  <a:gd name="T73" fmla="*/ 132 h 363"/>
                  <a:gd name="T74" fmla="*/ 217 w 363"/>
                  <a:gd name="T75" fmla="*/ 146 h 363"/>
                  <a:gd name="T76" fmla="*/ 231 w 363"/>
                  <a:gd name="T77" fmla="*/ 171 h 363"/>
                  <a:gd name="T78" fmla="*/ 231 w 363"/>
                  <a:gd name="T79" fmla="*/ 192 h 363"/>
                  <a:gd name="T80" fmla="*/ 217 w 363"/>
                  <a:gd name="T81" fmla="*/ 217 h 363"/>
                  <a:gd name="T82" fmla="*/ 192 w 363"/>
                  <a:gd name="T83" fmla="*/ 23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363">
                    <a:moveTo>
                      <a:pt x="363" y="200"/>
                    </a:moveTo>
                    <a:lnTo>
                      <a:pt x="363" y="162"/>
                    </a:lnTo>
                    <a:lnTo>
                      <a:pt x="329" y="162"/>
                    </a:lnTo>
                    <a:lnTo>
                      <a:pt x="329" y="162"/>
                    </a:lnTo>
                    <a:lnTo>
                      <a:pt x="327" y="152"/>
                    </a:lnTo>
                    <a:lnTo>
                      <a:pt x="325" y="143"/>
                    </a:lnTo>
                    <a:lnTo>
                      <a:pt x="319" y="124"/>
                    </a:lnTo>
                    <a:lnTo>
                      <a:pt x="349" y="107"/>
                    </a:lnTo>
                    <a:lnTo>
                      <a:pt x="329" y="74"/>
                    </a:lnTo>
                    <a:lnTo>
                      <a:pt x="300" y="91"/>
                    </a:lnTo>
                    <a:lnTo>
                      <a:pt x="300" y="91"/>
                    </a:lnTo>
                    <a:lnTo>
                      <a:pt x="287" y="76"/>
                    </a:lnTo>
                    <a:lnTo>
                      <a:pt x="272" y="63"/>
                    </a:lnTo>
                    <a:lnTo>
                      <a:pt x="289" y="34"/>
                    </a:lnTo>
                    <a:lnTo>
                      <a:pt x="256" y="14"/>
                    </a:lnTo>
                    <a:lnTo>
                      <a:pt x="239" y="45"/>
                    </a:lnTo>
                    <a:lnTo>
                      <a:pt x="239" y="45"/>
                    </a:lnTo>
                    <a:lnTo>
                      <a:pt x="230" y="41"/>
                    </a:lnTo>
                    <a:lnTo>
                      <a:pt x="221" y="38"/>
                    </a:lnTo>
                    <a:lnTo>
                      <a:pt x="211" y="36"/>
                    </a:lnTo>
                    <a:lnTo>
                      <a:pt x="201" y="34"/>
                    </a:lnTo>
                    <a:lnTo>
                      <a:pt x="201" y="0"/>
                    </a:lnTo>
                    <a:lnTo>
                      <a:pt x="163" y="0"/>
                    </a:lnTo>
                    <a:lnTo>
                      <a:pt x="163" y="34"/>
                    </a:lnTo>
                    <a:lnTo>
                      <a:pt x="163" y="34"/>
                    </a:lnTo>
                    <a:lnTo>
                      <a:pt x="153" y="36"/>
                    </a:lnTo>
                    <a:lnTo>
                      <a:pt x="143" y="38"/>
                    </a:lnTo>
                    <a:lnTo>
                      <a:pt x="133" y="41"/>
                    </a:lnTo>
                    <a:lnTo>
                      <a:pt x="125" y="45"/>
                    </a:lnTo>
                    <a:lnTo>
                      <a:pt x="107" y="14"/>
                    </a:lnTo>
                    <a:lnTo>
                      <a:pt x="75" y="34"/>
                    </a:lnTo>
                    <a:lnTo>
                      <a:pt x="92" y="63"/>
                    </a:lnTo>
                    <a:lnTo>
                      <a:pt x="92" y="63"/>
                    </a:lnTo>
                    <a:lnTo>
                      <a:pt x="84" y="70"/>
                    </a:lnTo>
                    <a:lnTo>
                      <a:pt x="77" y="76"/>
                    </a:lnTo>
                    <a:lnTo>
                      <a:pt x="64" y="91"/>
                    </a:lnTo>
                    <a:lnTo>
                      <a:pt x="34" y="74"/>
                    </a:lnTo>
                    <a:lnTo>
                      <a:pt x="15" y="107"/>
                    </a:lnTo>
                    <a:lnTo>
                      <a:pt x="45" y="124"/>
                    </a:lnTo>
                    <a:lnTo>
                      <a:pt x="45" y="124"/>
                    </a:lnTo>
                    <a:lnTo>
                      <a:pt x="39" y="143"/>
                    </a:lnTo>
                    <a:lnTo>
                      <a:pt x="36" y="152"/>
                    </a:lnTo>
                    <a:lnTo>
                      <a:pt x="34" y="162"/>
                    </a:lnTo>
                    <a:lnTo>
                      <a:pt x="0" y="162"/>
                    </a:lnTo>
                    <a:lnTo>
                      <a:pt x="0" y="200"/>
                    </a:lnTo>
                    <a:lnTo>
                      <a:pt x="34" y="200"/>
                    </a:lnTo>
                    <a:lnTo>
                      <a:pt x="34" y="200"/>
                    </a:lnTo>
                    <a:lnTo>
                      <a:pt x="36" y="210"/>
                    </a:lnTo>
                    <a:lnTo>
                      <a:pt x="39" y="220"/>
                    </a:lnTo>
                    <a:lnTo>
                      <a:pt x="45" y="238"/>
                    </a:lnTo>
                    <a:lnTo>
                      <a:pt x="15" y="256"/>
                    </a:lnTo>
                    <a:lnTo>
                      <a:pt x="34" y="289"/>
                    </a:lnTo>
                    <a:lnTo>
                      <a:pt x="64" y="271"/>
                    </a:lnTo>
                    <a:lnTo>
                      <a:pt x="64" y="271"/>
                    </a:lnTo>
                    <a:lnTo>
                      <a:pt x="70" y="279"/>
                    </a:lnTo>
                    <a:lnTo>
                      <a:pt x="77" y="286"/>
                    </a:lnTo>
                    <a:lnTo>
                      <a:pt x="84" y="293"/>
                    </a:lnTo>
                    <a:lnTo>
                      <a:pt x="92" y="299"/>
                    </a:lnTo>
                    <a:lnTo>
                      <a:pt x="75" y="329"/>
                    </a:lnTo>
                    <a:lnTo>
                      <a:pt x="107" y="348"/>
                    </a:lnTo>
                    <a:lnTo>
                      <a:pt x="125" y="318"/>
                    </a:lnTo>
                    <a:lnTo>
                      <a:pt x="125" y="318"/>
                    </a:lnTo>
                    <a:lnTo>
                      <a:pt x="133" y="321"/>
                    </a:lnTo>
                    <a:lnTo>
                      <a:pt x="143" y="324"/>
                    </a:lnTo>
                    <a:lnTo>
                      <a:pt x="153" y="327"/>
                    </a:lnTo>
                    <a:lnTo>
                      <a:pt x="163" y="329"/>
                    </a:lnTo>
                    <a:lnTo>
                      <a:pt x="163" y="363"/>
                    </a:lnTo>
                    <a:lnTo>
                      <a:pt x="201" y="363"/>
                    </a:lnTo>
                    <a:lnTo>
                      <a:pt x="201" y="329"/>
                    </a:lnTo>
                    <a:lnTo>
                      <a:pt x="201" y="329"/>
                    </a:lnTo>
                    <a:lnTo>
                      <a:pt x="211" y="327"/>
                    </a:lnTo>
                    <a:lnTo>
                      <a:pt x="221" y="324"/>
                    </a:lnTo>
                    <a:lnTo>
                      <a:pt x="230" y="321"/>
                    </a:lnTo>
                    <a:lnTo>
                      <a:pt x="239" y="318"/>
                    </a:lnTo>
                    <a:lnTo>
                      <a:pt x="256" y="348"/>
                    </a:lnTo>
                    <a:lnTo>
                      <a:pt x="289" y="329"/>
                    </a:lnTo>
                    <a:lnTo>
                      <a:pt x="272" y="299"/>
                    </a:lnTo>
                    <a:lnTo>
                      <a:pt x="272" y="299"/>
                    </a:lnTo>
                    <a:lnTo>
                      <a:pt x="279" y="293"/>
                    </a:lnTo>
                    <a:lnTo>
                      <a:pt x="287" y="286"/>
                    </a:lnTo>
                    <a:lnTo>
                      <a:pt x="300" y="271"/>
                    </a:lnTo>
                    <a:lnTo>
                      <a:pt x="329" y="289"/>
                    </a:lnTo>
                    <a:lnTo>
                      <a:pt x="349" y="256"/>
                    </a:lnTo>
                    <a:lnTo>
                      <a:pt x="319" y="238"/>
                    </a:lnTo>
                    <a:lnTo>
                      <a:pt x="319" y="238"/>
                    </a:lnTo>
                    <a:lnTo>
                      <a:pt x="322" y="230"/>
                    </a:lnTo>
                    <a:lnTo>
                      <a:pt x="325" y="220"/>
                    </a:lnTo>
                    <a:lnTo>
                      <a:pt x="327" y="210"/>
                    </a:lnTo>
                    <a:lnTo>
                      <a:pt x="329" y="200"/>
                    </a:lnTo>
                    <a:lnTo>
                      <a:pt x="363" y="200"/>
                    </a:lnTo>
                    <a:close/>
                    <a:moveTo>
                      <a:pt x="182" y="232"/>
                    </a:moveTo>
                    <a:lnTo>
                      <a:pt x="182" y="232"/>
                    </a:lnTo>
                    <a:lnTo>
                      <a:pt x="171" y="231"/>
                    </a:lnTo>
                    <a:lnTo>
                      <a:pt x="162" y="228"/>
                    </a:lnTo>
                    <a:lnTo>
                      <a:pt x="154" y="223"/>
                    </a:lnTo>
                    <a:lnTo>
                      <a:pt x="146" y="217"/>
                    </a:lnTo>
                    <a:lnTo>
                      <a:pt x="140" y="209"/>
                    </a:lnTo>
                    <a:lnTo>
                      <a:pt x="136" y="201"/>
                    </a:lnTo>
                    <a:lnTo>
                      <a:pt x="132" y="192"/>
                    </a:lnTo>
                    <a:lnTo>
                      <a:pt x="131" y="181"/>
                    </a:lnTo>
                    <a:lnTo>
                      <a:pt x="131" y="181"/>
                    </a:lnTo>
                    <a:lnTo>
                      <a:pt x="132" y="171"/>
                    </a:lnTo>
                    <a:lnTo>
                      <a:pt x="136" y="161"/>
                    </a:lnTo>
                    <a:lnTo>
                      <a:pt x="140" y="152"/>
                    </a:lnTo>
                    <a:lnTo>
                      <a:pt x="146" y="146"/>
                    </a:lnTo>
                    <a:lnTo>
                      <a:pt x="154" y="139"/>
                    </a:lnTo>
                    <a:lnTo>
                      <a:pt x="162" y="135"/>
                    </a:lnTo>
                    <a:lnTo>
                      <a:pt x="171" y="132"/>
                    </a:lnTo>
                    <a:lnTo>
                      <a:pt x="182" y="131"/>
                    </a:lnTo>
                    <a:lnTo>
                      <a:pt x="182" y="131"/>
                    </a:lnTo>
                    <a:lnTo>
                      <a:pt x="192" y="132"/>
                    </a:lnTo>
                    <a:lnTo>
                      <a:pt x="202" y="135"/>
                    </a:lnTo>
                    <a:lnTo>
                      <a:pt x="210" y="139"/>
                    </a:lnTo>
                    <a:lnTo>
                      <a:pt x="217" y="146"/>
                    </a:lnTo>
                    <a:lnTo>
                      <a:pt x="224" y="152"/>
                    </a:lnTo>
                    <a:lnTo>
                      <a:pt x="228" y="161"/>
                    </a:lnTo>
                    <a:lnTo>
                      <a:pt x="231" y="171"/>
                    </a:lnTo>
                    <a:lnTo>
                      <a:pt x="233" y="181"/>
                    </a:lnTo>
                    <a:lnTo>
                      <a:pt x="233" y="181"/>
                    </a:lnTo>
                    <a:lnTo>
                      <a:pt x="231" y="192"/>
                    </a:lnTo>
                    <a:lnTo>
                      <a:pt x="228" y="201"/>
                    </a:lnTo>
                    <a:lnTo>
                      <a:pt x="224" y="209"/>
                    </a:lnTo>
                    <a:lnTo>
                      <a:pt x="217" y="217"/>
                    </a:lnTo>
                    <a:lnTo>
                      <a:pt x="210" y="223"/>
                    </a:lnTo>
                    <a:lnTo>
                      <a:pt x="202" y="228"/>
                    </a:lnTo>
                    <a:lnTo>
                      <a:pt x="192" y="231"/>
                    </a:lnTo>
                    <a:lnTo>
                      <a:pt x="182" y="232"/>
                    </a:lnTo>
                    <a:lnTo>
                      <a:pt x="182" y="232"/>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84" name="Freeform 13">
                <a:extLst>
                  <a:ext uri="{FF2B5EF4-FFF2-40B4-BE49-F238E27FC236}">
                    <a16:creationId xmlns:a16="http://schemas.microsoft.com/office/drawing/2014/main" id="{96D7D77A-7A4D-44C1-8157-E1D37A558174}"/>
                  </a:ext>
                </a:extLst>
              </p:cNvPr>
              <p:cNvSpPr>
                <a:spLocks noEditPoints="1"/>
              </p:cNvSpPr>
              <p:nvPr/>
            </p:nvSpPr>
            <p:spPr bwMode="auto">
              <a:xfrm>
                <a:off x="5380683" y="4506254"/>
                <a:ext cx="413154" cy="376196"/>
              </a:xfrm>
              <a:custGeom>
                <a:avLst/>
                <a:gdLst>
                  <a:gd name="T0" fmla="*/ 1910 w 2124"/>
                  <a:gd name="T1" fmla="*/ 744 h 1934"/>
                  <a:gd name="T2" fmla="*/ 1996 w 2124"/>
                  <a:gd name="T3" fmla="*/ 772 h 1934"/>
                  <a:gd name="T4" fmla="*/ 2076 w 2124"/>
                  <a:gd name="T5" fmla="*/ 834 h 1934"/>
                  <a:gd name="T6" fmla="*/ 2108 w 2124"/>
                  <a:gd name="T7" fmla="*/ 892 h 1934"/>
                  <a:gd name="T8" fmla="*/ 2124 w 2124"/>
                  <a:gd name="T9" fmla="*/ 972 h 1934"/>
                  <a:gd name="T10" fmla="*/ 2124 w 2124"/>
                  <a:gd name="T11" fmla="*/ 1302 h 1934"/>
                  <a:gd name="T12" fmla="*/ 2104 w 2124"/>
                  <a:gd name="T13" fmla="*/ 1396 h 1934"/>
                  <a:gd name="T14" fmla="*/ 2042 w 2124"/>
                  <a:gd name="T15" fmla="*/ 1488 h 1934"/>
                  <a:gd name="T16" fmla="*/ 1988 w 2124"/>
                  <a:gd name="T17" fmla="*/ 1524 h 1934"/>
                  <a:gd name="T18" fmla="*/ 1914 w 2124"/>
                  <a:gd name="T19" fmla="*/ 1544 h 1934"/>
                  <a:gd name="T20" fmla="*/ 1674 w 2124"/>
                  <a:gd name="T21" fmla="*/ 1546 h 1934"/>
                  <a:gd name="T22" fmla="*/ 1724 w 2124"/>
                  <a:gd name="T23" fmla="*/ 1750 h 1934"/>
                  <a:gd name="T24" fmla="*/ 1772 w 2124"/>
                  <a:gd name="T25" fmla="*/ 1850 h 1934"/>
                  <a:gd name="T26" fmla="*/ 1844 w 2124"/>
                  <a:gd name="T27" fmla="*/ 1934 h 1934"/>
                  <a:gd name="T28" fmla="*/ 1744 w 2124"/>
                  <a:gd name="T29" fmla="*/ 1882 h 1934"/>
                  <a:gd name="T30" fmla="*/ 1616 w 2124"/>
                  <a:gd name="T31" fmla="*/ 1788 h 1934"/>
                  <a:gd name="T32" fmla="*/ 1494 w 2124"/>
                  <a:gd name="T33" fmla="*/ 1642 h 1934"/>
                  <a:gd name="T34" fmla="*/ 1452 w 2124"/>
                  <a:gd name="T35" fmla="*/ 1546 h 1934"/>
                  <a:gd name="T36" fmla="*/ 1276 w 2124"/>
                  <a:gd name="T37" fmla="*/ 1542 h 1934"/>
                  <a:gd name="T38" fmla="*/ 1188 w 2124"/>
                  <a:gd name="T39" fmla="*/ 1514 h 1934"/>
                  <a:gd name="T40" fmla="*/ 1110 w 2124"/>
                  <a:gd name="T41" fmla="*/ 1452 h 1934"/>
                  <a:gd name="T42" fmla="*/ 1078 w 2124"/>
                  <a:gd name="T43" fmla="*/ 1394 h 1934"/>
                  <a:gd name="T44" fmla="*/ 1062 w 2124"/>
                  <a:gd name="T45" fmla="*/ 1314 h 1934"/>
                  <a:gd name="T46" fmla="*/ 1062 w 2124"/>
                  <a:gd name="T47" fmla="*/ 984 h 1934"/>
                  <a:gd name="T48" fmla="*/ 1082 w 2124"/>
                  <a:gd name="T49" fmla="*/ 890 h 1934"/>
                  <a:gd name="T50" fmla="*/ 1144 w 2124"/>
                  <a:gd name="T51" fmla="*/ 798 h 1934"/>
                  <a:gd name="T52" fmla="*/ 1198 w 2124"/>
                  <a:gd name="T53" fmla="*/ 762 h 1934"/>
                  <a:gd name="T54" fmla="*/ 1272 w 2124"/>
                  <a:gd name="T55" fmla="*/ 742 h 1934"/>
                  <a:gd name="T56" fmla="*/ 936 w 2124"/>
                  <a:gd name="T57" fmla="*/ 994 h 1934"/>
                  <a:gd name="T58" fmla="*/ 948 w 2124"/>
                  <a:gd name="T59" fmla="*/ 904 h 1934"/>
                  <a:gd name="T60" fmla="*/ 1002 w 2124"/>
                  <a:gd name="T61" fmla="*/ 776 h 1934"/>
                  <a:gd name="T62" fmla="*/ 1104 w 2124"/>
                  <a:gd name="T63" fmla="*/ 672 h 1934"/>
                  <a:gd name="T64" fmla="*/ 1198 w 2124"/>
                  <a:gd name="T65" fmla="*/ 630 h 1934"/>
                  <a:gd name="T66" fmla="*/ 1290 w 2124"/>
                  <a:gd name="T67" fmla="*/ 616 h 1934"/>
                  <a:gd name="T68" fmla="*/ 1890 w 2124"/>
                  <a:gd name="T69" fmla="*/ 616 h 1934"/>
                  <a:gd name="T70" fmla="*/ 1912 w 2124"/>
                  <a:gd name="T71" fmla="*/ 332 h 1934"/>
                  <a:gd name="T72" fmla="*/ 1884 w 2124"/>
                  <a:gd name="T73" fmla="*/ 206 h 1934"/>
                  <a:gd name="T74" fmla="*/ 1828 w 2124"/>
                  <a:gd name="T75" fmla="*/ 110 h 1934"/>
                  <a:gd name="T76" fmla="*/ 1766 w 2124"/>
                  <a:gd name="T77" fmla="*/ 54 h 1934"/>
                  <a:gd name="T78" fmla="*/ 1682 w 2124"/>
                  <a:gd name="T79" fmla="*/ 16 h 1934"/>
                  <a:gd name="T80" fmla="*/ 1568 w 2124"/>
                  <a:gd name="T81" fmla="*/ 0 h 1934"/>
                  <a:gd name="T82" fmla="*/ 292 w 2124"/>
                  <a:gd name="T83" fmla="*/ 6 h 1934"/>
                  <a:gd name="T84" fmla="*/ 172 w 2124"/>
                  <a:gd name="T85" fmla="*/ 44 h 1934"/>
                  <a:gd name="T86" fmla="*/ 94 w 2124"/>
                  <a:gd name="T87" fmla="*/ 98 h 1934"/>
                  <a:gd name="T88" fmla="*/ 42 w 2124"/>
                  <a:gd name="T89" fmla="*/ 166 h 1934"/>
                  <a:gd name="T90" fmla="*/ 8 w 2124"/>
                  <a:gd name="T91" fmla="*/ 258 h 1934"/>
                  <a:gd name="T92" fmla="*/ 0 w 2124"/>
                  <a:gd name="T93" fmla="*/ 748 h 1934"/>
                  <a:gd name="T94" fmla="*/ 10 w 2124"/>
                  <a:gd name="T95" fmla="*/ 828 h 1934"/>
                  <a:gd name="T96" fmla="*/ 62 w 2124"/>
                  <a:gd name="T97" fmla="*/ 952 h 1934"/>
                  <a:gd name="T98" fmla="*/ 112 w 2124"/>
                  <a:gd name="T99" fmla="*/ 1012 h 1934"/>
                  <a:gd name="T100" fmla="*/ 186 w 2124"/>
                  <a:gd name="T101" fmla="*/ 1060 h 1934"/>
                  <a:gd name="T102" fmla="*/ 284 w 2124"/>
                  <a:gd name="T103" fmla="*/ 1088 h 1934"/>
                  <a:gd name="T104" fmla="*/ 430 w 2124"/>
                  <a:gd name="T105" fmla="*/ 1092 h 1934"/>
                  <a:gd name="T106" fmla="*/ 388 w 2124"/>
                  <a:gd name="T107" fmla="*/ 1296 h 1934"/>
                  <a:gd name="T108" fmla="*/ 336 w 2124"/>
                  <a:gd name="T109" fmla="*/ 1436 h 1934"/>
                  <a:gd name="T110" fmla="*/ 254 w 2124"/>
                  <a:gd name="T111" fmla="*/ 1562 h 1934"/>
                  <a:gd name="T112" fmla="*/ 220 w 2124"/>
                  <a:gd name="T113" fmla="*/ 1608 h 1934"/>
                  <a:gd name="T114" fmla="*/ 378 w 2124"/>
                  <a:gd name="T115" fmla="*/ 1522 h 1934"/>
                  <a:gd name="T116" fmla="*/ 556 w 2124"/>
                  <a:gd name="T117" fmla="*/ 1376 h 1934"/>
                  <a:gd name="T118" fmla="*/ 640 w 2124"/>
                  <a:gd name="T119" fmla="*/ 1276 h 1934"/>
                  <a:gd name="T120" fmla="*/ 708 w 2124"/>
                  <a:gd name="T121" fmla="*/ 1158 h 1934"/>
                  <a:gd name="T122" fmla="*/ 936 w 2124"/>
                  <a:gd name="T123" fmla="*/ 99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4" h="1934">
                    <a:moveTo>
                      <a:pt x="1870" y="740"/>
                    </a:moveTo>
                    <a:lnTo>
                      <a:pt x="1870" y="740"/>
                    </a:lnTo>
                    <a:lnTo>
                      <a:pt x="1880" y="740"/>
                    </a:lnTo>
                    <a:lnTo>
                      <a:pt x="1910" y="744"/>
                    </a:lnTo>
                    <a:lnTo>
                      <a:pt x="1928" y="748"/>
                    </a:lnTo>
                    <a:lnTo>
                      <a:pt x="1950" y="752"/>
                    </a:lnTo>
                    <a:lnTo>
                      <a:pt x="1974" y="760"/>
                    </a:lnTo>
                    <a:lnTo>
                      <a:pt x="1996" y="772"/>
                    </a:lnTo>
                    <a:lnTo>
                      <a:pt x="2020" y="784"/>
                    </a:lnTo>
                    <a:lnTo>
                      <a:pt x="2044" y="802"/>
                    </a:lnTo>
                    <a:lnTo>
                      <a:pt x="2066" y="822"/>
                    </a:lnTo>
                    <a:lnTo>
                      <a:pt x="2076" y="834"/>
                    </a:lnTo>
                    <a:lnTo>
                      <a:pt x="2084" y="848"/>
                    </a:lnTo>
                    <a:lnTo>
                      <a:pt x="2094" y="862"/>
                    </a:lnTo>
                    <a:lnTo>
                      <a:pt x="2102" y="876"/>
                    </a:lnTo>
                    <a:lnTo>
                      <a:pt x="2108" y="892"/>
                    </a:lnTo>
                    <a:lnTo>
                      <a:pt x="2114" y="910"/>
                    </a:lnTo>
                    <a:lnTo>
                      <a:pt x="2118" y="930"/>
                    </a:lnTo>
                    <a:lnTo>
                      <a:pt x="2122" y="950"/>
                    </a:lnTo>
                    <a:lnTo>
                      <a:pt x="2124" y="972"/>
                    </a:lnTo>
                    <a:lnTo>
                      <a:pt x="2124" y="994"/>
                    </a:lnTo>
                    <a:lnTo>
                      <a:pt x="2124" y="1292"/>
                    </a:lnTo>
                    <a:lnTo>
                      <a:pt x="2124" y="1292"/>
                    </a:lnTo>
                    <a:lnTo>
                      <a:pt x="2124" y="1302"/>
                    </a:lnTo>
                    <a:lnTo>
                      <a:pt x="2120" y="1332"/>
                    </a:lnTo>
                    <a:lnTo>
                      <a:pt x="2116" y="1350"/>
                    </a:lnTo>
                    <a:lnTo>
                      <a:pt x="2112" y="1372"/>
                    </a:lnTo>
                    <a:lnTo>
                      <a:pt x="2104" y="1396"/>
                    </a:lnTo>
                    <a:lnTo>
                      <a:pt x="2092" y="1420"/>
                    </a:lnTo>
                    <a:lnTo>
                      <a:pt x="2080" y="1444"/>
                    </a:lnTo>
                    <a:lnTo>
                      <a:pt x="2062" y="1466"/>
                    </a:lnTo>
                    <a:lnTo>
                      <a:pt x="2042" y="1488"/>
                    </a:lnTo>
                    <a:lnTo>
                      <a:pt x="2030" y="1498"/>
                    </a:lnTo>
                    <a:lnTo>
                      <a:pt x="2016" y="1508"/>
                    </a:lnTo>
                    <a:lnTo>
                      <a:pt x="2002" y="1516"/>
                    </a:lnTo>
                    <a:lnTo>
                      <a:pt x="1988" y="1524"/>
                    </a:lnTo>
                    <a:lnTo>
                      <a:pt x="1972" y="1530"/>
                    </a:lnTo>
                    <a:lnTo>
                      <a:pt x="1954" y="1536"/>
                    </a:lnTo>
                    <a:lnTo>
                      <a:pt x="1934" y="1540"/>
                    </a:lnTo>
                    <a:lnTo>
                      <a:pt x="1914" y="1544"/>
                    </a:lnTo>
                    <a:lnTo>
                      <a:pt x="1892" y="1546"/>
                    </a:lnTo>
                    <a:lnTo>
                      <a:pt x="1870" y="1546"/>
                    </a:lnTo>
                    <a:lnTo>
                      <a:pt x="1674" y="1546"/>
                    </a:lnTo>
                    <a:lnTo>
                      <a:pt x="1674" y="1546"/>
                    </a:lnTo>
                    <a:lnTo>
                      <a:pt x="1682" y="1596"/>
                    </a:lnTo>
                    <a:lnTo>
                      <a:pt x="1692" y="1646"/>
                    </a:lnTo>
                    <a:lnTo>
                      <a:pt x="1706" y="1698"/>
                    </a:lnTo>
                    <a:lnTo>
                      <a:pt x="1724" y="1750"/>
                    </a:lnTo>
                    <a:lnTo>
                      <a:pt x="1734" y="1776"/>
                    </a:lnTo>
                    <a:lnTo>
                      <a:pt x="1746" y="1802"/>
                    </a:lnTo>
                    <a:lnTo>
                      <a:pt x="1758" y="1826"/>
                    </a:lnTo>
                    <a:lnTo>
                      <a:pt x="1772" y="1850"/>
                    </a:lnTo>
                    <a:lnTo>
                      <a:pt x="1788" y="1872"/>
                    </a:lnTo>
                    <a:lnTo>
                      <a:pt x="1806" y="1894"/>
                    </a:lnTo>
                    <a:lnTo>
                      <a:pt x="1824" y="1914"/>
                    </a:lnTo>
                    <a:lnTo>
                      <a:pt x="1844" y="1934"/>
                    </a:lnTo>
                    <a:lnTo>
                      <a:pt x="1844" y="1934"/>
                    </a:lnTo>
                    <a:lnTo>
                      <a:pt x="1832" y="1928"/>
                    </a:lnTo>
                    <a:lnTo>
                      <a:pt x="1796" y="1912"/>
                    </a:lnTo>
                    <a:lnTo>
                      <a:pt x="1744" y="1882"/>
                    </a:lnTo>
                    <a:lnTo>
                      <a:pt x="1714" y="1864"/>
                    </a:lnTo>
                    <a:lnTo>
                      <a:pt x="1682" y="1842"/>
                    </a:lnTo>
                    <a:lnTo>
                      <a:pt x="1648" y="1818"/>
                    </a:lnTo>
                    <a:lnTo>
                      <a:pt x="1616" y="1788"/>
                    </a:lnTo>
                    <a:lnTo>
                      <a:pt x="1582" y="1756"/>
                    </a:lnTo>
                    <a:lnTo>
                      <a:pt x="1550" y="1722"/>
                    </a:lnTo>
                    <a:lnTo>
                      <a:pt x="1522" y="1684"/>
                    </a:lnTo>
                    <a:lnTo>
                      <a:pt x="1494" y="1642"/>
                    </a:lnTo>
                    <a:lnTo>
                      <a:pt x="1482" y="1620"/>
                    </a:lnTo>
                    <a:lnTo>
                      <a:pt x="1470" y="1596"/>
                    </a:lnTo>
                    <a:lnTo>
                      <a:pt x="1460" y="1572"/>
                    </a:lnTo>
                    <a:lnTo>
                      <a:pt x="1452" y="1546"/>
                    </a:lnTo>
                    <a:lnTo>
                      <a:pt x="1316" y="1546"/>
                    </a:lnTo>
                    <a:lnTo>
                      <a:pt x="1316" y="1546"/>
                    </a:lnTo>
                    <a:lnTo>
                      <a:pt x="1306" y="1546"/>
                    </a:lnTo>
                    <a:lnTo>
                      <a:pt x="1276" y="1542"/>
                    </a:lnTo>
                    <a:lnTo>
                      <a:pt x="1258" y="1540"/>
                    </a:lnTo>
                    <a:lnTo>
                      <a:pt x="1236" y="1534"/>
                    </a:lnTo>
                    <a:lnTo>
                      <a:pt x="1212" y="1526"/>
                    </a:lnTo>
                    <a:lnTo>
                      <a:pt x="1188" y="1514"/>
                    </a:lnTo>
                    <a:lnTo>
                      <a:pt x="1164" y="1502"/>
                    </a:lnTo>
                    <a:lnTo>
                      <a:pt x="1142" y="1484"/>
                    </a:lnTo>
                    <a:lnTo>
                      <a:pt x="1120" y="1464"/>
                    </a:lnTo>
                    <a:lnTo>
                      <a:pt x="1110" y="1452"/>
                    </a:lnTo>
                    <a:lnTo>
                      <a:pt x="1100" y="1440"/>
                    </a:lnTo>
                    <a:lnTo>
                      <a:pt x="1092" y="1426"/>
                    </a:lnTo>
                    <a:lnTo>
                      <a:pt x="1084" y="1410"/>
                    </a:lnTo>
                    <a:lnTo>
                      <a:pt x="1078" y="1394"/>
                    </a:lnTo>
                    <a:lnTo>
                      <a:pt x="1072" y="1376"/>
                    </a:lnTo>
                    <a:lnTo>
                      <a:pt x="1068" y="1356"/>
                    </a:lnTo>
                    <a:lnTo>
                      <a:pt x="1064" y="1336"/>
                    </a:lnTo>
                    <a:lnTo>
                      <a:pt x="1062" y="1314"/>
                    </a:lnTo>
                    <a:lnTo>
                      <a:pt x="1062" y="1292"/>
                    </a:lnTo>
                    <a:lnTo>
                      <a:pt x="1062" y="994"/>
                    </a:lnTo>
                    <a:lnTo>
                      <a:pt x="1062" y="994"/>
                    </a:lnTo>
                    <a:lnTo>
                      <a:pt x="1062" y="984"/>
                    </a:lnTo>
                    <a:lnTo>
                      <a:pt x="1066" y="954"/>
                    </a:lnTo>
                    <a:lnTo>
                      <a:pt x="1068" y="936"/>
                    </a:lnTo>
                    <a:lnTo>
                      <a:pt x="1074" y="914"/>
                    </a:lnTo>
                    <a:lnTo>
                      <a:pt x="1082" y="890"/>
                    </a:lnTo>
                    <a:lnTo>
                      <a:pt x="1092" y="868"/>
                    </a:lnTo>
                    <a:lnTo>
                      <a:pt x="1106" y="844"/>
                    </a:lnTo>
                    <a:lnTo>
                      <a:pt x="1124" y="820"/>
                    </a:lnTo>
                    <a:lnTo>
                      <a:pt x="1144" y="798"/>
                    </a:lnTo>
                    <a:lnTo>
                      <a:pt x="1156" y="788"/>
                    </a:lnTo>
                    <a:lnTo>
                      <a:pt x="1168" y="780"/>
                    </a:lnTo>
                    <a:lnTo>
                      <a:pt x="1182" y="770"/>
                    </a:lnTo>
                    <a:lnTo>
                      <a:pt x="1198" y="762"/>
                    </a:lnTo>
                    <a:lnTo>
                      <a:pt x="1214" y="756"/>
                    </a:lnTo>
                    <a:lnTo>
                      <a:pt x="1232" y="750"/>
                    </a:lnTo>
                    <a:lnTo>
                      <a:pt x="1252" y="746"/>
                    </a:lnTo>
                    <a:lnTo>
                      <a:pt x="1272" y="742"/>
                    </a:lnTo>
                    <a:lnTo>
                      <a:pt x="1294" y="740"/>
                    </a:lnTo>
                    <a:lnTo>
                      <a:pt x="1316" y="740"/>
                    </a:lnTo>
                    <a:lnTo>
                      <a:pt x="1870" y="740"/>
                    </a:lnTo>
                    <a:close/>
                    <a:moveTo>
                      <a:pt x="936" y="994"/>
                    </a:moveTo>
                    <a:lnTo>
                      <a:pt x="936" y="994"/>
                    </a:lnTo>
                    <a:lnTo>
                      <a:pt x="938" y="966"/>
                    </a:lnTo>
                    <a:lnTo>
                      <a:pt x="942" y="934"/>
                    </a:lnTo>
                    <a:lnTo>
                      <a:pt x="948" y="904"/>
                    </a:lnTo>
                    <a:lnTo>
                      <a:pt x="956" y="872"/>
                    </a:lnTo>
                    <a:lnTo>
                      <a:pt x="968" y="840"/>
                    </a:lnTo>
                    <a:lnTo>
                      <a:pt x="984" y="808"/>
                    </a:lnTo>
                    <a:lnTo>
                      <a:pt x="1002" y="776"/>
                    </a:lnTo>
                    <a:lnTo>
                      <a:pt x="1022" y="748"/>
                    </a:lnTo>
                    <a:lnTo>
                      <a:pt x="1046" y="720"/>
                    </a:lnTo>
                    <a:lnTo>
                      <a:pt x="1074" y="694"/>
                    </a:lnTo>
                    <a:lnTo>
                      <a:pt x="1104" y="672"/>
                    </a:lnTo>
                    <a:lnTo>
                      <a:pt x="1140" y="652"/>
                    </a:lnTo>
                    <a:lnTo>
                      <a:pt x="1158" y="644"/>
                    </a:lnTo>
                    <a:lnTo>
                      <a:pt x="1178" y="636"/>
                    </a:lnTo>
                    <a:lnTo>
                      <a:pt x="1198" y="630"/>
                    </a:lnTo>
                    <a:lnTo>
                      <a:pt x="1220" y="626"/>
                    </a:lnTo>
                    <a:lnTo>
                      <a:pt x="1242" y="620"/>
                    </a:lnTo>
                    <a:lnTo>
                      <a:pt x="1266" y="618"/>
                    </a:lnTo>
                    <a:lnTo>
                      <a:pt x="1290" y="616"/>
                    </a:lnTo>
                    <a:lnTo>
                      <a:pt x="1316" y="614"/>
                    </a:lnTo>
                    <a:lnTo>
                      <a:pt x="1870" y="614"/>
                    </a:lnTo>
                    <a:lnTo>
                      <a:pt x="1870" y="614"/>
                    </a:lnTo>
                    <a:lnTo>
                      <a:pt x="1890" y="616"/>
                    </a:lnTo>
                    <a:lnTo>
                      <a:pt x="1912" y="618"/>
                    </a:lnTo>
                    <a:lnTo>
                      <a:pt x="1912" y="346"/>
                    </a:lnTo>
                    <a:lnTo>
                      <a:pt x="1912" y="346"/>
                    </a:lnTo>
                    <a:lnTo>
                      <a:pt x="1912" y="332"/>
                    </a:lnTo>
                    <a:lnTo>
                      <a:pt x="1908" y="292"/>
                    </a:lnTo>
                    <a:lnTo>
                      <a:pt x="1902" y="266"/>
                    </a:lnTo>
                    <a:lnTo>
                      <a:pt x="1894" y="236"/>
                    </a:lnTo>
                    <a:lnTo>
                      <a:pt x="1884" y="206"/>
                    </a:lnTo>
                    <a:lnTo>
                      <a:pt x="1870" y="174"/>
                    </a:lnTo>
                    <a:lnTo>
                      <a:pt x="1852" y="142"/>
                    </a:lnTo>
                    <a:lnTo>
                      <a:pt x="1840" y="126"/>
                    </a:lnTo>
                    <a:lnTo>
                      <a:pt x="1828" y="110"/>
                    </a:lnTo>
                    <a:lnTo>
                      <a:pt x="1814" y="96"/>
                    </a:lnTo>
                    <a:lnTo>
                      <a:pt x="1800" y="80"/>
                    </a:lnTo>
                    <a:lnTo>
                      <a:pt x="1784" y="68"/>
                    </a:lnTo>
                    <a:lnTo>
                      <a:pt x="1766" y="54"/>
                    </a:lnTo>
                    <a:lnTo>
                      <a:pt x="1748" y="44"/>
                    </a:lnTo>
                    <a:lnTo>
                      <a:pt x="1728" y="32"/>
                    </a:lnTo>
                    <a:lnTo>
                      <a:pt x="1706" y="24"/>
                    </a:lnTo>
                    <a:lnTo>
                      <a:pt x="1682" y="16"/>
                    </a:lnTo>
                    <a:lnTo>
                      <a:pt x="1656" y="10"/>
                    </a:lnTo>
                    <a:lnTo>
                      <a:pt x="1628" y="4"/>
                    </a:lnTo>
                    <a:lnTo>
                      <a:pt x="1598" y="2"/>
                    </a:lnTo>
                    <a:lnTo>
                      <a:pt x="1568" y="0"/>
                    </a:lnTo>
                    <a:lnTo>
                      <a:pt x="346" y="0"/>
                    </a:lnTo>
                    <a:lnTo>
                      <a:pt x="346" y="0"/>
                    </a:lnTo>
                    <a:lnTo>
                      <a:pt x="330" y="2"/>
                    </a:lnTo>
                    <a:lnTo>
                      <a:pt x="292" y="6"/>
                    </a:lnTo>
                    <a:lnTo>
                      <a:pt x="266" y="12"/>
                    </a:lnTo>
                    <a:lnTo>
                      <a:pt x="236" y="18"/>
                    </a:lnTo>
                    <a:lnTo>
                      <a:pt x="204" y="30"/>
                    </a:lnTo>
                    <a:lnTo>
                      <a:pt x="172" y="44"/>
                    </a:lnTo>
                    <a:lnTo>
                      <a:pt x="140" y="62"/>
                    </a:lnTo>
                    <a:lnTo>
                      <a:pt x="124" y="74"/>
                    </a:lnTo>
                    <a:lnTo>
                      <a:pt x="110" y="86"/>
                    </a:lnTo>
                    <a:lnTo>
                      <a:pt x="94" y="98"/>
                    </a:lnTo>
                    <a:lnTo>
                      <a:pt x="80" y="112"/>
                    </a:lnTo>
                    <a:lnTo>
                      <a:pt x="66" y="128"/>
                    </a:lnTo>
                    <a:lnTo>
                      <a:pt x="54" y="146"/>
                    </a:lnTo>
                    <a:lnTo>
                      <a:pt x="42" y="166"/>
                    </a:lnTo>
                    <a:lnTo>
                      <a:pt x="32" y="186"/>
                    </a:lnTo>
                    <a:lnTo>
                      <a:pt x="22" y="208"/>
                    </a:lnTo>
                    <a:lnTo>
                      <a:pt x="16" y="232"/>
                    </a:lnTo>
                    <a:lnTo>
                      <a:pt x="8" y="258"/>
                    </a:lnTo>
                    <a:lnTo>
                      <a:pt x="4" y="286"/>
                    </a:lnTo>
                    <a:lnTo>
                      <a:pt x="2" y="314"/>
                    </a:lnTo>
                    <a:lnTo>
                      <a:pt x="0" y="346"/>
                    </a:lnTo>
                    <a:lnTo>
                      <a:pt x="0" y="748"/>
                    </a:lnTo>
                    <a:lnTo>
                      <a:pt x="0" y="748"/>
                    </a:lnTo>
                    <a:lnTo>
                      <a:pt x="0" y="762"/>
                    </a:lnTo>
                    <a:lnTo>
                      <a:pt x="6" y="802"/>
                    </a:lnTo>
                    <a:lnTo>
                      <a:pt x="10" y="828"/>
                    </a:lnTo>
                    <a:lnTo>
                      <a:pt x="18" y="856"/>
                    </a:lnTo>
                    <a:lnTo>
                      <a:pt x="30" y="888"/>
                    </a:lnTo>
                    <a:lnTo>
                      <a:pt x="44" y="920"/>
                    </a:lnTo>
                    <a:lnTo>
                      <a:pt x="62" y="952"/>
                    </a:lnTo>
                    <a:lnTo>
                      <a:pt x="72" y="968"/>
                    </a:lnTo>
                    <a:lnTo>
                      <a:pt x="84" y="982"/>
                    </a:lnTo>
                    <a:lnTo>
                      <a:pt x="98" y="998"/>
                    </a:lnTo>
                    <a:lnTo>
                      <a:pt x="112" y="1012"/>
                    </a:lnTo>
                    <a:lnTo>
                      <a:pt x="128" y="1026"/>
                    </a:lnTo>
                    <a:lnTo>
                      <a:pt x="146" y="1038"/>
                    </a:lnTo>
                    <a:lnTo>
                      <a:pt x="164" y="1050"/>
                    </a:lnTo>
                    <a:lnTo>
                      <a:pt x="186" y="1060"/>
                    </a:lnTo>
                    <a:lnTo>
                      <a:pt x="208" y="1070"/>
                    </a:lnTo>
                    <a:lnTo>
                      <a:pt x="232" y="1078"/>
                    </a:lnTo>
                    <a:lnTo>
                      <a:pt x="258" y="1084"/>
                    </a:lnTo>
                    <a:lnTo>
                      <a:pt x="284" y="1088"/>
                    </a:lnTo>
                    <a:lnTo>
                      <a:pt x="314" y="1092"/>
                    </a:lnTo>
                    <a:lnTo>
                      <a:pt x="346" y="1092"/>
                    </a:lnTo>
                    <a:lnTo>
                      <a:pt x="430" y="1092"/>
                    </a:lnTo>
                    <a:lnTo>
                      <a:pt x="430" y="1092"/>
                    </a:lnTo>
                    <a:lnTo>
                      <a:pt x="420" y="1158"/>
                    </a:lnTo>
                    <a:lnTo>
                      <a:pt x="408" y="1226"/>
                    </a:lnTo>
                    <a:lnTo>
                      <a:pt x="398" y="1262"/>
                    </a:lnTo>
                    <a:lnTo>
                      <a:pt x="388" y="1296"/>
                    </a:lnTo>
                    <a:lnTo>
                      <a:pt x="378" y="1332"/>
                    </a:lnTo>
                    <a:lnTo>
                      <a:pt x="366" y="1368"/>
                    </a:lnTo>
                    <a:lnTo>
                      <a:pt x="350" y="1402"/>
                    </a:lnTo>
                    <a:lnTo>
                      <a:pt x="336" y="1436"/>
                    </a:lnTo>
                    <a:lnTo>
                      <a:pt x="318" y="1470"/>
                    </a:lnTo>
                    <a:lnTo>
                      <a:pt x="298" y="1502"/>
                    </a:lnTo>
                    <a:lnTo>
                      <a:pt x="278" y="1532"/>
                    </a:lnTo>
                    <a:lnTo>
                      <a:pt x="254" y="1562"/>
                    </a:lnTo>
                    <a:lnTo>
                      <a:pt x="228" y="1590"/>
                    </a:lnTo>
                    <a:lnTo>
                      <a:pt x="202" y="1614"/>
                    </a:lnTo>
                    <a:lnTo>
                      <a:pt x="202" y="1614"/>
                    </a:lnTo>
                    <a:lnTo>
                      <a:pt x="220" y="1608"/>
                    </a:lnTo>
                    <a:lnTo>
                      <a:pt x="268" y="1584"/>
                    </a:lnTo>
                    <a:lnTo>
                      <a:pt x="300" y="1568"/>
                    </a:lnTo>
                    <a:lnTo>
                      <a:pt x="338" y="1546"/>
                    </a:lnTo>
                    <a:lnTo>
                      <a:pt x="378" y="1522"/>
                    </a:lnTo>
                    <a:lnTo>
                      <a:pt x="422" y="1492"/>
                    </a:lnTo>
                    <a:lnTo>
                      <a:pt x="466" y="1458"/>
                    </a:lnTo>
                    <a:lnTo>
                      <a:pt x="512" y="1420"/>
                    </a:lnTo>
                    <a:lnTo>
                      <a:pt x="556" y="1376"/>
                    </a:lnTo>
                    <a:lnTo>
                      <a:pt x="578" y="1354"/>
                    </a:lnTo>
                    <a:lnTo>
                      <a:pt x="600" y="1328"/>
                    </a:lnTo>
                    <a:lnTo>
                      <a:pt x="620" y="1304"/>
                    </a:lnTo>
                    <a:lnTo>
                      <a:pt x="640" y="1276"/>
                    </a:lnTo>
                    <a:lnTo>
                      <a:pt x="658" y="1250"/>
                    </a:lnTo>
                    <a:lnTo>
                      <a:pt x="676" y="1220"/>
                    </a:lnTo>
                    <a:lnTo>
                      <a:pt x="692" y="1190"/>
                    </a:lnTo>
                    <a:lnTo>
                      <a:pt x="708" y="1158"/>
                    </a:lnTo>
                    <a:lnTo>
                      <a:pt x="722" y="1126"/>
                    </a:lnTo>
                    <a:lnTo>
                      <a:pt x="734" y="1092"/>
                    </a:lnTo>
                    <a:lnTo>
                      <a:pt x="936" y="1092"/>
                    </a:lnTo>
                    <a:lnTo>
                      <a:pt x="936" y="994"/>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85" name="Freeform 13">
                <a:extLst>
                  <a:ext uri="{FF2B5EF4-FFF2-40B4-BE49-F238E27FC236}">
                    <a16:creationId xmlns:a16="http://schemas.microsoft.com/office/drawing/2014/main" id="{4188DF78-FBFC-459A-85E0-2D853686C185}"/>
                  </a:ext>
                </a:extLst>
              </p:cNvPr>
              <p:cNvSpPr>
                <a:spLocks noEditPoints="1"/>
              </p:cNvSpPr>
              <p:nvPr/>
            </p:nvSpPr>
            <p:spPr bwMode="auto">
              <a:xfrm>
                <a:off x="5102782" y="1971890"/>
                <a:ext cx="309827" cy="282112"/>
              </a:xfrm>
              <a:custGeom>
                <a:avLst/>
                <a:gdLst>
                  <a:gd name="T0" fmla="*/ 1910 w 2124"/>
                  <a:gd name="T1" fmla="*/ 744 h 1934"/>
                  <a:gd name="T2" fmla="*/ 1996 w 2124"/>
                  <a:gd name="T3" fmla="*/ 772 h 1934"/>
                  <a:gd name="T4" fmla="*/ 2076 w 2124"/>
                  <a:gd name="T5" fmla="*/ 834 h 1934"/>
                  <a:gd name="T6" fmla="*/ 2108 w 2124"/>
                  <a:gd name="T7" fmla="*/ 892 h 1934"/>
                  <a:gd name="T8" fmla="*/ 2124 w 2124"/>
                  <a:gd name="T9" fmla="*/ 972 h 1934"/>
                  <a:gd name="T10" fmla="*/ 2124 w 2124"/>
                  <a:gd name="T11" fmla="*/ 1302 h 1934"/>
                  <a:gd name="T12" fmla="*/ 2104 w 2124"/>
                  <a:gd name="T13" fmla="*/ 1396 h 1934"/>
                  <a:gd name="T14" fmla="*/ 2042 w 2124"/>
                  <a:gd name="T15" fmla="*/ 1488 h 1934"/>
                  <a:gd name="T16" fmla="*/ 1988 w 2124"/>
                  <a:gd name="T17" fmla="*/ 1524 h 1934"/>
                  <a:gd name="T18" fmla="*/ 1914 w 2124"/>
                  <a:gd name="T19" fmla="*/ 1544 h 1934"/>
                  <a:gd name="T20" fmla="*/ 1674 w 2124"/>
                  <a:gd name="T21" fmla="*/ 1546 h 1934"/>
                  <a:gd name="T22" fmla="*/ 1724 w 2124"/>
                  <a:gd name="T23" fmla="*/ 1750 h 1934"/>
                  <a:gd name="T24" fmla="*/ 1772 w 2124"/>
                  <a:gd name="T25" fmla="*/ 1850 h 1934"/>
                  <a:gd name="T26" fmla="*/ 1844 w 2124"/>
                  <a:gd name="T27" fmla="*/ 1934 h 1934"/>
                  <a:gd name="T28" fmla="*/ 1744 w 2124"/>
                  <a:gd name="T29" fmla="*/ 1882 h 1934"/>
                  <a:gd name="T30" fmla="*/ 1616 w 2124"/>
                  <a:gd name="T31" fmla="*/ 1788 h 1934"/>
                  <a:gd name="T32" fmla="*/ 1494 w 2124"/>
                  <a:gd name="T33" fmla="*/ 1642 h 1934"/>
                  <a:gd name="T34" fmla="*/ 1452 w 2124"/>
                  <a:gd name="T35" fmla="*/ 1546 h 1934"/>
                  <a:gd name="T36" fmla="*/ 1276 w 2124"/>
                  <a:gd name="T37" fmla="*/ 1542 h 1934"/>
                  <a:gd name="T38" fmla="*/ 1188 w 2124"/>
                  <a:gd name="T39" fmla="*/ 1514 h 1934"/>
                  <a:gd name="T40" fmla="*/ 1110 w 2124"/>
                  <a:gd name="T41" fmla="*/ 1452 h 1934"/>
                  <a:gd name="T42" fmla="*/ 1078 w 2124"/>
                  <a:gd name="T43" fmla="*/ 1394 h 1934"/>
                  <a:gd name="T44" fmla="*/ 1062 w 2124"/>
                  <a:gd name="T45" fmla="*/ 1314 h 1934"/>
                  <a:gd name="T46" fmla="*/ 1062 w 2124"/>
                  <a:gd name="T47" fmla="*/ 984 h 1934"/>
                  <a:gd name="T48" fmla="*/ 1082 w 2124"/>
                  <a:gd name="T49" fmla="*/ 890 h 1934"/>
                  <a:gd name="T50" fmla="*/ 1144 w 2124"/>
                  <a:gd name="T51" fmla="*/ 798 h 1934"/>
                  <a:gd name="T52" fmla="*/ 1198 w 2124"/>
                  <a:gd name="T53" fmla="*/ 762 h 1934"/>
                  <a:gd name="T54" fmla="*/ 1272 w 2124"/>
                  <a:gd name="T55" fmla="*/ 742 h 1934"/>
                  <a:gd name="T56" fmla="*/ 936 w 2124"/>
                  <a:gd name="T57" fmla="*/ 994 h 1934"/>
                  <a:gd name="T58" fmla="*/ 948 w 2124"/>
                  <a:gd name="T59" fmla="*/ 904 h 1934"/>
                  <a:gd name="T60" fmla="*/ 1002 w 2124"/>
                  <a:gd name="T61" fmla="*/ 776 h 1934"/>
                  <a:gd name="T62" fmla="*/ 1104 w 2124"/>
                  <a:gd name="T63" fmla="*/ 672 h 1934"/>
                  <a:gd name="T64" fmla="*/ 1198 w 2124"/>
                  <a:gd name="T65" fmla="*/ 630 h 1934"/>
                  <a:gd name="T66" fmla="*/ 1290 w 2124"/>
                  <a:gd name="T67" fmla="*/ 616 h 1934"/>
                  <a:gd name="T68" fmla="*/ 1890 w 2124"/>
                  <a:gd name="T69" fmla="*/ 616 h 1934"/>
                  <a:gd name="T70" fmla="*/ 1912 w 2124"/>
                  <a:gd name="T71" fmla="*/ 332 h 1934"/>
                  <a:gd name="T72" fmla="*/ 1884 w 2124"/>
                  <a:gd name="T73" fmla="*/ 206 h 1934"/>
                  <a:gd name="T74" fmla="*/ 1828 w 2124"/>
                  <a:gd name="T75" fmla="*/ 110 h 1934"/>
                  <a:gd name="T76" fmla="*/ 1766 w 2124"/>
                  <a:gd name="T77" fmla="*/ 54 h 1934"/>
                  <a:gd name="T78" fmla="*/ 1682 w 2124"/>
                  <a:gd name="T79" fmla="*/ 16 h 1934"/>
                  <a:gd name="T80" fmla="*/ 1568 w 2124"/>
                  <a:gd name="T81" fmla="*/ 0 h 1934"/>
                  <a:gd name="T82" fmla="*/ 292 w 2124"/>
                  <a:gd name="T83" fmla="*/ 6 h 1934"/>
                  <a:gd name="T84" fmla="*/ 172 w 2124"/>
                  <a:gd name="T85" fmla="*/ 44 h 1934"/>
                  <a:gd name="T86" fmla="*/ 94 w 2124"/>
                  <a:gd name="T87" fmla="*/ 98 h 1934"/>
                  <a:gd name="T88" fmla="*/ 42 w 2124"/>
                  <a:gd name="T89" fmla="*/ 166 h 1934"/>
                  <a:gd name="T90" fmla="*/ 8 w 2124"/>
                  <a:gd name="T91" fmla="*/ 258 h 1934"/>
                  <a:gd name="T92" fmla="*/ 0 w 2124"/>
                  <a:gd name="T93" fmla="*/ 748 h 1934"/>
                  <a:gd name="T94" fmla="*/ 10 w 2124"/>
                  <a:gd name="T95" fmla="*/ 828 h 1934"/>
                  <a:gd name="T96" fmla="*/ 62 w 2124"/>
                  <a:gd name="T97" fmla="*/ 952 h 1934"/>
                  <a:gd name="T98" fmla="*/ 112 w 2124"/>
                  <a:gd name="T99" fmla="*/ 1012 h 1934"/>
                  <a:gd name="T100" fmla="*/ 186 w 2124"/>
                  <a:gd name="T101" fmla="*/ 1060 h 1934"/>
                  <a:gd name="T102" fmla="*/ 284 w 2124"/>
                  <a:gd name="T103" fmla="*/ 1088 h 1934"/>
                  <a:gd name="T104" fmla="*/ 430 w 2124"/>
                  <a:gd name="T105" fmla="*/ 1092 h 1934"/>
                  <a:gd name="T106" fmla="*/ 388 w 2124"/>
                  <a:gd name="T107" fmla="*/ 1296 h 1934"/>
                  <a:gd name="T108" fmla="*/ 336 w 2124"/>
                  <a:gd name="T109" fmla="*/ 1436 h 1934"/>
                  <a:gd name="T110" fmla="*/ 254 w 2124"/>
                  <a:gd name="T111" fmla="*/ 1562 h 1934"/>
                  <a:gd name="T112" fmla="*/ 220 w 2124"/>
                  <a:gd name="T113" fmla="*/ 1608 h 1934"/>
                  <a:gd name="T114" fmla="*/ 378 w 2124"/>
                  <a:gd name="T115" fmla="*/ 1522 h 1934"/>
                  <a:gd name="T116" fmla="*/ 556 w 2124"/>
                  <a:gd name="T117" fmla="*/ 1376 h 1934"/>
                  <a:gd name="T118" fmla="*/ 640 w 2124"/>
                  <a:gd name="T119" fmla="*/ 1276 h 1934"/>
                  <a:gd name="T120" fmla="*/ 708 w 2124"/>
                  <a:gd name="T121" fmla="*/ 1158 h 1934"/>
                  <a:gd name="T122" fmla="*/ 936 w 2124"/>
                  <a:gd name="T123" fmla="*/ 99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4" h="1934">
                    <a:moveTo>
                      <a:pt x="1870" y="740"/>
                    </a:moveTo>
                    <a:lnTo>
                      <a:pt x="1870" y="740"/>
                    </a:lnTo>
                    <a:lnTo>
                      <a:pt x="1880" y="740"/>
                    </a:lnTo>
                    <a:lnTo>
                      <a:pt x="1910" y="744"/>
                    </a:lnTo>
                    <a:lnTo>
                      <a:pt x="1928" y="748"/>
                    </a:lnTo>
                    <a:lnTo>
                      <a:pt x="1950" y="752"/>
                    </a:lnTo>
                    <a:lnTo>
                      <a:pt x="1974" y="760"/>
                    </a:lnTo>
                    <a:lnTo>
                      <a:pt x="1996" y="772"/>
                    </a:lnTo>
                    <a:lnTo>
                      <a:pt x="2020" y="784"/>
                    </a:lnTo>
                    <a:lnTo>
                      <a:pt x="2044" y="802"/>
                    </a:lnTo>
                    <a:lnTo>
                      <a:pt x="2066" y="822"/>
                    </a:lnTo>
                    <a:lnTo>
                      <a:pt x="2076" y="834"/>
                    </a:lnTo>
                    <a:lnTo>
                      <a:pt x="2084" y="848"/>
                    </a:lnTo>
                    <a:lnTo>
                      <a:pt x="2094" y="862"/>
                    </a:lnTo>
                    <a:lnTo>
                      <a:pt x="2102" y="876"/>
                    </a:lnTo>
                    <a:lnTo>
                      <a:pt x="2108" y="892"/>
                    </a:lnTo>
                    <a:lnTo>
                      <a:pt x="2114" y="910"/>
                    </a:lnTo>
                    <a:lnTo>
                      <a:pt x="2118" y="930"/>
                    </a:lnTo>
                    <a:lnTo>
                      <a:pt x="2122" y="950"/>
                    </a:lnTo>
                    <a:lnTo>
                      <a:pt x="2124" y="972"/>
                    </a:lnTo>
                    <a:lnTo>
                      <a:pt x="2124" y="994"/>
                    </a:lnTo>
                    <a:lnTo>
                      <a:pt x="2124" y="1292"/>
                    </a:lnTo>
                    <a:lnTo>
                      <a:pt x="2124" y="1292"/>
                    </a:lnTo>
                    <a:lnTo>
                      <a:pt x="2124" y="1302"/>
                    </a:lnTo>
                    <a:lnTo>
                      <a:pt x="2120" y="1332"/>
                    </a:lnTo>
                    <a:lnTo>
                      <a:pt x="2116" y="1350"/>
                    </a:lnTo>
                    <a:lnTo>
                      <a:pt x="2112" y="1372"/>
                    </a:lnTo>
                    <a:lnTo>
                      <a:pt x="2104" y="1396"/>
                    </a:lnTo>
                    <a:lnTo>
                      <a:pt x="2092" y="1420"/>
                    </a:lnTo>
                    <a:lnTo>
                      <a:pt x="2080" y="1444"/>
                    </a:lnTo>
                    <a:lnTo>
                      <a:pt x="2062" y="1466"/>
                    </a:lnTo>
                    <a:lnTo>
                      <a:pt x="2042" y="1488"/>
                    </a:lnTo>
                    <a:lnTo>
                      <a:pt x="2030" y="1498"/>
                    </a:lnTo>
                    <a:lnTo>
                      <a:pt x="2016" y="1508"/>
                    </a:lnTo>
                    <a:lnTo>
                      <a:pt x="2002" y="1516"/>
                    </a:lnTo>
                    <a:lnTo>
                      <a:pt x="1988" y="1524"/>
                    </a:lnTo>
                    <a:lnTo>
                      <a:pt x="1972" y="1530"/>
                    </a:lnTo>
                    <a:lnTo>
                      <a:pt x="1954" y="1536"/>
                    </a:lnTo>
                    <a:lnTo>
                      <a:pt x="1934" y="1540"/>
                    </a:lnTo>
                    <a:lnTo>
                      <a:pt x="1914" y="1544"/>
                    </a:lnTo>
                    <a:lnTo>
                      <a:pt x="1892" y="1546"/>
                    </a:lnTo>
                    <a:lnTo>
                      <a:pt x="1870" y="1546"/>
                    </a:lnTo>
                    <a:lnTo>
                      <a:pt x="1674" y="1546"/>
                    </a:lnTo>
                    <a:lnTo>
                      <a:pt x="1674" y="1546"/>
                    </a:lnTo>
                    <a:lnTo>
                      <a:pt x="1682" y="1596"/>
                    </a:lnTo>
                    <a:lnTo>
                      <a:pt x="1692" y="1646"/>
                    </a:lnTo>
                    <a:lnTo>
                      <a:pt x="1706" y="1698"/>
                    </a:lnTo>
                    <a:lnTo>
                      <a:pt x="1724" y="1750"/>
                    </a:lnTo>
                    <a:lnTo>
                      <a:pt x="1734" y="1776"/>
                    </a:lnTo>
                    <a:lnTo>
                      <a:pt x="1746" y="1802"/>
                    </a:lnTo>
                    <a:lnTo>
                      <a:pt x="1758" y="1826"/>
                    </a:lnTo>
                    <a:lnTo>
                      <a:pt x="1772" y="1850"/>
                    </a:lnTo>
                    <a:lnTo>
                      <a:pt x="1788" y="1872"/>
                    </a:lnTo>
                    <a:lnTo>
                      <a:pt x="1806" y="1894"/>
                    </a:lnTo>
                    <a:lnTo>
                      <a:pt x="1824" y="1914"/>
                    </a:lnTo>
                    <a:lnTo>
                      <a:pt x="1844" y="1934"/>
                    </a:lnTo>
                    <a:lnTo>
                      <a:pt x="1844" y="1934"/>
                    </a:lnTo>
                    <a:lnTo>
                      <a:pt x="1832" y="1928"/>
                    </a:lnTo>
                    <a:lnTo>
                      <a:pt x="1796" y="1912"/>
                    </a:lnTo>
                    <a:lnTo>
                      <a:pt x="1744" y="1882"/>
                    </a:lnTo>
                    <a:lnTo>
                      <a:pt x="1714" y="1864"/>
                    </a:lnTo>
                    <a:lnTo>
                      <a:pt x="1682" y="1842"/>
                    </a:lnTo>
                    <a:lnTo>
                      <a:pt x="1648" y="1818"/>
                    </a:lnTo>
                    <a:lnTo>
                      <a:pt x="1616" y="1788"/>
                    </a:lnTo>
                    <a:lnTo>
                      <a:pt x="1582" y="1756"/>
                    </a:lnTo>
                    <a:lnTo>
                      <a:pt x="1550" y="1722"/>
                    </a:lnTo>
                    <a:lnTo>
                      <a:pt x="1522" y="1684"/>
                    </a:lnTo>
                    <a:lnTo>
                      <a:pt x="1494" y="1642"/>
                    </a:lnTo>
                    <a:lnTo>
                      <a:pt x="1482" y="1620"/>
                    </a:lnTo>
                    <a:lnTo>
                      <a:pt x="1470" y="1596"/>
                    </a:lnTo>
                    <a:lnTo>
                      <a:pt x="1460" y="1572"/>
                    </a:lnTo>
                    <a:lnTo>
                      <a:pt x="1452" y="1546"/>
                    </a:lnTo>
                    <a:lnTo>
                      <a:pt x="1316" y="1546"/>
                    </a:lnTo>
                    <a:lnTo>
                      <a:pt x="1316" y="1546"/>
                    </a:lnTo>
                    <a:lnTo>
                      <a:pt x="1306" y="1546"/>
                    </a:lnTo>
                    <a:lnTo>
                      <a:pt x="1276" y="1542"/>
                    </a:lnTo>
                    <a:lnTo>
                      <a:pt x="1258" y="1540"/>
                    </a:lnTo>
                    <a:lnTo>
                      <a:pt x="1236" y="1534"/>
                    </a:lnTo>
                    <a:lnTo>
                      <a:pt x="1212" y="1526"/>
                    </a:lnTo>
                    <a:lnTo>
                      <a:pt x="1188" y="1514"/>
                    </a:lnTo>
                    <a:lnTo>
                      <a:pt x="1164" y="1502"/>
                    </a:lnTo>
                    <a:lnTo>
                      <a:pt x="1142" y="1484"/>
                    </a:lnTo>
                    <a:lnTo>
                      <a:pt x="1120" y="1464"/>
                    </a:lnTo>
                    <a:lnTo>
                      <a:pt x="1110" y="1452"/>
                    </a:lnTo>
                    <a:lnTo>
                      <a:pt x="1100" y="1440"/>
                    </a:lnTo>
                    <a:lnTo>
                      <a:pt x="1092" y="1426"/>
                    </a:lnTo>
                    <a:lnTo>
                      <a:pt x="1084" y="1410"/>
                    </a:lnTo>
                    <a:lnTo>
                      <a:pt x="1078" y="1394"/>
                    </a:lnTo>
                    <a:lnTo>
                      <a:pt x="1072" y="1376"/>
                    </a:lnTo>
                    <a:lnTo>
                      <a:pt x="1068" y="1356"/>
                    </a:lnTo>
                    <a:lnTo>
                      <a:pt x="1064" y="1336"/>
                    </a:lnTo>
                    <a:lnTo>
                      <a:pt x="1062" y="1314"/>
                    </a:lnTo>
                    <a:lnTo>
                      <a:pt x="1062" y="1292"/>
                    </a:lnTo>
                    <a:lnTo>
                      <a:pt x="1062" y="994"/>
                    </a:lnTo>
                    <a:lnTo>
                      <a:pt x="1062" y="994"/>
                    </a:lnTo>
                    <a:lnTo>
                      <a:pt x="1062" y="984"/>
                    </a:lnTo>
                    <a:lnTo>
                      <a:pt x="1066" y="954"/>
                    </a:lnTo>
                    <a:lnTo>
                      <a:pt x="1068" y="936"/>
                    </a:lnTo>
                    <a:lnTo>
                      <a:pt x="1074" y="914"/>
                    </a:lnTo>
                    <a:lnTo>
                      <a:pt x="1082" y="890"/>
                    </a:lnTo>
                    <a:lnTo>
                      <a:pt x="1092" y="868"/>
                    </a:lnTo>
                    <a:lnTo>
                      <a:pt x="1106" y="844"/>
                    </a:lnTo>
                    <a:lnTo>
                      <a:pt x="1124" y="820"/>
                    </a:lnTo>
                    <a:lnTo>
                      <a:pt x="1144" y="798"/>
                    </a:lnTo>
                    <a:lnTo>
                      <a:pt x="1156" y="788"/>
                    </a:lnTo>
                    <a:lnTo>
                      <a:pt x="1168" y="780"/>
                    </a:lnTo>
                    <a:lnTo>
                      <a:pt x="1182" y="770"/>
                    </a:lnTo>
                    <a:lnTo>
                      <a:pt x="1198" y="762"/>
                    </a:lnTo>
                    <a:lnTo>
                      <a:pt x="1214" y="756"/>
                    </a:lnTo>
                    <a:lnTo>
                      <a:pt x="1232" y="750"/>
                    </a:lnTo>
                    <a:lnTo>
                      <a:pt x="1252" y="746"/>
                    </a:lnTo>
                    <a:lnTo>
                      <a:pt x="1272" y="742"/>
                    </a:lnTo>
                    <a:lnTo>
                      <a:pt x="1294" y="740"/>
                    </a:lnTo>
                    <a:lnTo>
                      <a:pt x="1316" y="740"/>
                    </a:lnTo>
                    <a:lnTo>
                      <a:pt x="1870" y="740"/>
                    </a:lnTo>
                    <a:close/>
                    <a:moveTo>
                      <a:pt x="936" y="994"/>
                    </a:moveTo>
                    <a:lnTo>
                      <a:pt x="936" y="994"/>
                    </a:lnTo>
                    <a:lnTo>
                      <a:pt x="938" y="966"/>
                    </a:lnTo>
                    <a:lnTo>
                      <a:pt x="942" y="934"/>
                    </a:lnTo>
                    <a:lnTo>
                      <a:pt x="948" y="904"/>
                    </a:lnTo>
                    <a:lnTo>
                      <a:pt x="956" y="872"/>
                    </a:lnTo>
                    <a:lnTo>
                      <a:pt x="968" y="840"/>
                    </a:lnTo>
                    <a:lnTo>
                      <a:pt x="984" y="808"/>
                    </a:lnTo>
                    <a:lnTo>
                      <a:pt x="1002" y="776"/>
                    </a:lnTo>
                    <a:lnTo>
                      <a:pt x="1022" y="748"/>
                    </a:lnTo>
                    <a:lnTo>
                      <a:pt x="1046" y="720"/>
                    </a:lnTo>
                    <a:lnTo>
                      <a:pt x="1074" y="694"/>
                    </a:lnTo>
                    <a:lnTo>
                      <a:pt x="1104" y="672"/>
                    </a:lnTo>
                    <a:lnTo>
                      <a:pt x="1140" y="652"/>
                    </a:lnTo>
                    <a:lnTo>
                      <a:pt x="1158" y="644"/>
                    </a:lnTo>
                    <a:lnTo>
                      <a:pt x="1178" y="636"/>
                    </a:lnTo>
                    <a:lnTo>
                      <a:pt x="1198" y="630"/>
                    </a:lnTo>
                    <a:lnTo>
                      <a:pt x="1220" y="626"/>
                    </a:lnTo>
                    <a:lnTo>
                      <a:pt x="1242" y="620"/>
                    </a:lnTo>
                    <a:lnTo>
                      <a:pt x="1266" y="618"/>
                    </a:lnTo>
                    <a:lnTo>
                      <a:pt x="1290" y="616"/>
                    </a:lnTo>
                    <a:lnTo>
                      <a:pt x="1316" y="614"/>
                    </a:lnTo>
                    <a:lnTo>
                      <a:pt x="1870" y="614"/>
                    </a:lnTo>
                    <a:lnTo>
                      <a:pt x="1870" y="614"/>
                    </a:lnTo>
                    <a:lnTo>
                      <a:pt x="1890" y="616"/>
                    </a:lnTo>
                    <a:lnTo>
                      <a:pt x="1912" y="618"/>
                    </a:lnTo>
                    <a:lnTo>
                      <a:pt x="1912" y="346"/>
                    </a:lnTo>
                    <a:lnTo>
                      <a:pt x="1912" y="346"/>
                    </a:lnTo>
                    <a:lnTo>
                      <a:pt x="1912" y="332"/>
                    </a:lnTo>
                    <a:lnTo>
                      <a:pt x="1908" y="292"/>
                    </a:lnTo>
                    <a:lnTo>
                      <a:pt x="1902" y="266"/>
                    </a:lnTo>
                    <a:lnTo>
                      <a:pt x="1894" y="236"/>
                    </a:lnTo>
                    <a:lnTo>
                      <a:pt x="1884" y="206"/>
                    </a:lnTo>
                    <a:lnTo>
                      <a:pt x="1870" y="174"/>
                    </a:lnTo>
                    <a:lnTo>
                      <a:pt x="1852" y="142"/>
                    </a:lnTo>
                    <a:lnTo>
                      <a:pt x="1840" y="126"/>
                    </a:lnTo>
                    <a:lnTo>
                      <a:pt x="1828" y="110"/>
                    </a:lnTo>
                    <a:lnTo>
                      <a:pt x="1814" y="96"/>
                    </a:lnTo>
                    <a:lnTo>
                      <a:pt x="1800" y="80"/>
                    </a:lnTo>
                    <a:lnTo>
                      <a:pt x="1784" y="68"/>
                    </a:lnTo>
                    <a:lnTo>
                      <a:pt x="1766" y="54"/>
                    </a:lnTo>
                    <a:lnTo>
                      <a:pt x="1748" y="44"/>
                    </a:lnTo>
                    <a:lnTo>
                      <a:pt x="1728" y="32"/>
                    </a:lnTo>
                    <a:lnTo>
                      <a:pt x="1706" y="24"/>
                    </a:lnTo>
                    <a:lnTo>
                      <a:pt x="1682" y="16"/>
                    </a:lnTo>
                    <a:lnTo>
                      <a:pt x="1656" y="10"/>
                    </a:lnTo>
                    <a:lnTo>
                      <a:pt x="1628" y="4"/>
                    </a:lnTo>
                    <a:lnTo>
                      <a:pt x="1598" y="2"/>
                    </a:lnTo>
                    <a:lnTo>
                      <a:pt x="1568" y="0"/>
                    </a:lnTo>
                    <a:lnTo>
                      <a:pt x="346" y="0"/>
                    </a:lnTo>
                    <a:lnTo>
                      <a:pt x="346" y="0"/>
                    </a:lnTo>
                    <a:lnTo>
                      <a:pt x="330" y="2"/>
                    </a:lnTo>
                    <a:lnTo>
                      <a:pt x="292" y="6"/>
                    </a:lnTo>
                    <a:lnTo>
                      <a:pt x="266" y="12"/>
                    </a:lnTo>
                    <a:lnTo>
                      <a:pt x="236" y="18"/>
                    </a:lnTo>
                    <a:lnTo>
                      <a:pt x="204" y="30"/>
                    </a:lnTo>
                    <a:lnTo>
                      <a:pt x="172" y="44"/>
                    </a:lnTo>
                    <a:lnTo>
                      <a:pt x="140" y="62"/>
                    </a:lnTo>
                    <a:lnTo>
                      <a:pt x="124" y="74"/>
                    </a:lnTo>
                    <a:lnTo>
                      <a:pt x="110" y="86"/>
                    </a:lnTo>
                    <a:lnTo>
                      <a:pt x="94" y="98"/>
                    </a:lnTo>
                    <a:lnTo>
                      <a:pt x="80" y="112"/>
                    </a:lnTo>
                    <a:lnTo>
                      <a:pt x="66" y="128"/>
                    </a:lnTo>
                    <a:lnTo>
                      <a:pt x="54" y="146"/>
                    </a:lnTo>
                    <a:lnTo>
                      <a:pt x="42" y="166"/>
                    </a:lnTo>
                    <a:lnTo>
                      <a:pt x="32" y="186"/>
                    </a:lnTo>
                    <a:lnTo>
                      <a:pt x="22" y="208"/>
                    </a:lnTo>
                    <a:lnTo>
                      <a:pt x="16" y="232"/>
                    </a:lnTo>
                    <a:lnTo>
                      <a:pt x="8" y="258"/>
                    </a:lnTo>
                    <a:lnTo>
                      <a:pt x="4" y="286"/>
                    </a:lnTo>
                    <a:lnTo>
                      <a:pt x="2" y="314"/>
                    </a:lnTo>
                    <a:lnTo>
                      <a:pt x="0" y="346"/>
                    </a:lnTo>
                    <a:lnTo>
                      <a:pt x="0" y="748"/>
                    </a:lnTo>
                    <a:lnTo>
                      <a:pt x="0" y="748"/>
                    </a:lnTo>
                    <a:lnTo>
                      <a:pt x="0" y="762"/>
                    </a:lnTo>
                    <a:lnTo>
                      <a:pt x="6" y="802"/>
                    </a:lnTo>
                    <a:lnTo>
                      <a:pt x="10" y="828"/>
                    </a:lnTo>
                    <a:lnTo>
                      <a:pt x="18" y="856"/>
                    </a:lnTo>
                    <a:lnTo>
                      <a:pt x="30" y="888"/>
                    </a:lnTo>
                    <a:lnTo>
                      <a:pt x="44" y="920"/>
                    </a:lnTo>
                    <a:lnTo>
                      <a:pt x="62" y="952"/>
                    </a:lnTo>
                    <a:lnTo>
                      <a:pt x="72" y="968"/>
                    </a:lnTo>
                    <a:lnTo>
                      <a:pt x="84" y="982"/>
                    </a:lnTo>
                    <a:lnTo>
                      <a:pt x="98" y="998"/>
                    </a:lnTo>
                    <a:lnTo>
                      <a:pt x="112" y="1012"/>
                    </a:lnTo>
                    <a:lnTo>
                      <a:pt x="128" y="1026"/>
                    </a:lnTo>
                    <a:lnTo>
                      <a:pt x="146" y="1038"/>
                    </a:lnTo>
                    <a:lnTo>
                      <a:pt x="164" y="1050"/>
                    </a:lnTo>
                    <a:lnTo>
                      <a:pt x="186" y="1060"/>
                    </a:lnTo>
                    <a:lnTo>
                      <a:pt x="208" y="1070"/>
                    </a:lnTo>
                    <a:lnTo>
                      <a:pt x="232" y="1078"/>
                    </a:lnTo>
                    <a:lnTo>
                      <a:pt x="258" y="1084"/>
                    </a:lnTo>
                    <a:lnTo>
                      <a:pt x="284" y="1088"/>
                    </a:lnTo>
                    <a:lnTo>
                      <a:pt x="314" y="1092"/>
                    </a:lnTo>
                    <a:lnTo>
                      <a:pt x="346" y="1092"/>
                    </a:lnTo>
                    <a:lnTo>
                      <a:pt x="430" y="1092"/>
                    </a:lnTo>
                    <a:lnTo>
                      <a:pt x="430" y="1092"/>
                    </a:lnTo>
                    <a:lnTo>
                      <a:pt x="420" y="1158"/>
                    </a:lnTo>
                    <a:lnTo>
                      <a:pt x="408" y="1226"/>
                    </a:lnTo>
                    <a:lnTo>
                      <a:pt x="398" y="1262"/>
                    </a:lnTo>
                    <a:lnTo>
                      <a:pt x="388" y="1296"/>
                    </a:lnTo>
                    <a:lnTo>
                      <a:pt x="378" y="1332"/>
                    </a:lnTo>
                    <a:lnTo>
                      <a:pt x="366" y="1368"/>
                    </a:lnTo>
                    <a:lnTo>
                      <a:pt x="350" y="1402"/>
                    </a:lnTo>
                    <a:lnTo>
                      <a:pt x="336" y="1436"/>
                    </a:lnTo>
                    <a:lnTo>
                      <a:pt x="318" y="1470"/>
                    </a:lnTo>
                    <a:lnTo>
                      <a:pt x="298" y="1502"/>
                    </a:lnTo>
                    <a:lnTo>
                      <a:pt x="278" y="1532"/>
                    </a:lnTo>
                    <a:lnTo>
                      <a:pt x="254" y="1562"/>
                    </a:lnTo>
                    <a:lnTo>
                      <a:pt x="228" y="1590"/>
                    </a:lnTo>
                    <a:lnTo>
                      <a:pt x="202" y="1614"/>
                    </a:lnTo>
                    <a:lnTo>
                      <a:pt x="202" y="1614"/>
                    </a:lnTo>
                    <a:lnTo>
                      <a:pt x="220" y="1608"/>
                    </a:lnTo>
                    <a:lnTo>
                      <a:pt x="268" y="1584"/>
                    </a:lnTo>
                    <a:lnTo>
                      <a:pt x="300" y="1568"/>
                    </a:lnTo>
                    <a:lnTo>
                      <a:pt x="338" y="1546"/>
                    </a:lnTo>
                    <a:lnTo>
                      <a:pt x="378" y="1522"/>
                    </a:lnTo>
                    <a:lnTo>
                      <a:pt x="422" y="1492"/>
                    </a:lnTo>
                    <a:lnTo>
                      <a:pt x="466" y="1458"/>
                    </a:lnTo>
                    <a:lnTo>
                      <a:pt x="512" y="1420"/>
                    </a:lnTo>
                    <a:lnTo>
                      <a:pt x="556" y="1376"/>
                    </a:lnTo>
                    <a:lnTo>
                      <a:pt x="578" y="1354"/>
                    </a:lnTo>
                    <a:lnTo>
                      <a:pt x="600" y="1328"/>
                    </a:lnTo>
                    <a:lnTo>
                      <a:pt x="620" y="1304"/>
                    </a:lnTo>
                    <a:lnTo>
                      <a:pt x="640" y="1276"/>
                    </a:lnTo>
                    <a:lnTo>
                      <a:pt x="658" y="1250"/>
                    </a:lnTo>
                    <a:lnTo>
                      <a:pt x="676" y="1220"/>
                    </a:lnTo>
                    <a:lnTo>
                      <a:pt x="692" y="1190"/>
                    </a:lnTo>
                    <a:lnTo>
                      <a:pt x="708" y="1158"/>
                    </a:lnTo>
                    <a:lnTo>
                      <a:pt x="722" y="1126"/>
                    </a:lnTo>
                    <a:lnTo>
                      <a:pt x="734" y="1092"/>
                    </a:lnTo>
                    <a:lnTo>
                      <a:pt x="936" y="1092"/>
                    </a:lnTo>
                    <a:lnTo>
                      <a:pt x="936" y="994"/>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86" name="Freeform 13">
                <a:extLst>
                  <a:ext uri="{FF2B5EF4-FFF2-40B4-BE49-F238E27FC236}">
                    <a16:creationId xmlns:a16="http://schemas.microsoft.com/office/drawing/2014/main" id="{29BD54BB-601D-49E7-B21B-35168E5A0914}"/>
                  </a:ext>
                </a:extLst>
              </p:cNvPr>
              <p:cNvSpPr>
                <a:spLocks noEditPoints="1"/>
              </p:cNvSpPr>
              <p:nvPr/>
            </p:nvSpPr>
            <p:spPr bwMode="auto">
              <a:xfrm>
                <a:off x="8250149" y="1001795"/>
                <a:ext cx="364766" cy="332137"/>
              </a:xfrm>
              <a:custGeom>
                <a:avLst/>
                <a:gdLst>
                  <a:gd name="T0" fmla="*/ 1910 w 2124"/>
                  <a:gd name="T1" fmla="*/ 744 h 1934"/>
                  <a:gd name="T2" fmla="*/ 1996 w 2124"/>
                  <a:gd name="T3" fmla="*/ 772 h 1934"/>
                  <a:gd name="T4" fmla="*/ 2076 w 2124"/>
                  <a:gd name="T5" fmla="*/ 834 h 1934"/>
                  <a:gd name="T6" fmla="*/ 2108 w 2124"/>
                  <a:gd name="T7" fmla="*/ 892 h 1934"/>
                  <a:gd name="T8" fmla="*/ 2124 w 2124"/>
                  <a:gd name="T9" fmla="*/ 972 h 1934"/>
                  <a:gd name="T10" fmla="*/ 2124 w 2124"/>
                  <a:gd name="T11" fmla="*/ 1302 h 1934"/>
                  <a:gd name="T12" fmla="*/ 2104 w 2124"/>
                  <a:gd name="T13" fmla="*/ 1396 h 1934"/>
                  <a:gd name="T14" fmla="*/ 2042 w 2124"/>
                  <a:gd name="T15" fmla="*/ 1488 h 1934"/>
                  <a:gd name="T16" fmla="*/ 1988 w 2124"/>
                  <a:gd name="T17" fmla="*/ 1524 h 1934"/>
                  <a:gd name="T18" fmla="*/ 1914 w 2124"/>
                  <a:gd name="T19" fmla="*/ 1544 h 1934"/>
                  <a:gd name="T20" fmla="*/ 1674 w 2124"/>
                  <a:gd name="T21" fmla="*/ 1546 h 1934"/>
                  <a:gd name="T22" fmla="*/ 1724 w 2124"/>
                  <a:gd name="T23" fmla="*/ 1750 h 1934"/>
                  <a:gd name="T24" fmla="*/ 1772 w 2124"/>
                  <a:gd name="T25" fmla="*/ 1850 h 1934"/>
                  <a:gd name="T26" fmla="*/ 1844 w 2124"/>
                  <a:gd name="T27" fmla="*/ 1934 h 1934"/>
                  <a:gd name="T28" fmla="*/ 1744 w 2124"/>
                  <a:gd name="T29" fmla="*/ 1882 h 1934"/>
                  <a:gd name="T30" fmla="*/ 1616 w 2124"/>
                  <a:gd name="T31" fmla="*/ 1788 h 1934"/>
                  <a:gd name="T32" fmla="*/ 1494 w 2124"/>
                  <a:gd name="T33" fmla="*/ 1642 h 1934"/>
                  <a:gd name="T34" fmla="*/ 1452 w 2124"/>
                  <a:gd name="T35" fmla="*/ 1546 h 1934"/>
                  <a:gd name="T36" fmla="*/ 1276 w 2124"/>
                  <a:gd name="T37" fmla="*/ 1542 h 1934"/>
                  <a:gd name="T38" fmla="*/ 1188 w 2124"/>
                  <a:gd name="T39" fmla="*/ 1514 h 1934"/>
                  <a:gd name="T40" fmla="*/ 1110 w 2124"/>
                  <a:gd name="T41" fmla="*/ 1452 h 1934"/>
                  <a:gd name="T42" fmla="*/ 1078 w 2124"/>
                  <a:gd name="T43" fmla="*/ 1394 h 1934"/>
                  <a:gd name="T44" fmla="*/ 1062 w 2124"/>
                  <a:gd name="T45" fmla="*/ 1314 h 1934"/>
                  <a:gd name="T46" fmla="*/ 1062 w 2124"/>
                  <a:gd name="T47" fmla="*/ 984 h 1934"/>
                  <a:gd name="T48" fmla="*/ 1082 w 2124"/>
                  <a:gd name="T49" fmla="*/ 890 h 1934"/>
                  <a:gd name="T50" fmla="*/ 1144 w 2124"/>
                  <a:gd name="T51" fmla="*/ 798 h 1934"/>
                  <a:gd name="T52" fmla="*/ 1198 w 2124"/>
                  <a:gd name="T53" fmla="*/ 762 h 1934"/>
                  <a:gd name="T54" fmla="*/ 1272 w 2124"/>
                  <a:gd name="T55" fmla="*/ 742 h 1934"/>
                  <a:gd name="T56" fmla="*/ 936 w 2124"/>
                  <a:gd name="T57" fmla="*/ 994 h 1934"/>
                  <a:gd name="T58" fmla="*/ 948 w 2124"/>
                  <a:gd name="T59" fmla="*/ 904 h 1934"/>
                  <a:gd name="T60" fmla="*/ 1002 w 2124"/>
                  <a:gd name="T61" fmla="*/ 776 h 1934"/>
                  <a:gd name="T62" fmla="*/ 1104 w 2124"/>
                  <a:gd name="T63" fmla="*/ 672 h 1934"/>
                  <a:gd name="T64" fmla="*/ 1198 w 2124"/>
                  <a:gd name="T65" fmla="*/ 630 h 1934"/>
                  <a:gd name="T66" fmla="*/ 1290 w 2124"/>
                  <a:gd name="T67" fmla="*/ 616 h 1934"/>
                  <a:gd name="T68" fmla="*/ 1890 w 2124"/>
                  <a:gd name="T69" fmla="*/ 616 h 1934"/>
                  <a:gd name="T70" fmla="*/ 1912 w 2124"/>
                  <a:gd name="T71" fmla="*/ 332 h 1934"/>
                  <a:gd name="T72" fmla="*/ 1884 w 2124"/>
                  <a:gd name="T73" fmla="*/ 206 h 1934"/>
                  <a:gd name="T74" fmla="*/ 1828 w 2124"/>
                  <a:gd name="T75" fmla="*/ 110 h 1934"/>
                  <a:gd name="T76" fmla="*/ 1766 w 2124"/>
                  <a:gd name="T77" fmla="*/ 54 h 1934"/>
                  <a:gd name="T78" fmla="*/ 1682 w 2124"/>
                  <a:gd name="T79" fmla="*/ 16 h 1934"/>
                  <a:gd name="T80" fmla="*/ 1568 w 2124"/>
                  <a:gd name="T81" fmla="*/ 0 h 1934"/>
                  <a:gd name="T82" fmla="*/ 292 w 2124"/>
                  <a:gd name="T83" fmla="*/ 6 h 1934"/>
                  <a:gd name="T84" fmla="*/ 172 w 2124"/>
                  <a:gd name="T85" fmla="*/ 44 h 1934"/>
                  <a:gd name="T86" fmla="*/ 94 w 2124"/>
                  <a:gd name="T87" fmla="*/ 98 h 1934"/>
                  <a:gd name="T88" fmla="*/ 42 w 2124"/>
                  <a:gd name="T89" fmla="*/ 166 h 1934"/>
                  <a:gd name="T90" fmla="*/ 8 w 2124"/>
                  <a:gd name="T91" fmla="*/ 258 h 1934"/>
                  <a:gd name="T92" fmla="*/ 0 w 2124"/>
                  <a:gd name="T93" fmla="*/ 748 h 1934"/>
                  <a:gd name="T94" fmla="*/ 10 w 2124"/>
                  <a:gd name="T95" fmla="*/ 828 h 1934"/>
                  <a:gd name="T96" fmla="*/ 62 w 2124"/>
                  <a:gd name="T97" fmla="*/ 952 h 1934"/>
                  <a:gd name="T98" fmla="*/ 112 w 2124"/>
                  <a:gd name="T99" fmla="*/ 1012 h 1934"/>
                  <a:gd name="T100" fmla="*/ 186 w 2124"/>
                  <a:gd name="T101" fmla="*/ 1060 h 1934"/>
                  <a:gd name="T102" fmla="*/ 284 w 2124"/>
                  <a:gd name="T103" fmla="*/ 1088 h 1934"/>
                  <a:gd name="T104" fmla="*/ 430 w 2124"/>
                  <a:gd name="T105" fmla="*/ 1092 h 1934"/>
                  <a:gd name="T106" fmla="*/ 388 w 2124"/>
                  <a:gd name="T107" fmla="*/ 1296 h 1934"/>
                  <a:gd name="T108" fmla="*/ 336 w 2124"/>
                  <a:gd name="T109" fmla="*/ 1436 h 1934"/>
                  <a:gd name="T110" fmla="*/ 254 w 2124"/>
                  <a:gd name="T111" fmla="*/ 1562 h 1934"/>
                  <a:gd name="T112" fmla="*/ 220 w 2124"/>
                  <a:gd name="T113" fmla="*/ 1608 h 1934"/>
                  <a:gd name="T114" fmla="*/ 378 w 2124"/>
                  <a:gd name="T115" fmla="*/ 1522 h 1934"/>
                  <a:gd name="T116" fmla="*/ 556 w 2124"/>
                  <a:gd name="T117" fmla="*/ 1376 h 1934"/>
                  <a:gd name="T118" fmla="*/ 640 w 2124"/>
                  <a:gd name="T119" fmla="*/ 1276 h 1934"/>
                  <a:gd name="T120" fmla="*/ 708 w 2124"/>
                  <a:gd name="T121" fmla="*/ 1158 h 1934"/>
                  <a:gd name="T122" fmla="*/ 936 w 2124"/>
                  <a:gd name="T123" fmla="*/ 99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4" h="1934">
                    <a:moveTo>
                      <a:pt x="1870" y="740"/>
                    </a:moveTo>
                    <a:lnTo>
                      <a:pt x="1870" y="740"/>
                    </a:lnTo>
                    <a:lnTo>
                      <a:pt x="1880" y="740"/>
                    </a:lnTo>
                    <a:lnTo>
                      <a:pt x="1910" y="744"/>
                    </a:lnTo>
                    <a:lnTo>
                      <a:pt x="1928" y="748"/>
                    </a:lnTo>
                    <a:lnTo>
                      <a:pt x="1950" y="752"/>
                    </a:lnTo>
                    <a:lnTo>
                      <a:pt x="1974" y="760"/>
                    </a:lnTo>
                    <a:lnTo>
                      <a:pt x="1996" y="772"/>
                    </a:lnTo>
                    <a:lnTo>
                      <a:pt x="2020" y="784"/>
                    </a:lnTo>
                    <a:lnTo>
                      <a:pt x="2044" y="802"/>
                    </a:lnTo>
                    <a:lnTo>
                      <a:pt x="2066" y="822"/>
                    </a:lnTo>
                    <a:lnTo>
                      <a:pt x="2076" y="834"/>
                    </a:lnTo>
                    <a:lnTo>
                      <a:pt x="2084" y="848"/>
                    </a:lnTo>
                    <a:lnTo>
                      <a:pt x="2094" y="862"/>
                    </a:lnTo>
                    <a:lnTo>
                      <a:pt x="2102" y="876"/>
                    </a:lnTo>
                    <a:lnTo>
                      <a:pt x="2108" y="892"/>
                    </a:lnTo>
                    <a:lnTo>
                      <a:pt x="2114" y="910"/>
                    </a:lnTo>
                    <a:lnTo>
                      <a:pt x="2118" y="930"/>
                    </a:lnTo>
                    <a:lnTo>
                      <a:pt x="2122" y="950"/>
                    </a:lnTo>
                    <a:lnTo>
                      <a:pt x="2124" y="972"/>
                    </a:lnTo>
                    <a:lnTo>
                      <a:pt x="2124" y="994"/>
                    </a:lnTo>
                    <a:lnTo>
                      <a:pt x="2124" y="1292"/>
                    </a:lnTo>
                    <a:lnTo>
                      <a:pt x="2124" y="1292"/>
                    </a:lnTo>
                    <a:lnTo>
                      <a:pt x="2124" y="1302"/>
                    </a:lnTo>
                    <a:lnTo>
                      <a:pt x="2120" y="1332"/>
                    </a:lnTo>
                    <a:lnTo>
                      <a:pt x="2116" y="1350"/>
                    </a:lnTo>
                    <a:lnTo>
                      <a:pt x="2112" y="1372"/>
                    </a:lnTo>
                    <a:lnTo>
                      <a:pt x="2104" y="1396"/>
                    </a:lnTo>
                    <a:lnTo>
                      <a:pt x="2092" y="1420"/>
                    </a:lnTo>
                    <a:lnTo>
                      <a:pt x="2080" y="1444"/>
                    </a:lnTo>
                    <a:lnTo>
                      <a:pt x="2062" y="1466"/>
                    </a:lnTo>
                    <a:lnTo>
                      <a:pt x="2042" y="1488"/>
                    </a:lnTo>
                    <a:lnTo>
                      <a:pt x="2030" y="1498"/>
                    </a:lnTo>
                    <a:lnTo>
                      <a:pt x="2016" y="1508"/>
                    </a:lnTo>
                    <a:lnTo>
                      <a:pt x="2002" y="1516"/>
                    </a:lnTo>
                    <a:lnTo>
                      <a:pt x="1988" y="1524"/>
                    </a:lnTo>
                    <a:lnTo>
                      <a:pt x="1972" y="1530"/>
                    </a:lnTo>
                    <a:lnTo>
                      <a:pt x="1954" y="1536"/>
                    </a:lnTo>
                    <a:lnTo>
                      <a:pt x="1934" y="1540"/>
                    </a:lnTo>
                    <a:lnTo>
                      <a:pt x="1914" y="1544"/>
                    </a:lnTo>
                    <a:lnTo>
                      <a:pt x="1892" y="1546"/>
                    </a:lnTo>
                    <a:lnTo>
                      <a:pt x="1870" y="1546"/>
                    </a:lnTo>
                    <a:lnTo>
                      <a:pt x="1674" y="1546"/>
                    </a:lnTo>
                    <a:lnTo>
                      <a:pt x="1674" y="1546"/>
                    </a:lnTo>
                    <a:lnTo>
                      <a:pt x="1682" y="1596"/>
                    </a:lnTo>
                    <a:lnTo>
                      <a:pt x="1692" y="1646"/>
                    </a:lnTo>
                    <a:lnTo>
                      <a:pt x="1706" y="1698"/>
                    </a:lnTo>
                    <a:lnTo>
                      <a:pt x="1724" y="1750"/>
                    </a:lnTo>
                    <a:lnTo>
                      <a:pt x="1734" y="1776"/>
                    </a:lnTo>
                    <a:lnTo>
                      <a:pt x="1746" y="1802"/>
                    </a:lnTo>
                    <a:lnTo>
                      <a:pt x="1758" y="1826"/>
                    </a:lnTo>
                    <a:lnTo>
                      <a:pt x="1772" y="1850"/>
                    </a:lnTo>
                    <a:lnTo>
                      <a:pt x="1788" y="1872"/>
                    </a:lnTo>
                    <a:lnTo>
                      <a:pt x="1806" y="1894"/>
                    </a:lnTo>
                    <a:lnTo>
                      <a:pt x="1824" y="1914"/>
                    </a:lnTo>
                    <a:lnTo>
                      <a:pt x="1844" y="1934"/>
                    </a:lnTo>
                    <a:lnTo>
                      <a:pt x="1844" y="1934"/>
                    </a:lnTo>
                    <a:lnTo>
                      <a:pt x="1832" y="1928"/>
                    </a:lnTo>
                    <a:lnTo>
                      <a:pt x="1796" y="1912"/>
                    </a:lnTo>
                    <a:lnTo>
                      <a:pt x="1744" y="1882"/>
                    </a:lnTo>
                    <a:lnTo>
                      <a:pt x="1714" y="1864"/>
                    </a:lnTo>
                    <a:lnTo>
                      <a:pt x="1682" y="1842"/>
                    </a:lnTo>
                    <a:lnTo>
                      <a:pt x="1648" y="1818"/>
                    </a:lnTo>
                    <a:lnTo>
                      <a:pt x="1616" y="1788"/>
                    </a:lnTo>
                    <a:lnTo>
                      <a:pt x="1582" y="1756"/>
                    </a:lnTo>
                    <a:lnTo>
                      <a:pt x="1550" y="1722"/>
                    </a:lnTo>
                    <a:lnTo>
                      <a:pt x="1522" y="1684"/>
                    </a:lnTo>
                    <a:lnTo>
                      <a:pt x="1494" y="1642"/>
                    </a:lnTo>
                    <a:lnTo>
                      <a:pt x="1482" y="1620"/>
                    </a:lnTo>
                    <a:lnTo>
                      <a:pt x="1470" y="1596"/>
                    </a:lnTo>
                    <a:lnTo>
                      <a:pt x="1460" y="1572"/>
                    </a:lnTo>
                    <a:lnTo>
                      <a:pt x="1452" y="1546"/>
                    </a:lnTo>
                    <a:lnTo>
                      <a:pt x="1316" y="1546"/>
                    </a:lnTo>
                    <a:lnTo>
                      <a:pt x="1316" y="1546"/>
                    </a:lnTo>
                    <a:lnTo>
                      <a:pt x="1306" y="1546"/>
                    </a:lnTo>
                    <a:lnTo>
                      <a:pt x="1276" y="1542"/>
                    </a:lnTo>
                    <a:lnTo>
                      <a:pt x="1258" y="1540"/>
                    </a:lnTo>
                    <a:lnTo>
                      <a:pt x="1236" y="1534"/>
                    </a:lnTo>
                    <a:lnTo>
                      <a:pt x="1212" y="1526"/>
                    </a:lnTo>
                    <a:lnTo>
                      <a:pt x="1188" y="1514"/>
                    </a:lnTo>
                    <a:lnTo>
                      <a:pt x="1164" y="1502"/>
                    </a:lnTo>
                    <a:lnTo>
                      <a:pt x="1142" y="1484"/>
                    </a:lnTo>
                    <a:lnTo>
                      <a:pt x="1120" y="1464"/>
                    </a:lnTo>
                    <a:lnTo>
                      <a:pt x="1110" y="1452"/>
                    </a:lnTo>
                    <a:lnTo>
                      <a:pt x="1100" y="1440"/>
                    </a:lnTo>
                    <a:lnTo>
                      <a:pt x="1092" y="1426"/>
                    </a:lnTo>
                    <a:lnTo>
                      <a:pt x="1084" y="1410"/>
                    </a:lnTo>
                    <a:lnTo>
                      <a:pt x="1078" y="1394"/>
                    </a:lnTo>
                    <a:lnTo>
                      <a:pt x="1072" y="1376"/>
                    </a:lnTo>
                    <a:lnTo>
                      <a:pt x="1068" y="1356"/>
                    </a:lnTo>
                    <a:lnTo>
                      <a:pt x="1064" y="1336"/>
                    </a:lnTo>
                    <a:lnTo>
                      <a:pt x="1062" y="1314"/>
                    </a:lnTo>
                    <a:lnTo>
                      <a:pt x="1062" y="1292"/>
                    </a:lnTo>
                    <a:lnTo>
                      <a:pt x="1062" y="994"/>
                    </a:lnTo>
                    <a:lnTo>
                      <a:pt x="1062" y="994"/>
                    </a:lnTo>
                    <a:lnTo>
                      <a:pt x="1062" y="984"/>
                    </a:lnTo>
                    <a:lnTo>
                      <a:pt x="1066" y="954"/>
                    </a:lnTo>
                    <a:lnTo>
                      <a:pt x="1068" y="936"/>
                    </a:lnTo>
                    <a:lnTo>
                      <a:pt x="1074" y="914"/>
                    </a:lnTo>
                    <a:lnTo>
                      <a:pt x="1082" y="890"/>
                    </a:lnTo>
                    <a:lnTo>
                      <a:pt x="1092" y="868"/>
                    </a:lnTo>
                    <a:lnTo>
                      <a:pt x="1106" y="844"/>
                    </a:lnTo>
                    <a:lnTo>
                      <a:pt x="1124" y="820"/>
                    </a:lnTo>
                    <a:lnTo>
                      <a:pt x="1144" y="798"/>
                    </a:lnTo>
                    <a:lnTo>
                      <a:pt x="1156" y="788"/>
                    </a:lnTo>
                    <a:lnTo>
                      <a:pt x="1168" y="780"/>
                    </a:lnTo>
                    <a:lnTo>
                      <a:pt x="1182" y="770"/>
                    </a:lnTo>
                    <a:lnTo>
                      <a:pt x="1198" y="762"/>
                    </a:lnTo>
                    <a:lnTo>
                      <a:pt x="1214" y="756"/>
                    </a:lnTo>
                    <a:lnTo>
                      <a:pt x="1232" y="750"/>
                    </a:lnTo>
                    <a:lnTo>
                      <a:pt x="1252" y="746"/>
                    </a:lnTo>
                    <a:lnTo>
                      <a:pt x="1272" y="742"/>
                    </a:lnTo>
                    <a:lnTo>
                      <a:pt x="1294" y="740"/>
                    </a:lnTo>
                    <a:lnTo>
                      <a:pt x="1316" y="740"/>
                    </a:lnTo>
                    <a:lnTo>
                      <a:pt x="1870" y="740"/>
                    </a:lnTo>
                    <a:close/>
                    <a:moveTo>
                      <a:pt x="936" y="994"/>
                    </a:moveTo>
                    <a:lnTo>
                      <a:pt x="936" y="994"/>
                    </a:lnTo>
                    <a:lnTo>
                      <a:pt x="938" y="966"/>
                    </a:lnTo>
                    <a:lnTo>
                      <a:pt x="942" y="934"/>
                    </a:lnTo>
                    <a:lnTo>
                      <a:pt x="948" y="904"/>
                    </a:lnTo>
                    <a:lnTo>
                      <a:pt x="956" y="872"/>
                    </a:lnTo>
                    <a:lnTo>
                      <a:pt x="968" y="840"/>
                    </a:lnTo>
                    <a:lnTo>
                      <a:pt x="984" y="808"/>
                    </a:lnTo>
                    <a:lnTo>
                      <a:pt x="1002" y="776"/>
                    </a:lnTo>
                    <a:lnTo>
                      <a:pt x="1022" y="748"/>
                    </a:lnTo>
                    <a:lnTo>
                      <a:pt x="1046" y="720"/>
                    </a:lnTo>
                    <a:lnTo>
                      <a:pt x="1074" y="694"/>
                    </a:lnTo>
                    <a:lnTo>
                      <a:pt x="1104" y="672"/>
                    </a:lnTo>
                    <a:lnTo>
                      <a:pt x="1140" y="652"/>
                    </a:lnTo>
                    <a:lnTo>
                      <a:pt x="1158" y="644"/>
                    </a:lnTo>
                    <a:lnTo>
                      <a:pt x="1178" y="636"/>
                    </a:lnTo>
                    <a:lnTo>
                      <a:pt x="1198" y="630"/>
                    </a:lnTo>
                    <a:lnTo>
                      <a:pt x="1220" y="626"/>
                    </a:lnTo>
                    <a:lnTo>
                      <a:pt x="1242" y="620"/>
                    </a:lnTo>
                    <a:lnTo>
                      <a:pt x="1266" y="618"/>
                    </a:lnTo>
                    <a:lnTo>
                      <a:pt x="1290" y="616"/>
                    </a:lnTo>
                    <a:lnTo>
                      <a:pt x="1316" y="614"/>
                    </a:lnTo>
                    <a:lnTo>
                      <a:pt x="1870" y="614"/>
                    </a:lnTo>
                    <a:lnTo>
                      <a:pt x="1870" y="614"/>
                    </a:lnTo>
                    <a:lnTo>
                      <a:pt x="1890" y="616"/>
                    </a:lnTo>
                    <a:lnTo>
                      <a:pt x="1912" y="618"/>
                    </a:lnTo>
                    <a:lnTo>
                      <a:pt x="1912" y="346"/>
                    </a:lnTo>
                    <a:lnTo>
                      <a:pt x="1912" y="346"/>
                    </a:lnTo>
                    <a:lnTo>
                      <a:pt x="1912" y="332"/>
                    </a:lnTo>
                    <a:lnTo>
                      <a:pt x="1908" y="292"/>
                    </a:lnTo>
                    <a:lnTo>
                      <a:pt x="1902" y="266"/>
                    </a:lnTo>
                    <a:lnTo>
                      <a:pt x="1894" y="236"/>
                    </a:lnTo>
                    <a:lnTo>
                      <a:pt x="1884" y="206"/>
                    </a:lnTo>
                    <a:lnTo>
                      <a:pt x="1870" y="174"/>
                    </a:lnTo>
                    <a:lnTo>
                      <a:pt x="1852" y="142"/>
                    </a:lnTo>
                    <a:lnTo>
                      <a:pt x="1840" y="126"/>
                    </a:lnTo>
                    <a:lnTo>
                      <a:pt x="1828" y="110"/>
                    </a:lnTo>
                    <a:lnTo>
                      <a:pt x="1814" y="96"/>
                    </a:lnTo>
                    <a:lnTo>
                      <a:pt x="1800" y="80"/>
                    </a:lnTo>
                    <a:lnTo>
                      <a:pt x="1784" y="68"/>
                    </a:lnTo>
                    <a:lnTo>
                      <a:pt x="1766" y="54"/>
                    </a:lnTo>
                    <a:lnTo>
                      <a:pt x="1748" y="44"/>
                    </a:lnTo>
                    <a:lnTo>
                      <a:pt x="1728" y="32"/>
                    </a:lnTo>
                    <a:lnTo>
                      <a:pt x="1706" y="24"/>
                    </a:lnTo>
                    <a:lnTo>
                      <a:pt x="1682" y="16"/>
                    </a:lnTo>
                    <a:lnTo>
                      <a:pt x="1656" y="10"/>
                    </a:lnTo>
                    <a:lnTo>
                      <a:pt x="1628" y="4"/>
                    </a:lnTo>
                    <a:lnTo>
                      <a:pt x="1598" y="2"/>
                    </a:lnTo>
                    <a:lnTo>
                      <a:pt x="1568" y="0"/>
                    </a:lnTo>
                    <a:lnTo>
                      <a:pt x="346" y="0"/>
                    </a:lnTo>
                    <a:lnTo>
                      <a:pt x="346" y="0"/>
                    </a:lnTo>
                    <a:lnTo>
                      <a:pt x="330" y="2"/>
                    </a:lnTo>
                    <a:lnTo>
                      <a:pt x="292" y="6"/>
                    </a:lnTo>
                    <a:lnTo>
                      <a:pt x="266" y="12"/>
                    </a:lnTo>
                    <a:lnTo>
                      <a:pt x="236" y="18"/>
                    </a:lnTo>
                    <a:lnTo>
                      <a:pt x="204" y="30"/>
                    </a:lnTo>
                    <a:lnTo>
                      <a:pt x="172" y="44"/>
                    </a:lnTo>
                    <a:lnTo>
                      <a:pt x="140" y="62"/>
                    </a:lnTo>
                    <a:lnTo>
                      <a:pt x="124" y="74"/>
                    </a:lnTo>
                    <a:lnTo>
                      <a:pt x="110" y="86"/>
                    </a:lnTo>
                    <a:lnTo>
                      <a:pt x="94" y="98"/>
                    </a:lnTo>
                    <a:lnTo>
                      <a:pt x="80" y="112"/>
                    </a:lnTo>
                    <a:lnTo>
                      <a:pt x="66" y="128"/>
                    </a:lnTo>
                    <a:lnTo>
                      <a:pt x="54" y="146"/>
                    </a:lnTo>
                    <a:lnTo>
                      <a:pt x="42" y="166"/>
                    </a:lnTo>
                    <a:lnTo>
                      <a:pt x="32" y="186"/>
                    </a:lnTo>
                    <a:lnTo>
                      <a:pt x="22" y="208"/>
                    </a:lnTo>
                    <a:lnTo>
                      <a:pt x="16" y="232"/>
                    </a:lnTo>
                    <a:lnTo>
                      <a:pt x="8" y="258"/>
                    </a:lnTo>
                    <a:lnTo>
                      <a:pt x="4" y="286"/>
                    </a:lnTo>
                    <a:lnTo>
                      <a:pt x="2" y="314"/>
                    </a:lnTo>
                    <a:lnTo>
                      <a:pt x="0" y="346"/>
                    </a:lnTo>
                    <a:lnTo>
                      <a:pt x="0" y="748"/>
                    </a:lnTo>
                    <a:lnTo>
                      <a:pt x="0" y="748"/>
                    </a:lnTo>
                    <a:lnTo>
                      <a:pt x="0" y="762"/>
                    </a:lnTo>
                    <a:lnTo>
                      <a:pt x="6" y="802"/>
                    </a:lnTo>
                    <a:lnTo>
                      <a:pt x="10" y="828"/>
                    </a:lnTo>
                    <a:lnTo>
                      <a:pt x="18" y="856"/>
                    </a:lnTo>
                    <a:lnTo>
                      <a:pt x="30" y="888"/>
                    </a:lnTo>
                    <a:lnTo>
                      <a:pt x="44" y="920"/>
                    </a:lnTo>
                    <a:lnTo>
                      <a:pt x="62" y="952"/>
                    </a:lnTo>
                    <a:lnTo>
                      <a:pt x="72" y="968"/>
                    </a:lnTo>
                    <a:lnTo>
                      <a:pt x="84" y="982"/>
                    </a:lnTo>
                    <a:lnTo>
                      <a:pt x="98" y="998"/>
                    </a:lnTo>
                    <a:lnTo>
                      <a:pt x="112" y="1012"/>
                    </a:lnTo>
                    <a:lnTo>
                      <a:pt x="128" y="1026"/>
                    </a:lnTo>
                    <a:lnTo>
                      <a:pt x="146" y="1038"/>
                    </a:lnTo>
                    <a:lnTo>
                      <a:pt x="164" y="1050"/>
                    </a:lnTo>
                    <a:lnTo>
                      <a:pt x="186" y="1060"/>
                    </a:lnTo>
                    <a:lnTo>
                      <a:pt x="208" y="1070"/>
                    </a:lnTo>
                    <a:lnTo>
                      <a:pt x="232" y="1078"/>
                    </a:lnTo>
                    <a:lnTo>
                      <a:pt x="258" y="1084"/>
                    </a:lnTo>
                    <a:lnTo>
                      <a:pt x="284" y="1088"/>
                    </a:lnTo>
                    <a:lnTo>
                      <a:pt x="314" y="1092"/>
                    </a:lnTo>
                    <a:lnTo>
                      <a:pt x="346" y="1092"/>
                    </a:lnTo>
                    <a:lnTo>
                      <a:pt x="430" y="1092"/>
                    </a:lnTo>
                    <a:lnTo>
                      <a:pt x="430" y="1092"/>
                    </a:lnTo>
                    <a:lnTo>
                      <a:pt x="420" y="1158"/>
                    </a:lnTo>
                    <a:lnTo>
                      <a:pt x="408" y="1226"/>
                    </a:lnTo>
                    <a:lnTo>
                      <a:pt x="398" y="1262"/>
                    </a:lnTo>
                    <a:lnTo>
                      <a:pt x="388" y="1296"/>
                    </a:lnTo>
                    <a:lnTo>
                      <a:pt x="378" y="1332"/>
                    </a:lnTo>
                    <a:lnTo>
                      <a:pt x="366" y="1368"/>
                    </a:lnTo>
                    <a:lnTo>
                      <a:pt x="350" y="1402"/>
                    </a:lnTo>
                    <a:lnTo>
                      <a:pt x="336" y="1436"/>
                    </a:lnTo>
                    <a:lnTo>
                      <a:pt x="318" y="1470"/>
                    </a:lnTo>
                    <a:lnTo>
                      <a:pt x="298" y="1502"/>
                    </a:lnTo>
                    <a:lnTo>
                      <a:pt x="278" y="1532"/>
                    </a:lnTo>
                    <a:lnTo>
                      <a:pt x="254" y="1562"/>
                    </a:lnTo>
                    <a:lnTo>
                      <a:pt x="228" y="1590"/>
                    </a:lnTo>
                    <a:lnTo>
                      <a:pt x="202" y="1614"/>
                    </a:lnTo>
                    <a:lnTo>
                      <a:pt x="202" y="1614"/>
                    </a:lnTo>
                    <a:lnTo>
                      <a:pt x="220" y="1608"/>
                    </a:lnTo>
                    <a:lnTo>
                      <a:pt x="268" y="1584"/>
                    </a:lnTo>
                    <a:lnTo>
                      <a:pt x="300" y="1568"/>
                    </a:lnTo>
                    <a:lnTo>
                      <a:pt x="338" y="1546"/>
                    </a:lnTo>
                    <a:lnTo>
                      <a:pt x="378" y="1522"/>
                    </a:lnTo>
                    <a:lnTo>
                      <a:pt x="422" y="1492"/>
                    </a:lnTo>
                    <a:lnTo>
                      <a:pt x="466" y="1458"/>
                    </a:lnTo>
                    <a:lnTo>
                      <a:pt x="512" y="1420"/>
                    </a:lnTo>
                    <a:lnTo>
                      <a:pt x="556" y="1376"/>
                    </a:lnTo>
                    <a:lnTo>
                      <a:pt x="578" y="1354"/>
                    </a:lnTo>
                    <a:lnTo>
                      <a:pt x="600" y="1328"/>
                    </a:lnTo>
                    <a:lnTo>
                      <a:pt x="620" y="1304"/>
                    </a:lnTo>
                    <a:lnTo>
                      <a:pt x="640" y="1276"/>
                    </a:lnTo>
                    <a:lnTo>
                      <a:pt x="658" y="1250"/>
                    </a:lnTo>
                    <a:lnTo>
                      <a:pt x="676" y="1220"/>
                    </a:lnTo>
                    <a:lnTo>
                      <a:pt x="692" y="1190"/>
                    </a:lnTo>
                    <a:lnTo>
                      <a:pt x="708" y="1158"/>
                    </a:lnTo>
                    <a:lnTo>
                      <a:pt x="722" y="1126"/>
                    </a:lnTo>
                    <a:lnTo>
                      <a:pt x="734" y="1092"/>
                    </a:lnTo>
                    <a:lnTo>
                      <a:pt x="936" y="1092"/>
                    </a:lnTo>
                    <a:lnTo>
                      <a:pt x="936" y="994"/>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87" name="Freeform 13">
                <a:extLst>
                  <a:ext uri="{FF2B5EF4-FFF2-40B4-BE49-F238E27FC236}">
                    <a16:creationId xmlns:a16="http://schemas.microsoft.com/office/drawing/2014/main" id="{7279C24F-4850-4F57-9E74-E5238BE4965C}"/>
                  </a:ext>
                </a:extLst>
              </p:cNvPr>
              <p:cNvSpPr>
                <a:spLocks noEditPoints="1"/>
              </p:cNvSpPr>
              <p:nvPr/>
            </p:nvSpPr>
            <p:spPr bwMode="auto">
              <a:xfrm>
                <a:off x="8755626" y="2036514"/>
                <a:ext cx="271149" cy="246894"/>
              </a:xfrm>
              <a:custGeom>
                <a:avLst/>
                <a:gdLst>
                  <a:gd name="T0" fmla="*/ 1910 w 2124"/>
                  <a:gd name="T1" fmla="*/ 744 h 1934"/>
                  <a:gd name="T2" fmla="*/ 1996 w 2124"/>
                  <a:gd name="T3" fmla="*/ 772 h 1934"/>
                  <a:gd name="T4" fmla="*/ 2076 w 2124"/>
                  <a:gd name="T5" fmla="*/ 834 h 1934"/>
                  <a:gd name="T6" fmla="*/ 2108 w 2124"/>
                  <a:gd name="T7" fmla="*/ 892 h 1934"/>
                  <a:gd name="T8" fmla="*/ 2124 w 2124"/>
                  <a:gd name="T9" fmla="*/ 972 h 1934"/>
                  <a:gd name="T10" fmla="*/ 2124 w 2124"/>
                  <a:gd name="T11" fmla="*/ 1302 h 1934"/>
                  <a:gd name="T12" fmla="*/ 2104 w 2124"/>
                  <a:gd name="T13" fmla="*/ 1396 h 1934"/>
                  <a:gd name="T14" fmla="*/ 2042 w 2124"/>
                  <a:gd name="T15" fmla="*/ 1488 h 1934"/>
                  <a:gd name="T16" fmla="*/ 1988 w 2124"/>
                  <a:gd name="T17" fmla="*/ 1524 h 1934"/>
                  <a:gd name="T18" fmla="*/ 1914 w 2124"/>
                  <a:gd name="T19" fmla="*/ 1544 h 1934"/>
                  <a:gd name="T20" fmla="*/ 1674 w 2124"/>
                  <a:gd name="T21" fmla="*/ 1546 h 1934"/>
                  <a:gd name="T22" fmla="*/ 1724 w 2124"/>
                  <a:gd name="T23" fmla="*/ 1750 h 1934"/>
                  <a:gd name="T24" fmla="*/ 1772 w 2124"/>
                  <a:gd name="T25" fmla="*/ 1850 h 1934"/>
                  <a:gd name="T26" fmla="*/ 1844 w 2124"/>
                  <a:gd name="T27" fmla="*/ 1934 h 1934"/>
                  <a:gd name="T28" fmla="*/ 1744 w 2124"/>
                  <a:gd name="T29" fmla="*/ 1882 h 1934"/>
                  <a:gd name="T30" fmla="*/ 1616 w 2124"/>
                  <a:gd name="T31" fmla="*/ 1788 h 1934"/>
                  <a:gd name="T32" fmla="*/ 1494 w 2124"/>
                  <a:gd name="T33" fmla="*/ 1642 h 1934"/>
                  <a:gd name="T34" fmla="*/ 1452 w 2124"/>
                  <a:gd name="T35" fmla="*/ 1546 h 1934"/>
                  <a:gd name="T36" fmla="*/ 1276 w 2124"/>
                  <a:gd name="T37" fmla="*/ 1542 h 1934"/>
                  <a:gd name="T38" fmla="*/ 1188 w 2124"/>
                  <a:gd name="T39" fmla="*/ 1514 h 1934"/>
                  <a:gd name="T40" fmla="*/ 1110 w 2124"/>
                  <a:gd name="T41" fmla="*/ 1452 h 1934"/>
                  <a:gd name="T42" fmla="*/ 1078 w 2124"/>
                  <a:gd name="T43" fmla="*/ 1394 h 1934"/>
                  <a:gd name="T44" fmla="*/ 1062 w 2124"/>
                  <a:gd name="T45" fmla="*/ 1314 h 1934"/>
                  <a:gd name="T46" fmla="*/ 1062 w 2124"/>
                  <a:gd name="T47" fmla="*/ 984 h 1934"/>
                  <a:gd name="T48" fmla="*/ 1082 w 2124"/>
                  <a:gd name="T49" fmla="*/ 890 h 1934"/>
                  <a:gd name="T50" fmla="*/ 1144 w 2124"/>
                  <a:gd name="T51" fmla="*/ 798 h 1934"/>
                  <a:gd name="T52" fmla="*/ 1198 w 2124"/>
                  <a:gd name="T53" fmla="*/ 762 h 1934"/>
                  <a:gd name="T54" fmla="*/ 1272 w 2124"/>
                  <a:gd name="T55" fmla="*/ 742 h 1934"/>
                  <a:gd name="T56" fmla="*/ 936 w 2124"/>
                  <a:gd name="T57" fmla="*/ 994 h 1934"/>
                  <a:gd name="T58" fmla="*/ 948 w 2124"/>
                  <a:gd name="T59" fmla="*/ 904 h 1934"/>
                  <a:gd name="T60" fmla="*/ 1002 w 2124"/>
                  <a:gd name="T61" fmla="*/ 776 h 1934"/>
                  <a:gd name="T62" fmla="*/ 1104 w 2124"/>
                  <a:gd name="T63" fmla="*/ 672 h 1934"/>
                  <a:gd name="T64" fmla="*/ 1198 w 2124"/>
                  <a:gd name="T65" fmla="*/ 630 h 1934"/>
                  <a:gd name="T66" fmla="*/ 1290 w 2124"/>
                  <a:gd name="T67" fmla="*/ 616 h 1934"/>
                  <a:gd name="T68" fmla="*/ 1890 w 2124"/>
                  <a:gd name="T69" fmla="*/ 616 h 1934"/>
                  <a:gd name="T70" fmla="*/ 1912 w 2124"/>
                  <a:gd name="T71" fmla="*/ 332 h 1934"/>
                  <a:gd name="T72" fmla="*/ 1884 w 2124"/>
                  <a:gd name="T73" fmla="*/ 206 h 1934"/>
                  <a:gd name="T74" fmla="*/ 1828 w 2124"/>
                  <a:gd name="T75" fmla="*/ 110 h 1934"/>
                  <a:gd name="T76" fmla="*/ 1766 w 2124"/>
                  <a:gd name="T77" fmla="*/ 54 h 1934"/>
                  <a:gd name="T78" fmla="*/ 1682 w 2124"/>
                  <a:gd name="T79" fmla="*/ 16 h 1934"/>
                  <a:gd name="T80" fmla="*/ 1568 w 2124"/>
                  <a:gd name="T81" fmla="*/ 0 h 1934"/>
                  <a:gd name="T82" fmla="*/ 292 w 2124"/>
                  <a:gd name="T83" fmla="*/ 6 h 1934"/>
                  <a:gd name="T84" fmla="*/ 172 w 2124"/>
                  <a:gd name="T85" fmla="*/ 44 h 1934"/>
                  <a:gd name="T86" fmla="*/ 94 w 2124"/>
                  <a:gd name="T87" fmla="*/ 98 h 1934"/>
                  <a:gd name="T88" fmla="*/ 42 w 2124"/>
                  <a:gd name="T89" fmla="*/ 166 h 1934"/>
                  <a:gd name="T90" fmla="*/ 8 w 2124"/>
                  <a:gd name="T91" fmla="*/ 258 h 1934"/>
                  <a:gd name="T92" fmla="*/ 0 w 2124"/>
                  <a:gd name="T93" fmla="*/ 748 h 1934"/>
                  <a:gd name="T94" fmla="*/ 10 w 2124"/>
                  <a:gd name="T95" fmla="*/ 828 h 1934"/>
                  <a:gd name="T96" fmla="*/ 62 w 2124"/>
                  <a:gd name="T97" fmla="*/ 952 h 1934"/>
                  <a:gd name="T98" fmla="*/ 112 w 2124"/>
                  <a:gd name="T99" fmla="*/ 1012 h 1934"/>
                  <a:gd name="T100" fmla="*/ 186 w 2124"/>
                  <a:gd name="T101" fmla="*/ 1060 h 1934"/>
                  <a:gd name="T102" fmla="*/ 284 w 2124"/>
                  <a:gd name="T103" fmla="*/ 1088 h 1934"/>
                  <a:gd name="T104" fmla="*/ 430 w 2124"/>
                  <a:gd name="T105" fmla="*/ 1092 h 1934"/>
                  <a:gd name="T106" fmla="*/ 388 w 2124"/>
                  <a:gd name="T107" fmla="*/ 1296 h 1934"/>
                  <a:gd name="T108" fmla="*/ 336 w 2124"/>
                  <a:gd name="T109" fmla="*/ 1436 h 1934"/>
                  <a:gd name="T110" fmla="*/ 254 w 2124"/>
                  <a:gd name="T111" fmla="*/ 1562 h 1934"/>
                  <a:gd name="T112" fmla="*/ 220 w 2124"/>
                  <a:gd name="T113" fmla="*/ 1608 h 1934"/>
                  <a:gd name="T114" fmla="*/ 378 w 2124"/>
                  <a:gd name="T115" fmla="*/ 1522 h 1934"/>
                  <a:gd name="T116" fmla="*/ 556 w 2124"/>
                  <a:gd name="T117" fmla="*/ 1376 h 1934"/>
                  <a:gd name="T118" fmla="*/ 640 w 2124"/>
                  <a:gd name="T119" fmla="*/ 1276 h 1934"/>
                  <a:gd name="T120" fmla="*/ 708 w 2124"/>
                  <a:gd name="T121" fmla="*/ 1158 h 1934"/>
                  <a:gd name="T122" fmla="*/ 936 w 2124"/>
                  <a:gd name="T123" fmla="*/ 99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4" h="1934">
                    <a:moveTo>
                      <a:pt x="1870" y="740"/>
                    </a:moveTo>
                    <a:lnTo>
                      <a:pt x="1870" y="740"/>
                    </a:lnTo>
                    <a:lnTo>
                      <a:pt x="1880" y="740"/>
                    </a:lnTo>
                    <a:lnTo>
                      <a:pt x="1910" y="744"/>
                    </a:lnTo>
                    <a:lnTo>
                      <a:pt x="1928" y="748"/>
                    </a:lnTo>
                    <a:lnTo>
                      <a:pt x="1950" y="752"/>
                    </a:lnTo>
                    <a:lnTo>
                      <a:pt x="1974" y="760"/>
                    </a:lnTo>
                    <a:lnTo>
                      <a:pt x="1996" y="772"/>
                    </a:lnTo>
                    <a:lnTo>
                      <a:pt x="2020" y="784"/>
                    </a:lnTo>
                    <a:lnTo>
                      <a:pt x="2044" y="802"/>
                    </a:lnTo>
                    <a:lnTo>
                      <a:pt x="2066" y="822"/>
                    </a:lnTo>
                    <a:lnTo>
                      <a:pt x="2076" y="834"/>
                    </a:lnTo>
                    <a:lnTo>
                      <a:pt x="2084" y="848"/>
                    </a:lnTo>
                    <a:lnTo>
                      <a:pt x="2094" y="862"/>
                    </a:lnTo>
                    <a:lnTo>
                      <a:pt x="2102" y="876"/>
                    </a:lnTo>
                    <a:lnTo>
                      <a:pt x="2108" y="892"/>
                    </a:lnTo>
                    <a:lnTo>
                      <a:pt x="2114" y="910"/>
                    </a:lnTo>
                    <a:lnTo>
                      <a:pt x="2118" y="930"/>
                    </a:lnTo>
                    <a:lnTo>
                      <a:pt x="2122" y="950"/>
                    </a:lnTo>
                    <a:lnTo>
                      <a:pt x="2124" y="972"/>
                    </a:lnTo>
                    <a:lnTo>
                      <a:pt x="2124" y="994"/>
                    </a:lnTo>
                    <a:lnTo>
                      <a:pt x="2124" y="1292"/>
                    </a:lnTo>
                    <a:lnTo>
                      <a:pt x="2124" y="1292"/>
                    </a:lnTo>
                    <a:lnTo>
                      <a:pt x="2124" y="1302"/>
                    </a:lnTo>
                    <a:lnTo>
                      <a:pt x="2120" y="1332"/>
                    </a:lnTo>
                    <a:lnTo>
                      <a:pt x="2116" y="1350"/>
                    </a:lnTo>
                    <a:lnTo>
                      <a:pt x="2112" y="1372"/>
                    </a:lnTo>
                    <a:lnTo>
                      <a:pt x="2104" y="1396"/>
                    </a:lnTo>
                    <a:lnTo>
                      <a:pt x="2092" y="1420"/>
                    </a:lnTo>
                    <a:lnTo>
                      <a:pt x="2080" y="1444"/>
                    </a:lnTo>
                    <a:lnTo>
                      <a:pt x="2062" y="1466"/>
                    </a:lnTo>
                    <a:lnTo>
                      <a:pt x="2042" y="1488"/>
                    </a:lnTo>
                    <a:lnTo>
                      <a:pt x="2030" y="1498"/>
                    </a:lnTo>
                    <a:lnTo>
                      <a:pt x="2016" y="1508"/>
                    </a:lnTo>
                    <a:lnTo>
                      <a:pt x="2002" y="1516"/>
                    </a:lnTo>
                    <a:lnTo>
                      <a:pt x="1988" y="1524"/>
                    </a:lnTo>
                    <a:lnTo>
                      <a:pt x="1972" y="1530"/>
                    </a:lnTo>
                    <a:lnTo>
                      <a:pt x="1954" y="1536"/>
                    </a:lnTo>
                    <a:lnTo>
                      <a:pt x="1934" y="1540"/>
                    </a:lnTo>
                    <a:lnTo>
                      <a:pt x="1914" y="1544"/>
                    </a:lnTo>
                    <a:lnTo>
                      <a:pt x="1892" y="1546"/>
                    </a:lnTo>
                    <a:lnTo>
                      <a:pt x="1870" y="1546"/>
                    </a:lnTo>
                    <a:lnTo>
                      <a:pt x="1674" y="1546"/>
                    </a:lnTo>
                    <a:lnTo>
                      <a:pt x="1674" y="1546"/>
                    </a:lnTo>
                    <a:lnTo>
                      <a:pt x="1682" y="1596"/>
                    </a:lnTo>
                    <a:lnTo>
                      <a:pt x="1692" y="1646"/>
                    </a:lnTo>
                    <a:lnTo>
                      <a:pt x="1706" y="1698"/>
                    </a:lnTo>
                    <a:lnTo>
                      <a:pt x="1724" y="1750"/>
                    </a:lnTo>
                    <a:lnTo>
                      <a:pt x="1734" y="1776"/>
                    </a:lnTo>
                    <a:lnTo>
                      <a:pt x="1746" y="1802"/>
                    </a:lnTo>
                    <a:lnTo>
                      <a:pt x="1758" y="1826"/>
                    </a:lnTo>
                    <a:lnTo>
                      <a:pt x="1772" y="1850"/>
                    </a:lnTo>
                    <a:lnTo>
                      <a:pt x="1788" y="1872"/>
                    </a:lnTo>
                    <a:lnTo>
                      <a:pt x="1806" y="1894"/>
                    </a:lnTo>
                    <a:lnTo>
                      <a:pt x="1824" y="1914"/>
                    </a:lnTo>
                    <a:lnTo>
                      <a:pt x="1844" y="1934"/>
                    </a:lnTo>
                    <a:lnTo>
                      <a:pt x="1844" y="1934"/>
                    </a:lnTo>
                    <a:lnTo>
                      <a:pt x="1832" y="1928"/>
                    </a:lnTo>
                    <a:lnTo>
                      <a:pt x="1796" y="1912"/>
                    </a:lnTo>
                    <a:lnTo>
                      <a:pt x="1744" y="1882"/>
                    </a:lnTo>
                    <a:lnTo>
                      <a:pt x="1714" y="1864"/>
                    </a:lnTo>
                    <a:lnTo>
                      <a:pt x="1682" y="1842"/>
                    </a:lnTo>
                    <a:lnTo>
                      <a:pt x="1648" y="1818"/>
                    </a:lnTo>
                    <a:lnTo>
                      <a:pt x="1616" y="1788"/>
                    </a:lnTo>
                    <a:lnTo>
                      <a:pt x="1582" y="1756"/>
                    </a:lnTo>
                    <a:lnTo>
                      <a:pt x="1550" y="1722"/>
                    </a:lnTo>
                    <a:lnTo>
                      <a:pt x="1522" y="1684"/>
                    </a:lnTo>
                    <a:lnTo>
                      <a:pt x="1494" y="1642"/>
                    </a:lnTo>
                    <a:lnTo>
                      <a:pt x="1482" y="1620"/>
                    </a:lnTo>
                    <a:lnTo>
                      <a:pt x="1470" y="1596"/>
                    </a:lnTo>
                    <a:lnTo>
                      <a:pt x="1460" y="1572"/>
                    </a:lnTo>
                    <a:lnTo>
                      <a:pt x="1452" y="1546"/>
                    </a:lnTo>
                    <a:lnTo>
                      <a:pt x="1316" y="1546"/>
                    </a:lnTo>
                    <a:lnTo>
                      <a:pt x="1316" y="1546"/>
                    </a:lnTo>
                    <a:lnTo>
                      <a:pt x="1306" y="1546"/>
                    </a:lnTo>
                    <a:lnTo>
                      <a:pt x="1276" y="1542"/>
                    </a:lnTo>
                    <a:lnTo>
                      <a:pt x="1258" y="1540"/>
                    </a:lnTo>
                    <a:lnTo>
                      <a:pt x="1236" y="1534"/>
                    </a:lnTo>
                    <a:lnTo>
                      <a:pt x="1212" y="1526"/>
                    </a:lnTo>
                    <a:lnTo>
                      <a:pt x="1188" y="1514"/>
                    </a:lnTo>
                    <a:lnTo>
                      <a:pt x="1164" y="1502"/>
                    </a:lnTo>
                    <a:lnTo>
                      <a:pt x="1142" y="1484"/>
                    </a:lnTo>
                    <a:lnTo>
                      <a:pt x="1120" y="1464"/>
                    </a:lnTo>
                    <a:lnTo>
                      <a:pt x="1110" y="1452"/>
                    </a:lnTo>
                    <a:lnTo>
                      <a:pt x="1100" y="1440"/>
                    </a:lnTo>
                    <a:lnTo>
                      <a:pt x="1092" y="1426"/>
                    </a:lnTo>
                    <a:lnTo>
                      <a:pt x="1084" y="1410"/>
                    </a:lnTo>
                    <a:lnTo>
                      <a:pt x="1078" y="1394"/>
                    </a:lnTo>
                    <a:lnTo>
                      <a:pt x="1072" y="1376"/>
                    </a:lnTo>
                    <a:lnTo>
                      <a:pt x="1068" y="1356"/>
                    </a:lnTo>
                    <a:lnTo>
                      <a:pt x="1064" y="1336"/>
                    </a:lnTo>
                    <a:lnTo>
                      <a:pt x="1062" y="1314"/>
                    </a:lnTo>
                    <a:lnTo>
                      <a:pt x="1062" y="1292"/>
                    </a:lnTo>
                    <a:lnTo>
                      <a:pt x="1062" y="994"/>
                    </a:lnTo>
                    <a:lnTo>
                      <a:pt x="1062" y="994"/>
                    </a:lnTo>
                    <a:lnTo>
                      <a:pt x="1062" y="984"/>
                    </a:lnTo>
                    <a:lnTo>
                      <a:pt x="1066" y="954"/>
                    </a:lnTo>
                    <a:lnTo>
                      <a:pt x="1068" y="936"/>
                    </a:lnTo>
                    <a:lnTo>
                      <a:pt x="1074" y="914"/>
                    </a:lnTo>
                    <a:lnTo>
                      <a:pt x="1082" y="890"/>
                    </a:lnTo>
                    <a:lnTo>
                      <a:pt x="1092" y="868"/>
                    </a:lnTo>
                    <a:lnTo>
                      <a:pt x="1106" y="844"/>
                    </a:lnTo>
                    <a:lnTo>
                      <a:pt x="1124" y="820"/>
                    </a:lnTo>
                    <a:lnTo>
                      <a:pt x="1144" y="798"/>
                    </a:lnTo>
                    <a:lnTo>
                      <a:pt x="1156" y="788"/>
                    </a:lnTo>
                    <a:lnTo>
                      <a:pt x="1168" y="780"/>
                    </a:lnTo>
                    <a:lnTo>
                      <a:pt x="1182" y="770"/>
                    </a:lnTo>
                    <a:lnTo>
                      <a:pt x="1198" y="762"/>
                    </a:lnTo>
                    <a:lnTo>
                      <a:pt x="1214" y="756"/>
                    </a:lnTo>
                    <a:lnTo>
                      <a:pt x="1232" y="750"/>
                    </a:lnTo>
                    <a:lnTo>
                      <a:pt x="1252" y="746"/>
                    </a:lnTo>
                    <a:lnTo>
                      <a:pt x="1272" y="742"/>
                    </a:lnTo>
                    <a:lnTo>
                      <a:pt x="1294" y="740"/>
                    </a:lnTo>
                    <a:lnTo>
                      <a:pt x="1316" y="740"/>
                    </a:lnTo>
                    <a:lnTo>
                      <a:pt x="1870" y="740"/>
                    </a:lnTo>
                    <a:close/>
                    <a:moveTo>
                      <a:pt x="936" y="994"/>
                    </a:moveTo>
                    <a:lnTo>
                      <a:pt x="936" y="994"/>
                    </a:lnTo>
                    <a:lnTo>
                      <a:pt x="938" y="966"/>
                    </a:lnTo>
                    <a:lnTo>
                      <a:pt x="942" y="934"/>
                    </a:lnTo>
                    <a:lnTo>
                      <a:pt x="948" y="904"/>
                    </a:lnTo>
                    <a:lnTo>
                      <a:pt x="956" y="872"/>
                    </a:lnTo>
                    <a:lnTo>
                      <a:pt x="968" y="840"/>
                    </a:lnTo>
                    <a:lnTo>
                      <a:pt x="984" y="808"/>
                    </a:lnTo>
                    <a:lnTo>
                      <a:pt x="1002" y="776"/>
                    </a:lnTo>
                    <a:lnTo>
                      <a:pt x="1022" y="748"/>
                    </a:lnTo>
                    <a:lnTo>
                      <a:pt x="1046" y="720"/>
                    </a:lnTo>
                    <a:lnTo>
                      <a:pt x="1074" y="694"/>
                    </a:lnTo>
                    <a:lnTo>
                      <a:pt x="1104" y="672"/>
                    </a:lnTo>
                    <a:lnTo>
                      <a:pt x="1140" y="652"/>
                    </a:lnTo>
                    <a:lnTo>
                      <a:pt x="1158" y="644"/>
                    </a:lnTo>
                    <a:lnTo>
                      <a:pt x="1178" y="636"/>
                    </a:lnTo>
                    <a:lnTo>
                      <a:pt x="1198" y="630"/>
                    </a:lnTo>
                    <a:lnTo>
                      <a:pt x="1220" y="626"/>
                    </a:lnTo>
                    <a:lnTo>
                      <a:pt x="1242" y="620"/>
                    </a:lnTo>
                    <a:lnTo>
                      <a:pt x="1266" y="618"/>
                    </a:lnTo>
                    <a:lnTo>
                      <a:pt x="1290" y="616"/>
                    </a:lnTo>
                    <a:lnTo>
                      <a:pt x="1316" y="614"/>
                    </a:lnTo>
                    <a:lnTo>
                      <a:pt x="1870" y="614"/>
                    </a:lnTo>
                    <a:lnTo>
                      <a:pt x="1870" y="614"/>
                    </a:lnTo>
                    <a:lnTo>
                      <a:pt x="1890" y="616"/>
                    </a:lnTo>
                    <a:lnTo>
                      <a:pt x="1912" y="618"/>
                    </a:lnTo>
                    <a:lnTo>
                      <a:pt x="1912" y="346"/>
                    </a:lnTo>
                    <a:lnTo>
                      <a:pt x="1912" y="346"/>
                    </a:lnTo>
                    <a:lnTo>
                      <a:pt x="1912" y="332"/>
                    </a:lnTo>
                    <a:lnTo>
                      <a:pt x="1908" y="292"/>
                    </a:lnTo>
                    <a:lnTo>
                      <a:pt x="1902" y="266"/>
                    </a:lnTo>
                    <a:lnTo>
                      <a:pt x="1894" y="236"/>
                    </a:lnTo>
                    <a:lnTo>
                      <a:pt x="1884" y="206"/>
                    </a:lnTo>
                    <a:lnTo>
                      <a:pt x="1870" y="174"/>
                    </a:lnTo>
                    <a:lnTo>
                      <a:pt x="1852" y="142"/>
                    </a:lnTo>
                    <a:lnTo>
                      <a:pt x="1840" y="126"/>
                    </a:lnTo>
                    <a:lnTo>
                      <a:pt x="1828" y="110"/>
                    </a:lnTo>
                    <a:lnTo>
                      <a:pt x="1814" y="96"/>
                    </a:lnTo>
                    <a:lnTo>
                      <a:pt x="1800" y="80"/>
                    </a:lnTo>
                    <a:lnTo>
                      <a:pt x="1784" y="68"/>
                    </a:lnTo>
                    <a:lnTo>
                      <a:pt x="1766" y="54"/>
                    </a:lnTo>
                    <a:lnTo>
                      <a:pt x="1748" y="44"/>
                    </a:lnTo>
                    <a:lnTo>
                      <a:pt x="1728" y="32"/>
                    </a:lnTo>
                    <a:lnTo>
                      <a:pt x="1706" y="24"/>
                    </a:lnTo>
                    <a:lnTo>
                      <a:pt x="1682" y="16"/>
                    </a:lnTo>
                    <a:lnTo>
                      <a:pt x="1656" y="10"/>
                    </a:lnTo>
                    <a:lnTo>
                      <a:pt x="1628" y="4"/>
                    </a:lnTo>
                    <a:lnTo>
                      <a:pt x="1598" y="2"/>
                    </a:lnTo>
                    <a:lnTo>
                      <a:pt x="1568" y="0"/>
                    </a:lnTo>
                    <a:lnTo>
                      <a:pt x="346" y="0"/>
                    </a:lnTo>
                    <a:lnTo>
                      <a:pt x="346" y="0"/>
                    </a:lnTo>
                    <a:lnTo>
                      <a:pt x="330" y="2"/>
                    </a:lnTo>
                    <a:lnTo>
                      <a:pt x="292" y="6"/>
                    </a:lnTo>
                    <a:lnTo>
                      <a:pt x="266" y="12"/>
                    </a:lnTo>
                    <a:lnTo>
                      <a:pt x="236" y="18"/>
                    </a:lnTo>
                    <a:lnTo>
                      <a:pt x="204" y="30"/>
                    </a:lnTo>
                    <a:lnTo>
                      <a:pt x="172" y="44"/>
                    </a:lnTo>
                    <a:lnTo>
                      <a:pt x="140" y="62"/>
                    </a:lnTo>
                    <a:lnTo>
                      <a:pt x="124" y="74"/>
                    </a:lnTo>
                    <a:lnTo>
                      <a:pt x="110" y="86"/>
                    </a:lnTo>
                    <a:lnTo>
                      <a:pt x="94" y="98"/>
                    </a:lnTo>
                    <a:lnTo>
                      <a:pt x="80" y="112"/>
                    </a:lnTo>
                    <a:lnTo>
                      <a:pt x="66" y="128"/>
                    </a:lnTo>
                    <a:lnTo>
                      <a:pt x="54" y="146"/>
                    </a:lnTo>
                    <a:lnTo>
                      <a:pt x="42" y="166"/>
                    </a:lnTo>
                    <a:lnTo>
                      <a:pt x="32" y="186"/>
                    </a:lnTo>
                    <a:lnTo>
                      <a:pt x="22" y="208"/>
                    </a:lnTo>
                    <a:lnTo>
                      <a:pt x="16" y="232"/>
                    </a:lnTo>
                    <a:lnTo>
                      <a:pt x="8" y="258"/>
                    </a:lnTo>
                    <a:lnTo>
                      <a:pt x="4" y="286"/>
                    </a:lnTo>
                    <a:lnTo>
                      <a:pt x="2" y="314"/>
                    </a:lnTo>
                    <a:lnTo>
                      <a:pt x="0" y="346"/>
                    </a:lnTo>
                    <a:lnTo>
                      <a:pt x="0" y="748"/>
                    </a:lnTo>
                    <a:lnTo>
                      <a:pt x="0" y="748"/>
                    </a:lnTo>
                    <a:lnTo>
                      <a:pt x="0" y="762"/>
                    </a:lnTo>
                    <a:lnTo>
                      <a:pt x="6" y="802"/>
                    </a:lnTo>
                    <a:lnTo>
                      <a:pt x="10" y="828"/>
                    </a:lnTo>
                    <a:lnTo>
                      <a:pt x="18" y="856"/>
                    </a:lnTo>
                    <a:lnTo>
                      <a:pt x="30" y="888"/>
                    </a:lnTo>
                    <a:lnTo>
                      <a:pt x="44" y="920"/>
                    </a:lnTo>
                    <a:lnTo>
                      <a:pt x="62" y="952"/>
                    </a:lnTo>
                    <a:lnTo>
                      <a:pt x="72" y="968"/>
                    </a:lnTo>
                    <a:lnTo>
                      <a:pt x="84" y="982"/>
                    </a:lnTo>
                    <a:lnTo>
                      <a:pt x="98" y="998"/>
                    </a:lnTo>
                    <a:lnTo>
                      <a:pt x="112" y="1012"/>
                    </a:lnTo>
                    <a:lnTo>
                      <a:pt x="128" y="1026"/>
                    </a:lnTo>
                    <a:lnTo>
                      <a:pt x="146" y="1038"/>
                    </a:lnTo>
                    <a:lnTo>
                      <a:pt x="164" y="1050"/>
                    </a:lnTo>
                    <a:lnTo>
                      <a:pt x="186" y="1060"/>
                    </a:lnTo>
                    <a:lnTo>
                      <a:pt x="208" y="1070"/>
                    </a:lnTo>
                    <a:lnTo>
                      <a:pt x="232" y="1078"/>
                    </a:lnTo>
                    <a:lnTo>
                      <a:pt x="258" y="1084"/>
                    </a:lnTo>
                    <a:lnTo>
                      <a:pt x="284" y="1088"/>
                    </a:lnTo>
                    <a:lnTo>
                      <a:pt x="314" y="1092"/>
                    </a:lnTo>
                    <a:lnTo>
                      <a:pt x="346" y="1092"/>
                    </a:lnTo>
                    <a:lnTo>
                      <a:pt x="430" y="1092"/>
                    </a:lnTo>
                    <a:lnTo>
                      <a:pt x="430" y="1092"/>
                    </a:lnTo>
                    <a:lnTo>
                      <a:pt x="420" y="1158"/>
                    </a:lnTo>
                    <a:lnTo>
                      <a:pt x="408" y="1226"/>
                    </a:lnTo>
                    <a:lnTo>
                      <a:pt x="398" y="1262"/>
                    </a:lnTo>
                    <a:lnTo>
                      <a:pt x="388" y="1296"/>
                    </a:lnTo>
                    <a:lnTo>
                      <a:pt x="378" y="1332"/>
                    </a:lnTo>
                    <a:lnTo>
                      <a:pt x="366" y="1368"/>
                    </a:lnTo>
                    <a:lnTo>
                      <a:pt x="350" y="1402"/>
                    </a:lnTo>
                    <a:lnTo>
                      <a:pt x="336" y="1436"/>
                    </a:lnTo>
                    <a:lnTo>
                      <a:pt x="318" y="1470"/>
                    </a:lnTo>
                    <a:lnTo>
                      <a:pt x="298" y="1502"/>
                    </a:lnTo>
                    <a:lnTo>
                      <a:pt x="278" y="1532"/>
                    </a:lnTo>
                    <a:lnTo>
                      <a:pt x="254" y="1562"/>
                    </a:lnTo>
                    <a:lnTo>
                      <a:pt x="228" y="1590"/>
                    </a:lnTo>
                    <a:lnTo>
                      <a:pt x="202" y="1614"/>
                    </a:lnTo>
                    <a:lnTo>
                      <a:pt x="202" y="1614"/>
                    </a:lnTo>
                    <a:lnTo>
                      <a:pt x="220" y="1608"/>
                    </a:lnTo>
                    <a:lnTo>
                      <a:pt x="268" y="1584"/>
                    </a:lnTo>
                    <a:lnTo>
                      <a:pt x="300" y="1568"/>
                    </a:lnTo>
                    <a:lnTo>
                      <a:pt x="338" y="1546"/>
                    </a:lnTo>
                    <a:lnTo>
                      <a:pt x="378" y="1522"/>
                    </a:lnTo>
                    <a:lnTo>
                      <a:pt x="422" y="1492"/>
                    </a:lnTo>
                    <a:lnTo>
                      <a:pt x="466" y="1458"/>
                    </a:lnTo>
                    <a:lnTo>
                      <a:pt x="512" y="1420"/>
                    </a:lnTo>
                    <a:lnTo>
                      <a:pt x="556" y="1376"/>
                    </a:lnTo>
                    <a:lnTo>
                      <a:pt x="578" y="1354"/>
                    </a:lnTo>
                    <a:lnTo>
                      <a:pt x="600" y="1328"/>
                    </a:lnTo>
                    <a:lnTo>
                      <a:pt x="620" y="1304"/>
                    </a:lnTo>
                    <a:lnTo>
                      <a:pt x="640" y="1276"/>
                    </a:lnTo>
                    <a:lnTo>
                      <a:pt x="658" y="1250"/>
                    </a:lnTo>
                    <a:lnTo>
                      <a:pt x="676" y="1220"/>
                    </a:lnTo>
                    <a:lnTo>
                      <a:pt x="692" y="1190"/>
                    </a:lnTo>
                    <a:lnTo>
                      <a:pt x="708" y="1158"/>
                    </a:lnTo>
                    <a:lnTo>
                      <a:pt x="722" y="1126"/>
                    </a:lnTo>
                    <a:lnTo>
                      <a:pt x="734" y="1092"/>
                    </a:lnTo>
                    <a:lnTo>
                      <a:pt x="936" y="1092"/>
                    </a:lnTo>
                    <a:lnTo>
                      <a:pt x="936" y="994"/>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88" name="Freeform 89">
                <a:extLst>
                  <a:ext uri="{FF2B5EF4-FFF2-40B4-BE49-F238E27FC236}">
                    <a16:creationId xmlns:a16="http://schemas.microsoft.com/office/drawing/2014/main" id="{648B5584-BD02-4FAD-8E6F-99A695C3795B}"/>
                  </a:ext>
                </a:extLst>
              </p:cNvPr>
              <p:cNvSpPr>
                <a:spLocks noEditPoints="1"/>
              </p:cNvSpPr>
              <p:nvPr/>
            </p:nvSpPr>
            <p:spPr bwMode="auto">
              <a:xfrm>
                <a:off x="8678057" y="5334224"/>
                <a:ext cx="160582" cy="158818"/>
              </a:xfrm>
              <a:custGeom>
                <a:avLst/>
                <a:gdLst>
                  <a:gd name="T0" fmla="*/ 329 w 363"/>
                  <a:gd name="T1" fmla="*/ 162 h 363"/>
                  <a:gd name="T2" fmla="*/ 325 w 363"/>
                  <a:gd name="T3" fmla="*/ 143 h 363"/>
                  <a:gd name="T4" fmla="*/ 329 w 363"/>
                  <a:gd name="T5" fmla="*/ 74 h 363"/>
                  <a:gd name="T6" fmla="*/ 287 w 363"/>
                  <a:gd name="T7" fmla="*/ 76 h 363"/>
                  <a:gd name="T8" fmla="*/ 256 w 363"/>
                  <a:gd name="T9" fmla="*/ 14 h 363"/>
                  <a:gd name="T10" fmla="*/ 230 w 363"/>
                  <a:gd name="T11" fmla="*/ 41 h 363"/>
                  <a:gd name="T12" fmla="*/ 201 w 363"/>
                  <a:gd name="T13" fmla="*/ 34 h 363"/>
                  <a:gd name="T14" fmla="*/ 163 w 363"/>
                  <a:gd name="T15" fmla="*/ 34 h 363"/>
                  <a:gd name="T16" fmla="*/ 143 w 363"/>
                  <a:gd name="T17" fmla="*/ 38 h 363"/>
                  <a:gd name="T18" fmla="*/ 107 w 363"/>
                  <a:gd name="T19" fmla="*/ 14 h 363"/>
                  <a:gd name="T20" fmla="*/ 92 w 363"/>
                  <a:gd name="T21" fmla="*/ 63 h 363"/>
                  <a:gd name="T22" fmla="*/ 64 w 363"/>
                  <a:gd name="T23" fmla="*/ 91 h 363"/>
                  <a:gd name="T24" fmla="*/ 45 w 363"/>
                  <a:gd name="T25" fmla="*/ 124 h 363"/>
                  <a:gd name="T26" fmla="*/ 36 w 363"/>
                  <a:gd name="T27" fmla="*/ 152 h 363"/>
                  <a:gd name="T28" fmla="*/ 0 w 363"/>
                  <a:gd name="T29" fmla="*/ 200 h 363"/>
                  <a:gd name="T30" fmla="*/ 36 w 363"/>
                  <a:gd name="T31" fmla="*/ 210 h 363"/>
                  <a:gd name="T32" fmla="*/ 15 w 363"/>
                  <a:gd name="T33" fmla="*/ 256 h 363"/>
                  <a:gd name="T34" fmla="*/ 64 w 363"/>
                  <a:gd name="T35" fmla="*/ 271 h 363"/>
                  <a:gd name="T36" fmla="*/ 84 w 363"/>
                  <a:gd name="T37" fmla="*/ 293 h 363"/>
                  <a:gd name="T38" fmla="*/ 107 w 363"/>
                  <a:gd name="T39" fmla="*/ 348 h 363"/>
                  <a:gd name="T40" fmla="*/ 133 w 363"/>
                  <a:gd name="T41" fmla="*/ 321 h 363"/>
                  <a:gd name="T42" fmla="*/ 163 w 363"/>
                  <a:gd name="T43" fmla="*/ 329 h 363"/>
                  <a:gd name="T44" fmla="*/ 201 w 363"/>
                  <a:gd name="T45" fmla="*/ 329 h 363"/>
                  <a:gd name="T46" fmla="*/ 221 w 363"/>
                  <a:gd name="T47" fmla="*/ 324 h 363"/>
                  <a:gd name="T48" fmla="*/ 256 w 363"/>
                  <a:gd name="T49" fmla="*/ 348 h 363"/>
                  <a:gd name="T50" fmla="*/ 272 w 363"/>
                  <a:gd name="T51" fmla="*/ 299 h 363"/>
                  <a:gd name="T52" fmla="*/ 300 w 363"/>
                  <a:gd name="T53" fmla="*/ 271 h 363"/>
                  <a:gd name="T54" fmla="*/ 319 w 363"/>
                  <a:gd name="T55" fmla="*/ 238 h 363"/>
                  <a:gd name="T56" fmla="*/ 325 w 363"/>
                  <a:gd name="T57" fmla="*/ 220 h 363"/>
                  <a:gd name="T58" fmla="*/ 363 w 363"/>
                  <a:gd name="T59" fmla="*/ 200 h 363"/>
                  <a:gd name="T60" fmla="*/ 171 w 363"/>
                  <a:gd name="T61" fmla="*/ 231 h 363"/>
                  <a:gd name="T62" fmla="*/ 146 w 363"/>
                  <a:gd name="T63" fmla="*/ 217 h 363"/>
                  <a:gd name="T64" fmla="*/ 132 w 363"/>
                  <a:gd name="T65" fmla="*/ 192 h 363"/>
                  <a:gd name="T66" fmla="*/ 132 w 363"/>
                  <a:gd name="T67" fmla="*/ 171 h 363"/>
                  <a:gd name="T68" fmla="*/ 146 w 363"/>
                  <a:gd name="T69" fmla="*/ 146 h 363"/>
                  <a:gd name="T70" fmla="*/ 171 w 363"/>
                  <a:gd name="T71" fmla="*/ 132 h 363"/>
                  <a:gd name="T72" fmla="*/ 192 w 363"/>
                  <a:gd name="T73" fmla="*/ 132 h 363"/>
                  <a:gd name="T74" fmla="*/ 217 w 363"/>
                  <a:gd name="T75" fmla="*/ 146 h 363"/>
                  <a:gd name="T76" fmla="*/ 231 w 363"/>
                  <a:gd name="T77" fmla="*/ 171 h 363"/>
                  <a:gd name="T78" fmla="*/ 231 w 363"/>
                  <a:gd name="T79" fmla="*/ 192 h 363"/>
                  <a:gd name="T80" fmla="*/ 217 w 363"/>
                  <a:gd name="T81" fmla="*/ 217 h 363"/>
                  <a:gd name="T82" fmla="*/ 192 w 363"/>
                  <a:gd name="T83" fmla="*/ 23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363">
                    <a:moveTo>
                      <a:pt x="363" y="200"/>
                    </a:moveTo>
                    <a:lnTo>
                      <a:pt x="363" y="162"/>
                    </a:lnTo>
                    <a:lnTo>
                      <a:pt x="329" y="162"/>
                    </a:lnTo>
                    <a:lnTo>
                      <a:pt x="329" y="162"/>
                    </a:lnTo>
                    <a:lnTo>
                      <a:pt x="327" y="152"/>
                    </a:lnTo>
                    <a:lnTo>
                      <a:pt x="325" y="143"/>
                    </a:lnTo>
                    <a:lnTo>
                      <a:pt x="319" y="124"/>
                    </a:lnTo>
                    <a:lnTo>
                      <a:pt x="349" y="107"/>
                    </a:lnTo>
                    <a:lnTo>
                      <a:pt x="329" y="74"/>
                    </a:lnTo>
                    <a:lnTo>
                      <a:pt x="300" y="91"/>
                    </a:lnTo>
                    <a:lnTo>
                      <a:pt x="300" y="91"/>
                    </a:lnTo>
                    <a:lnTo>
                      <a:pt x="287" y="76"/>
                    </a:lnTo>
                    <a:lnTo>
                      <a:pt x="272" y="63"/>
                    </a:lnTo>
                    <a:lnTo>
                      <a:pt x="289" y="34"/>
                    </a:lnTo>
                    <a:lnTo>
                      <a:pt x="256" y="14"/>
                    </a:lnTo>
                    <a:lnTo>
                      <a:pt x="239" y="45"/>
                    </a:lnTo>
                    <a:lnTo>
                      <a:pt x="239" y="45"/>
                    </a:lnTo>
                    <a:lnTo>
                      <a:pt x="230" y="41"/>
                    </a:lnTo>
                    <a:lnTo>
                      <a:pt x="221" y="38"/>
                    </a:lnTo>
                    <a:lnTo>
                      <a:pt x="211" y="36"/>
                    </a:lnTo>
                    <a:lnTo>
                      <a:pt x="201" y="34"/>
                    </a:lnTo>
                    <a:lnTo>
                      <a:pt x="201" y="0"/>
                    </a:lnTo>
                    <a:lnTo>
                      <a:pt x="163" y="0"/>
                    </a:lnTo>
                    <a:lnTo>
                      <a:pt x="163" y="34"/>
                    </a:lnTo>
                    <a:lnTo>
                      <a:pt x="163" y="34"/>
                    </a:lnTo>
                    <a:lnTo>
                      <a:pt x="153" y="36"/>
                    </a:lnTo>
                    <a:lnTo>
                      <a:pt x="143" y="38"/>
                    </a:lnTo>
                    <a:lnTo>
                      <a:pt x="133" y="41"/>
                    </a:lnTo>
                    <a:lnTo>
                      <a:pt x="125" y="45"/>
                    </a:lnTo>
                    <a:lnTo>
                      <a:pt x="107" y="14"/>
                    </a:lnTo>
                    <a:lnTo>
                      <a:pt x="75" y="34"/>
                    </a:lnTo>
                    <a:lnTo>
                      <a:pt x="92" y="63"/>
                    </a:lnTo>
                    <a:lnTo>
                      <a:pt x="92" y="63"/>
                    </a:lnTo>
                    <a:lnTo>
                      <a:pt x="84" y="70"/>
                    </a:lnTo>
                    <a:lnTo>
                      <a:pt x="77" y="76"/>
                    </a:lnTo>
                    <a:lnTo>
                      <a:pt x="64" y="91"/>
                    </a:lnTo>
                    <a:lnTo>
                      <a:pt x="34" y="74"/>
                    </a:lnTo>
                    <a:lnTo>
                      <a:pt x="15" y="107"/>
                    </a:lnTo>
                    <a:lnTo>
                      <a:pt x="45" y="124"/>
                    </a:lnTo>
                    <a:lnTo>
                      <a:pt x="45" y="124"/>
                    </a:lnTo>
                    <a:lnTo>
                      <a:pt x="39" y="143"/>
                    </a:lnTo>
                    <a:lnTo>
                      <a:pt x="36" y="152"/>
                    </a:lnTo>
                    <a:lnTo>
                      <a:pt x="34" y="162"/>
                    </a:lnTo>
                    <a:lnTo>
                      <a:pt x="0" y="162"/>
                    </a:lnTo>
                    <a:lnTo>
                      <a:pt x="0" y="200"/>
                    </a:lnTo>
                    <a:lnTo>
                      <a:pt x="34" y="200"/>
                    </a:lnTo>
                    <a:lnTo>
                      <a:pt x="34" y="200"/>
                    </a:lnTo>
                    <a:lnTo>
                      <a:pt x="36" y="210"/>
                    </a:lnTo>
                    <a:lnTo>
                      <a:pt x="39" y="220"/>
                    </a:lnTo>
                    <a:lnTo>
                      <a:pt x="45" y="238"/>
                    </a:lnTo>
                    <a:lnTo>
                      <a:pt x="15" y="256"/>
                    </a:lnTo>
                    <a:lnTo>
                      <a:pt x="34" y="289"/>
                    </a:lnTo>
                    <a:lnTo>
                      <a:pt x="64" y="271"/>
                    </a:lnTo>
                    <a:lnTo>
                      <a:pt x="64" y="271"/>
                    </a:lnTo>
                    <a:lnTo>
                      <a:pt x="70" y="279"/>
                    </a:lnTo>
                    <a:lnTo>
                      <a:pt x="77" y="286"/>
                    </a:lnTo>
                    <a:lnTo>
                      <a:pt x="84" y="293"/>
                    </a:lnTo>
                    <a:lnTo>
                      <a:pt x="92" y="299"/>
                    </a:lnTo>
                    <a:lnTo>
                      <a:pt x="75" y="329"/>
                    </a:lnTo>
                    <a:lnTo>
                      <a:pt x="107" y="348"/>
                    </a:lnTo>
                    <a:lnTo>
                      <a:pt x="125" y="318"/>
                    </a:lnTo>
                    <a:lnTo>
                      <a:pt x="125" y="318"/>
                    </a:lnTo>
                    <a:lnTo>
                      <a:pt x="133" y="321"/>
                    </a:lnTo>
                    <a:lnTo>
                      <a:pt x="143" y="324"/>
                    </a:lnTo>
                    <a:lnTo>
                      <a:pt x="153" y="327"/>
                    </a:lnTo>
                    <a:lnTo>
                      <a:pt x="163" y="329"/>
                    </a:lnTo>
                    <a:lnTo>
                      <a:pt x="163" y="363"/>
                    </a:lnTo>
                    <a:lnTo>
                      <a:pt x="201" y="363"/>
                    </a:lnTo>
                    <a:lnTo>
                      <a:pt x="201" y="329"/>
                    </a:lnTo>
                    <a:lnTo>
                      <a:pt x="201" y="329"/>
                    </a:lnTo>
                    <a:lnTo>
                      <a:pt x="211" y="327"/>
                    </a:lnTo>
                    <a:lnTo>
                      <a:pt x="221" y="324"/>
                    </a:lnTo>
                    <a:lnTo>
                      <a:pt x="230" y="321"/>
                    </a:lnTo>
                    <a:lnTo>
                      <a:pt x="239" y="318"/>
                    </a:lnTo>
                    <a:lnTo>
                      <a:pt x="256" y="348"/>
                    </a:lnTo>
                    <a:lnTo>
                      <a:pt x="289" y="329"/>
                    </a:lnTo>
                    <a:lnTo>
                      <a:pt x="272" y="299"/>
                    </a:lnTo>
                    <a:lnTo>
                      <a:pt x="272" y="299"/>
                    </a:lnTo>
                    <a:lnTo>
                      <a:pt x="279" y="293"/>
                    </a:lnTo>
                    <a:lnTo>
                      <a:pt x="287" y="286"/>
                    </a:lnTo>
                    <a:lnTo>
                      <a:pt x="300" y="271"/>
                    </a:lnTo>
                    <a:lnTo>
                      <a:pt x="329" y="289"/>
                    </a:lnTo>
                    <a:lnTo>
                      <a:pt x="349" y="256"/>
                    </a:lnTo>
                    <a:lnTo>
                      <a:pt x="319" y="238"/>
                    </a:lnTo>
                    <a:lnTo>
                      <a:pt x="319" y="238"/>
                    </a:lnTo>
                    <a:lnTo>
                      <a:pt x="322" y="230"/>
                    </a:lnTo>
                    <a:lnTo>
                      <a:pt x="325" y="220"/>
                    </a:lnTo>
                    <a:lnTo>
                      <a:pt x="327" y="210"/>
                    </a:lnTo>
                    <a:lnTo>
                      <a:pt x="329" y="200"/>
                    </a:lnTo>
                    <a:lnTo>
                      <a:pt x="363" y="200"/>
                    </a:lnTo>
                    <a:close/>
                    <a:moveTo>
                      <a:pt x="182" y="232"/>
                    </a:moveTo>
                    <a:lnTo>
                      <a:pt x="182" y="232"/>
                    </a:lnTo>
                    <a:lnTo>
                      <a:pt x="171" y="231"/>
                    </a:lnTo>
                    <a:lnTo>
                      <a:pt x="162" y="228"/>
                    </a:lnTo>
                    <a:lnTo>
                      <a:pt x="154" y="223"/>
                    </a:lnTo>
                    <a:lnTo>
                      <a:pt x="146" y="217"/>
                    </a:lnTo>
                    <a:lnTo>
                      <a:pt x="140" y="209"/>
                    </a:lnTo>
                    <a:lnTo>
                      <a:pt x="136" y="201"/>
                    </a:lnTo>
                    <a:lnTo>
                      <a:pt x="132" y="192"/>
                    </a:lnTo>
                    <a:lnTo>
                      <a:pt x="131" y="181"/>
                    </a:lnTo>
                    <a:lnTo>
                      <a:pt x="131" y="181"/>
                    </a:lnTo>
                    <a:lnTo>
                      <a:pt x="132" y="171"/>
                    </a:lnTo>
                    <a:lnTo>
                      <a:pt x="136" y="161"/>
                    </a:lnTo>
                    <a:lnTo>
                      <a:pt x="140" y="152"/>
                    </a:lnTo>
                    <a:lnTo>
                      <a:pt x="146" y="146"/>
                    </a:lnTo>
                    <a:lnTo>
                      <a:pt x="154" y="139"/>
                    </a:lnTo>
                    <a:lnTo>
                      <a:pt x="162" y="135"/>
                    </a:lnTo>
                    <a:lnTo>
                      <a:pt x="171" y="132"/>
                    </a:lnTo>
                    <a:lnTo>
                      <a:pt x="182" y="131"/>
                    </a:lnTo>
                    <a:lnTo>
                      <a:pt x="182" y="131"/>
                    </a:lnTo>
                    <a:lnTo>
                      <a:pt x="192" y="132"/>
                    </a:lnTo>
                    <a:lnTo>
                      <a:pt x="202" y="135"/>
                    </a:lnTo>
                    <a:lnTo>
                      <a:pt x="210" y="139"/>
                    </a:lnTo>
                    <a:lnTo>
                      <a:pt x="217" y="146"/>
                    </a:lnTo>
                    <a:lnTo>
                      <a:pt x="224" y="152"/>
                    </a:lnTo>
                    <a:lnTo>
                      <a:pt x="228" y="161"/>
                    </a:lnTo>
                    <a:lnTo>
                      <a:pt x="231" y="171"/>
                    </a:lnTo>
                    <a:lnTo>
                      <a:pt x="233" y="181"/>
                    </a:lnTo>
                    <a:lnTo>
                      <a:pt x="233" y="181"/>
                    </a:lnTo>
                    <a:lnTo>
                      <a:pt x="231" y="192"/>
                    </a:lnTo>
                    <a:lnTo>
                      <a:pt x="228" y="201"/>
                    </a:lnTo>
                    <a:lnTo>
                      <a:pt x="224" y="209"/>
                    </a:lnTo>
                    <a:lnTo>
                      <a:pt x="217" y="217"/>
                    </a:lnTo>
                    <a:lnTo>
                      <a:pt x="210" y="223"/>
                    </a:lnTo>
                    <a:lnTo>
                      <a:pt x="202" y="228"/>
                    </a:lnTo>
                    <a:lnTo>
                      <a:pt x="192" y="231"/>
                    </a:lnTo>
                    <a:lnTo>
                      <a:pt x="182" y="232"/>
                    </a:lnTo>
                    <a:lnTo>
                      <a:pt x="182" y="232"/>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89" name="Freeform 18">
                <a:extLst>
                  <a:ext uri="{FF2B5EF4-FFF2-40B4-BE49-F238E27FC236}">
                    <a16:creationId xmlns:a16="http://schemas.microsoft.com/office/drawing/2014/main" id="{248C1510-6C6D-4B7E-81E1-457846EE3A6E}"/>
                  </a:ext>
                </a:extLst>
              </p:cNvPr>
              <p:cNvSpPr>
                <a:spLocks noEditPoints="1"/>
              </p:cNvSpPr>
              <p:nvPr/>
            </p:nvSpPr>
            <p:spPr bwMode="auto">
              <a:xfrm>
                <a:off x="5377956" y="4163351"/>
                <a:ext cx="306000" cy="306000"/>
              </a:xfrm>
              <a:custGeom>
                <a:avLst/>
                <a:gdLst>
                  <a:gd name="T0" fmla="*/ 1022 w 3348"/>
                  <a:gd name="T1" fmla="*/ 132 h 3348"/>
                  <a:gd name="T2" fmla="*/ 382 w 3348"/>
                  <a:gd name="T3" fmla="*/ 610 h 3348"/>
                  <a:gd name="T4" fmla="*/ 34 w 3348"/>
                  <a:gd name="T5" fmla="*/ 1338 h 3348"/>
                  <a:gd name="T6" fmla="*/ 52 w 3348"/>
                  <a:gd name="T7" fmla="*/ 2092 h 3348"/>
                  <a:gd name="T8" fmla="*/ 436 w 3348"/>
                  <a:gd name="T9" fmla="*/ 2800 h 3348"/>
                  <a:gd name="T10" fmla="*/ 1098 w 3348"/>
                  <a:gd name="T11" fmla="*/ 3246 h 3348"/>
                  <a:gd name="T12" fmla="*/ 1846 w 3348"/>
                  <a:gd name="T13" fmla="*/ 3340 h 3348"/>
                  <a:gd name="T14" fmla="*/ 2610 w 3348"/>
                  <a:gd name="T15" fmla="*/ 3062 h 3348"/>
                  <a:gd name="T16" fmla="*/ 3146 w 3348"/>
                  <a:gd name="T17" fmla="*/ 2472 h 3348"/>
                  <a:gd name="T18" fmla="*/ 3348 w 3348"/>
                  <a:gd name="T19" fmla="*/ 1674 h 3348"/>
                  <a:gd name="T20" fmla="*/ 3182 w 3348"/>
                  <a:gd name="T21" fmla="*/ 948 h 3348"/>
                  <a:gd name="T22" fmla="*/ 2676 w 3348"/>
                  <a:gd name="T23" fmla="*/ 332 h 3348"/>
                  <a:gd name="T24" fmla="*/ 1930 w 3348"/>
                  <a:gd name="T25" fmla="*/ 20 h 3348"/>
                  <a:gd name="T26" fmla="*/ 1368 w 3348"/>
                  <a:gd name="T27" fmla="*/ 3160 h 3348"/>
                  <a:gd name="T28" fmla="*/ 710 w 3348"/>
                  <a:gd name="T29" fmla="*/ 2844 h 3348"/>
                  <a:gd name="T30" fmla="*/ 278 w 3348"/>
                  <a:gd name="T31" fmla="*/ 2264 h 3348"/>
                  <a:gd name="T32" fmla="*/ 160 w 3348"/>
                  <a:gd name="T33" fmla="*/ 1596 h 3348"/>
                  <a:gd name="T34" fmla="*/ 378 w 3348"/>
                  <a:gd name="T35" fmla="*/ 888 h 3348"/>
                  <a:gd name="T36" fmla="*/ 888 w 3348"/>
                  <a:gd name="T37" fmla="*/ 378 h 3348"/>
                  <a:gd name="T38" fmla="*/ 1596 w 3348"/>
                  <a:gd name="T39" fmla="*/ 160 h 3348"/>
                  <a:gd name="T40" fmla="*/ 2264 w 3348"/>
                  <a:gd name="T41" fmla="*/ 278 h 3348"/>
                  <a:gd name="T42" fmla="*/ 2844 w 3348"/>
                  <a:gd name="T43" fmla="*/ 710 h 3348"/>
                  <a:gd name="T44" fmla="*/ 3160 w 3348"/>
                  <a:gd name="T45" fmla="*/ 1368 h 3348"/>
                  <a:gd name="T46" fmla="*/ 3142 w 3348"/>
                  <a:gd name="T47" fmla="*/ 2054 h 3348"/>
                  <a:gd name="T48" fmla="*/ 2796 w 3348"/>
                  <a:gd name="T49" fmla="*/ 2694 h 3348"/>
                  <a:gd name="T50" fmla="*/ 2196 w 3348"/>
                  <a:gd name="T51" fmla="*/ 3098 h 3348"/>
                  <a:gd name="T52" fmla="*/ 2778 w 3348"/>
                  <a:gd name="T53" fmla="*/ 1758 h 3348"/>
                  <a:gd name="T54" fmla="*/ 2696 w 3348"/>
                  <a:gd name="T55" fmla="*/ 1658 h 3348"/>
                  <a:gd name="T56" fmla="*/ 2968 w 3348"/>
                  <a:gd name="T57" fmla="*/ 1530 h 3348"/>
                  <a:gd name="T58" fmla="*/ 2774 w 3348"/>
                  <a:gd name="T59" fmla="*/ 978 h 3348"/>
                  <a:gd name="T60" fmla="*/ 2370 w 3348"/>
                  <a:gd name="T61" fmla="*/ 574 h 3348"/>
                  <a:gd name="T62" fmla="*/ 1820 w 3348"/>
                  <a:gd name="T63" fmla="*/ 380 h 3348"/>
                  <a:gd name="T64" fmla="*/ 1692 w 3348"/>
                  <a:gd name="T65" fmla="*/ 652 h 3348"/>
                  <a:gd name="T66" fmla="*/ 1590 w 3348"/>
                  <a:gd name="T67" fmla="*/ 570 h 3348"/>
                  <a:gd name="T68" fmla="*/ 1130 w 3348"/>
                  <a:gd name="T69" fmla="*/ 492 h 3348"/>
                  <a:gd name="T70" fmla="*/ 676 w 3348"/>
                  <a:gd name="T71" fmla="*/ 838 h 3348"/>
                  <a:gd name="T72" fmla="*/ 412 w 3348"/>
                  <a:gd name="T73" fmla="*/ 1352 h 3348"/>
                  <a:gd name="T74" fmla="*/ 630 w 3348"/>
                  <a:gd name="T75" fmla="*/ 1614 h 3348"/>
                  <a:gd name="T76" fmla="*/ 616 w 3348"/>
                  <a:gd name="T77" fmla="*/ 1744 h 3348"/>
                  <a:gd name="T78" fmla="*/ 428 w 3348"/>
                  <a:gd name="T79" fmla="*/ 2054 h 3348"/>
                  <a:gd name="T80" fmla="*/ 714 w 3348"/>
                  <a:gd name="T81" fmla="*/ 2554 h 3348"/>
                  <a:gd name="T82" fmla="*/ 1184 w 3348"/>
                  <a:gd name="T83" fmla="*/ 2880 h 3348"/>
                  <a:gd name="T84" fmla="*/ 1592 w 3348"/>
                  <a:gd name="T85" fmla="*/ 2762 h 3348"/>
                  <a:gd name="T86" fmla="*/ 1708 w 3348"/>
                  <a:gd name="T87" fmla="*/ 2702 h 3348"/>
                  <a:gd name="T88" fmla="*/ 1880 w 3348"/>
                  <a:gd name="T89" fmla="*/ 2960 h 3348"/>
                  <a:gd name="T90" fmla="*/ 2418 w 3348"/>
                  <a:gd name="T91" fmla="*/ 2742 h 3348"/>
                  <a:gd name="T92" fmla="*/ 2804 w 3348"/>
                  <a:gd name="T93" fmla="*/ 2322 h 3348"/>
                  <a:gd name="T94" fmla="*/ 2974 w 3348"/>
                  <a:gd name="T95" fmla="*/ 1758 h 3348"/>
                  <a:gd name="T96" fmla="*/ 1800 w 3348"/>
                  <a:gd name="T97" fmla="*/ 1920 h 3348"/>
                  <a:gd name="T98" fmla="*/ 1568 w 3348"/>
                  <a:gd name="T99" fmla="*/ 1928 h 3348"/>
                  <a:gd name="T100" fmla="*/ 1406 w 3348"/>
                  <a:gd name="T101" fmla="*/ 1730 h 3348"/>
                  <a:gd name="T102" fmla="*/ 1550 w 3348"/>
                  <a:gd name="T103" fmla="*/ 1430 h 3348"/>
                  <a:gd name="T104" fmla="*/ 1800 w 3348"/>
                  <a:gd name="T105" fmla="*/ 1430 h 3348"/>
                  <a:gd name="T106" fmla="*/ 1676 w 3348"/>
                  <a:gd name="T107" fmla="*/ 1534 h 3348"/>
                  <a:gd name="T108" fmla="*/ 1784 w 3348"/>
                  <a:gd name="T109" fmla="*/ 1586 h 3348"/>
                  <a:gd name="T110" fmla="*/ 1814 w 3348"/>
                  <a:gd name="T111" fmla="*/ 1704 h 3348"/>
                  <a:gd name="T112" fmla="*/ 1730 w 3348"/>
                  <a:gd name="T113" fmla="*/ 1804 h 3348"/>
                  <a:gd name="T114" fmla="*/ 1608 w 3348"/>
                  <a:gd name="T115" fmla="*/ 1798 h 3348"/>
                  <a:gd name="T116" fmla="*/ 1536 w 3348"/>
                  <a:gd name="T117" fmla="*/ 1690 h 3348"/>
                  <a:gd name="T118" fmla="*/ 1576 w 3348"/>
                  <a:gd name="T119" fmla="*/ 1576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8" h="3348">
                    <a:moveTo>
                      <a:pt x="1674" y="0"/>
                    </a:moveTo>
                    <a:lnTo>
                      <a:pt x="1674" y="0"/>
                    </a:lnTo>
                    <a:lnTo>
                      <a:pt x="1588" y="2"/>
                    </a:lnTo>
                    <a:lnTo>
                      <a:pt x="1504" y="10"/>
                    </a:lnTo>
                    <a:lnTo>
                      <a:pt x="1420" y="20"/>
                    </a:lnTo>
                    <a:lnTo>
                      <a:pt x="1336" y="34"/>
                    </a:lnTo>
                    <a:lnTo>
                      <a:pt x="1256" y="54"/>
                    </a:lnTo>
                    <a:lnTo>
                      <a:pt x="1176" y="76"/>
                    </a:lnTo>
                    <a:lnTo>
                      <a:pt x="1098" y="102"/>
                    </a:lnTo>
                    <a:lnTo>
                      <a:pt x="1022" y="132"/>
                    </a:lnTo>
                    <a:lnTo>
                      <a:pt x="948" y="166"/>
                    </a:lnTo>
                    <a:lnTo>
                      <a:pt x="876" y="202"/>
                    </a:lnTo>
                    <a:lnTo>
                      <a:pt x="806" y="242"/>
                    </a:lnTo>
                    <a:lnTo>
                      <a:pt x="738" y="286"/>
                    </a:lnTo>
                    <a:lnTo>
                      <a:pt x="672" y="332"/>
                    </a:lnTo>
                    <a:lnTo>
                      <a:pt x="610" y="382"/>
                    </a:lnTo>
                    <a:lnTo>
                      <a:pt x="548" y="436"/>
                    </a:lnTo>
                    <a:lnTo>
                      <a:pt x="490" y="490"/>
                    </a:lnTo>
                    <a:lnTo>
                      <a:pt x="436" y="548"/>
                    </a:lnTo>
                    <a:lnTo>
                      <a:pt x="382" y="610"/>
                    </a:lnTo>
                    <a:lnTo>
                      <a:pt x="332" y="672"/>
                    </a:lnTo>
                    <a:lnTo>
                      <a:pt x="286" y="738"/>
                    </a:lnTo>
                    <a:lnTo>
                      <a:pt x="242" y="806"/>
                    </a:lnTo>
                    <a:lnTo>
                      <a:pt x="202" y="876"/>
                    </a:lnTo>
                    <a:lnTo>
                      <a:pt x="166" y="948"/>
                    </a:lnTo>
                    <a:lnTo>
                      <a:pt x="132" y="1022"/>
                    </a:lnTo>
                    <a:lnTo>
                      <a:pt x="102" y="1098"/>
                    </a:lnTo>
                    <a:lnTo>
                      <a:pt x="76" y="1176"/>
                    </a:lnTo>
                    <a:lnTo>
                      <a:pt x="52" y="1256"/>
                    </a:lnTo>
                    <a:lnTo>
                      <a:pt x="34" y="1338"/>
                    </a:lnTo>
                    <a:lnTo>
                      <a:pt x="20" y="1420"/>
                    </a:lnTo>
                    <a:lnTo>
                      <a:pt x="8" y="1504"/>
                    </a:lnTo>
                    <a:lnTo>
                      <a:pt x="2" y="1588"/>
                    </a:lnTo>
                    <a:lnTo>
                      <a:pt x="0" y="1674"/>
                    </a:lnTo>
                    <a:lnTo>
                      <a:pt x="0" y="1674"/>
                    </a:lnTo>
                    <a:lnTo>
                      <a:pt x="2" y="1760"/>
                    </a:lnTo>
                    <a:lnTo>
                      <a:pt x="8" y="1846"/>
                    </a:lnTo>
                    <a:lnTo>
                      <a:pt x="20" y="1930"/>
                    </a:lnTo>
                    <a:lnTo>
                      <a:pt x="34" y="2012"/>
                    </a:lnTo>
                    <a:lnTo>
                      <a:pt x="52" y="2092"/>
                    </a:lnTo>
                    <a:lnTo>
                      <a:pt x="76" y="2172"/>
                    </a:lnTo>
                    <a:lnTo>
                      <a:pt x="102" y="2250"/>
                    </a:lnTo>
                    <a:lnTo>
                      <a:pt x="132" y="2326"/>
                    </a:lnTo>
                    <a:lnTo>
                      <a:pt x="166" y="2400"/>
                    </a:lnTo>
                    <a:lnTo>
                      <a:pt x="202" y="2472"/>
                    </a:lnTo>
                    <a:lnTo>
                      <a:pt x="242" y="2542"/>
                    </a:lnTo>
                    <a:lnTo>
                      <a:pt x="286" y="2610"/>
                    </a:lnTo>
                    <a:lnTo>
                      <a:pt x="332" y="2676"/>
                    </a:lnTo>
                    <a:lnTo>
                      <a:pt x="382" y="2740"/>
                    </a:lnTo>
                    <a:lnTo>
                      <a:pt x="436" y="2800"/>
                    </a:lnTo>
                    <a:lnTo>
                      <a:pt x="490" y="2858"/>
                    </a:lnTo>
                    <a:lnTo>
                      <a:pt x="548" y="2914"/>
                    </a:lnTo>
                    <a:lnTo>
                      <a:pt x="610" y="2966"/>
                    </a:lnTo>
                    <a:lnTo>
                      <a:pt x="672" y="3016"/>
                    </a:lnTo>
                    <a:lnTo>
                      <a:pt x="738" y="3062"/>
                    </a:lnTo>
                    <a:lnTo>
                      <a:pt x="806" y="3106"/>
                    </a:lnTo>
                    <a:lnTo>
                      <a:pt x="876" y="3146"/>
                    </a:lnTo>
                    <a:lnTo>
                      <a:pt x="948" y="3184"/>
                    </a:lnTo>
                    <a:lnTo>
                      <a:pt x="1022" y="3216"/>
                    </a:lnTo>
                    <a:lnTo>
                      <a:pt x="1098" y="3246"/>
                    </a:lnTo>
                    <a:lnTo>
                      <a:pt x="1176" y="3274"/>
                    </a:lnTo>
                    <a:lnTo>
                      <a:pt x="1256" y="3296"/>
                    </a:lnTo>
                    <a:lnTo>
                      <a:pt x="1336" y="3314"/>
                    </a:lnTo>
                    <a:lnTo>
                      <a:pt x="1420" y="3330"/>
                    </a:lnTo>
                    <a:lnTo>
                      <a:pt x="1504" y="3340"/>
                    </a:lnTo>
                    <a:lnTo>
                      <a:pt x="1588" y="3346"/>
                    </a:lnTo>
                    <a:lnTo>
                      <a:pt x="1674" y="3348"/>
                    </a:lnTo>
                    <a:lnTo>
                      <a:pt x="1674" y="3348"/>
                    </a:lnTo>
                    <a:lnTo>
                      <a:pt x="1760" y="3346"/>
                    </a:lnTo>
                    <a:lnTo>
                      <a:pt x="1846" y="3340"/>
                    </a:lnTo>
                    <a:lnTo>
                      <a:pt x="1930" y="3330"/>
                    </a:lnTo>
                    <a:lnTo>
                      <a:pt x="2012" y="3314"/>
                    </a:lnTo>
                    <a:lnTo>
                      <a:pt x="2092" y="3296"/>
                    </a:lnTo>
                    <a:lnTo>
                      <a:pt x="2172" y="3274"/>
                    </a:lnTo>
                    <a:lnTo>
                      <a:pt x="2250" y="3246"/>
                    </a:lnTo>
                    <a:lnTo>
                      <a:pt x="2326" y="3216"/>
                    </a:lnTo>
                    <a:lnTo>
                      <a:pt x="2400" y="3184"/>
                    </a:lnTo>
                    <a:lnTo>
                      <a:pt x="2472" y="3146"/>
                    </a:lnTo>
                    <a:lnTo>
                      <a:pt x="2542" y="3106"/>
                    </a:lnTo>
                    <a:lnTo>
                      <a:pt x="2610" y="3062"/>
                    </a:lnTo>
                    <a:lnTo>
                      <a:pt x="2676" y="3016"/>
                    </a:lnTo>
                    <a:lnTo>
                      <a:pt x="2738" y="2966"/>
                    </a:lnTo>
                    <a:lnTo>
                      <a:pt x="2800" y="2914"/>
                    </a:lnTo>
                    <a:lnTo>
                      <a:pt x="2858" y="2858"/>
                    </a:lnTo>
                    <a:lnTo>
                      <a:pt x="2914" y="2800"/>
                    </a:lnTo>
                    <a:lnTo>
                      <a:pt x="2966" y="2740"/>
                    </a:lnTo>
                    <a:lnTo>
                      <a:pt x="3016" y="2676"/>
                    </a:lnTo>
                    <a:lnTo>
                      <a:pt x="3062" y="2610"/>
                    </a:lnTo>
                    <a:lnTo>
                      <a:pt x="3106" y="2542"/>
                    </a:lnTo>
                    <a:lnTo>
                      <a:pt x="3146" y="2472"/>
                    </a:lnTo>
                    <a:lnTo>
                      <a:pt x="3182" y="2400"/>
                    </a:lnTo>
                    <a:lnTo>
                      <a:pt x="3216" y="2326"/>
                    </a:lnTo>
                    <a:lnTo>
                      <a:pt x="3246" y="2250"/>
                    </a:lnTo>
                    <a:lnTo>
                      <a:pt x="3272" y="2172"/>
                    </a:lnTo>
                    <a:lnTo>
                      <a:pt x="3296" y="2092"/>
                    </a:lnTo>
                    <a:lnTo>
                      <a:pt x="3314" y="2012"/>
                    </a:lnTo>
                    <a:lnTo>
                      <a:pt x="3328" y="1930"/>
                    </a:lnTo>
                    <a:lnTo>
                      <a:pt x="3340" y="1846"/>
                    </a:lnTo>
                    <a:lnTo>
                      <a:pt x="3346" y="1760"/>
                    </a:lnTo>
                    <a:lnTo>
                      <a:pt x="3348" y="1674"/>
                    </a:lnTo>
                    <a:lnTo>
                      <a:pt x="3348" y="1674"/>
                    </a:lnTo>
                    <a:lnTo>
                      <a:pt x="3346" y="1588"/>
                    </a:lnTo>
                    <a:lnTo>
                      <a:pt x="3340" y="1504"/>
                    </a:lnTo>
                    <a:lnTo>
                      <a:pt x="3328" y="1420"/>
                    </a:lnTo>
                    <a:lnTo>
                      <a:pt x="3314" y="1338"/>
                    </a:lnTo>
                    <a:lnTo>
                      <a:pt x="3296" y="1256"/>
                    </a:lnTo>
                    <a:lnTo>
                      <a:pt x="3272" y="1176"/>
                    </a:lnTo>
                    <a:lnTo>
                      <a:pt x="3246" y="1098"/>
                    </a:lnTo>
                    <a:lnTo>
                      <a:pt x="3216" y="1022"/>
                    </a:lnTo>
                    <a:lnTo>
                      <a:pt x="3182" y="948"/>
                    </a:lnTo>
                    <a:lnTo>
                      <a:pt x="3146" y="876"/>
                    </a:lnTo>
                    <a:lnTo>
                      <a:pt x="3106" y="806"/>
                    </a:lnTo>
                    <a:lnTo>
                      <a:pt x="3062" y="738"/>
                    </a:lnTo>
                    <a:lnTo>
                      <a:pt x="3016" y="672"/>
                    </a:lnTo>
                    <a:lnTo>
                      <a:pt x="2966" y="610"/>
                    </a:lnTo>
                    <a:lnTo>
                      <a:pt x="2914" y="548"/>
                    </a:lnTo>
                    <a:lnTo>
                      <a:pt x="2858" y="490"/>
                    </a:lnTo>
                    <a:lnTo>
                      <a:pt x="2800" y="436"/>
                    </a:lnTo>
                    <a:lnTo>
                      <a:pt x="2738" y="382"/>
                    </a:lnTo>
                    <a:lnTo>
                      <a:pt x="2676" y="332"/>
                    </a:lnTo>
                    <a:lnTo>
                      <a:pt x="2610" y="286"/>
                    </a:lnTo>
                    <a:lnTo>
                      <a:pt x="2542" y="242"/>
                    </a:lnTo>
                    <a:lnTo>
                      <a:pt x="2472" y="202"/>
                    </a:lnTo>
                    <a:lnTo>
                      <a:pt x="2400" y="166"/>
                    </a:lnTo>
                    <a:lnTo>
                      <a:pt x="2326" y="132"/>
                    </a:lnTo>
                    <a:lnTo>
                      <a:pt x="2250" y="102"/>
                    </a:lnTo>
                    <a:lnTo>
                      <a:pt x="2172" y="76"/>
                    </a:lnTo>
                    <a:lnTo>
                      <a:pt x="2092" y="54"/>
                    </a:lnTo>
                    <a:lnTo>
                      <a:pt x="2012" y="34"/>
                    </a:lnTo>
                    <a:lnTo>
                      <a:pt x="1930" y="20"/>
                    </a:lnTo>
                    <a:lnTo>
                      <a:pt x="1846" y="10"/>
                    </a:lnTo>
                    <a:lnTo>
                      <a:pt x="1760" y="2"/>
                    </a:lnTo>
                    <a:lnTo>
                      <a:pt x="1674" y="0"/>
                    </a:lnTo>
                    <a:lnTo>
                      <a:pt x="1674" y="0"/>
                    </a:lnTo>
                    <a:close/>
                    <a:moveTo>
                      <a:pt x="1674" y="3190"/>
                    </a:moveTo>
                    <a:lnTo>
                      <a:pt x="1674" y="3190"/>
                    </a:lnTo>
                    <a:lnTo>
                      <a:pt x="1596" y="3188"/>
                    </a:lnTo>
                    <a:lnTo>
                      <a:pt x="1520" y="3182"/>
                    </a:lnTo>
                    <a:lnTo>
                      <a:pt x="1444" y="3174"/>
                    </a:lnTo>
                    <a:lnTo>
                      <a:pt x="1368" y="3160"/>
                    </a:lnTo>
                    <a:lnTo>
                      <a:pt x="1296" y="3142"/>
                    </a:lnTo>
                    <a:lnTo>
                      <a:pt x="1224" y="3122"/>
                    </a:lnTo>
                    <a:lnTo>
                      <a:pt x="1152" y="3098"/>
                    </a:lnTo>
                    <a:lnTo>
                      <a:pt x="1084" y="3072"/>
                    </a:lnTo>
                    <a:lnTo>
                      <a:pt x="1016" y="3042"/>
                    </a:lnTo>
                    <a:lnTo>
                      <a:pt x="952" y="3008"/>
                    </a:lnTo>
                    <a:lnTo>
                      <a:pt x="888" y="2972"/>
                    </a:lnTo>
                    <a:lnTo>
                      <a:pt x="826" y="2932"/>
                    </a:lnTo>
                    <a:lnTo>
                      <a:pt x="768" y="2890"/>
                    </a:lnTo>
                    <a:lnTo>
                      <a:pt x="710" y="2844"/>
                    </a:lnTo>
                    <a:lnTo>
                      <a:pt x="654" y="2796"/>
                    </a:lnTo>
                    <a:lnTo>
                      <a:pt x="602" y="2746"/>
                    </a:lnTo>
                    <a:lnTo>
                      <a:pt x="552" y="2694"/>
                    </a:lnTo>
                    <a:lnTo>
                      <a:pt x="504" y="2638"/>
                    </a:lnTo>
                    <a:lnTo>
                      <a:pt x="460" y="2582"/>
                    </a:lnTo>
                    <a:lnTo>
                      <a:pt x="418" y="2522"/>
                    </a:lnTo>
                    <a:lnTo>
                      <a:pt x="378" y="2460"/>
                    </a:lnTo>
                    <a:lnTo>
                      <a:pt x="342" y="2398"/>
                    </a:lnTo>
                    <a:lnTo>
                      <a:pt x="308" y="2332"/>
                    </a:lnTo>
                    <a:lnTo>
                      <a:pt x="278" y="2264"/>
                    </a:lnTo>
                    <a:lnTo>
                      <a:pt x="250" y="2196"/>
                    </a:lnTo>
                    <a:lnTo>
                      <a:pt x="226" y="2126"/>
                    </a:lnTo>
                    <a:lnTo>
                      <a:pt x="206" y="2054"/>
                    </a:lnTo>
                    <a:lnTo>
                      <a:pt x="188" y="1980"/>
                    </a:lnTo>
                    <a:lnTo>
                      <a:pt x="176" y="1906"/>
                    </a:lnTo>
                    <a:lnTo>
                      <a:pt x="166" y="1830"/>
                    </a:lnTo>
                    <a:lnTo>
                      <a:pt x="160" y="1752"/>
                    </a:lnTo>
                    <a:lnTo>
                      <a:pt x="158" y="1674"/>
                    </a:lnTo>
                    <a:lnTo>
                      <a:pt x="158" y="1674"/>
                    </a:lnTo>
                    <a:lnTo>
                      <a:pt x="160" y="1596"/>
                    </a:lnTo>
                    <a:lnTo>
                      <a:pt x="166" y="1520"/>
                    </a:lnTo>
                    <a:lnTo>
                      <a:pt x="176" y="1444"/>
                    </a:lnTo>
                    <a:lnTo>
                      <a:pt x="188" y="1368"/>
                    </a:lnTo>
                    <a:lnTo>
                      <a:pt x="206" y="1296"/>
                    </a:lnTo>
                    <a:lnTo>
                      <a:pt x="226" y="1224"/>
                    </a:lnTo>
                    <a:lnTo>
                      <a:pt x="250" y="1154"/>
                    </a:lnTo>
                    <a:lnTo>
                      <a:pt x="278" y="1084"/>
                    </a:lnTo>
                    <a:lnTo>
                      <a:pt x="308" y="1018"/>
                    </a:lnTo>
                    <a:lnTo>
                      <a:pt x="342" y="952"/>
                    </a:lnTo>
                    <a:lnTo>
                      <a:pt x="378" y="888"/>
                    </a:lnTo>
                    <a:lnTo>
                      <a:pt x="418" y="826"/>
                    </a:lnTo>
                    <a:lnTo>
                      <a:pt x="460" y="768"/>
                    </a:lnTo>
                    <a:lnTo>
                      <a:pt x="504" y="710"/>
                    </a:lnTo>
                    <a:lnTo>
                      <a:pt x="552" y="654"/>
                    </a:lnTo>
                    <a:lnTo>
                      <a:pt x="602" y="602"/>
                    </a:lnTo>
                    <a:lnTo>
                      <a:pt x="654" y="552"/>
                    </a:lnTo>
                    <a:lnTo>
                      <a:pt x="710" y="504"/>
                    </a:lnTo>
                    <a:lnTo>
                      <a:pt x="768" y="460"/>
                    </a:lnTo>
                    <a:lnTo>
                      <a:pt x="826" y="418"/>
                    </a:lnTo>
                    <a:lnTo>
                      <a:pt x="888" y="378"/>
                    </a:lnTo>
                    <a:lnTo>
                      <a:pt x="952" y="342"/>
                    </a:lnTo>
                    <a:lnTo>
                      <a:pt x="1016" y="308"/>
                    </a:lnTo>
                    <a:lnTo>
                      <a:pt x="1084" y="278"/>
                    </a:lnTo>
                    <a:lnTo>
                      <a:pt x="1152" y="250"/>
                    </a:lnTo>
                    <a:lnTo>
                      <a:pt x="1224" y="226"/>
                    </a:lnTo>
                    <a:lnTo>
                      <a:pt x="1296" y="206"/>
                    </a:lnTo>
                    <a:lnTo>
                      <a:pt x="1368" y="190"/>
                    </a:lnTo>
                    <a:lnTo>
                      <a:pt x="1444" y="176"/>
                    </a:lnTo>
                    <a:lnTo>
                      <a:pt x="1520" y="166"/>
                    </a:lnTo>
                    <a:lnTo>
                      <a:pt x="1596" y="160"/>
                    </a:lnTo>
                    <a:lnTo>
                      <a:pt x="1674" y="158"/>
                    </a:lnTo>
                    <a:lnTo>
                      <a:pt x="1674" y="158"/>
                    </a:lnTo>
                    <a:lnTo>
                      <a:pt x="1752" y="160"/>
                    </a:lnTo>
                    <a:lnTo>
                      <a:pt x="1830" y="166"/>
                    </a:lnTo>
                    <a:lnTo>
                      <a:pt x="1906" y="176"/>
                    </a:lnTo>
                    <a:lnTo>
                      <a:pt x="1980" y="190"/>
                    </a:lnTo>
                    <a:lnTo>
                      <a:pt x="2054" y="206"/>
                    </a:lnTo>
                    <a:lnTo>
                      <a:pt x="2126" y="226"/>
                    </a:lnTo>
                    <a:lnTo>
                      <a:pt x="2196" y="250"/>
                    </a:lnTo>
                    <a:lnTo>
                      <a:pt x="2264" y="278"/>
                    </a:lnTo>
                    <a:lnTo>
                      <a:pt x="2332" y="308"/>
                    </a:lnTo>
                    <a:lnTo>
                      <a:pt x="2396" y="342"/>
                    </a:lnTo>
                    <a:lnTo>
                      <a:pt x="2460" y="378"/>
                    </a:lnTo>
                    <a:lnTo>
                      <a:pt x="2522" y="418"/>
                    </a:lnTo>
                    <a:lnTo>
                      <a:pt x="2582" y="460"/>
                    </a:lnTo>
                    <a:lnTo>
                      <a:pt x="2638" y="504"/>
                    </a:lnTo>
                    <a:lnTo>
                      <a:pt x="2694" y="552"/>
                    </a:lnTo>
                    <a:lnTo>
                      <a:pt x="2746" y="602"/>
                    </a:lnTo>
                    <a:lnTo>
                      <a:pt x="2796" y="654"/>
                    </a:lnTo>
                    <a:lnTo>
                      <a:pt x="2844" y="710"/>
                    </a:lnTo>
                    <a:lnTo>
                      <a:pt x="2890" y="768"/>
                    </a:lnTo>
                    <a:lnTo>
                      <a:pt x="2932" y="826"/>
                    </a:lnTo>
                    <a:lnTo>
                      <a:pt x="2970" y="888"/>
                    </a:lnTo>
                    <a:lnTo>
                      <a:pt x="3008" y="952"/>
                    </a:lnTo>
                    <a:lnTo>
                      <a:pt x="3040" y="1018"/>
                    </a:lnTo>
                    <a:lnTo>
                      <a:pt x="3072" y="1084"/>
                    </a:lnTo>
                    <a:lnTo>
                      <a:pt x="3098" y="1154"/>
                    </a:lnTo>
                    <a:lnTo>
                      <a:pt x="3122" y="1224"/>
                    </a:lnTo>
                    <a:lnTo>
                      <a:pt x="3142" y="1296"/>
                    </a:lnTo>
                    <a:lnTo>
                      <a:pt x="3160" y="1368"/>
                    </a:lnTo>
                    <a:lnTo>
                      <a:pt x="3172" y="1444"/>
                    </a:lnTo>
                    <a:lnTo>
                      <a:pt x="3182" y="1520"/>
                    </a:lnTo>
                    <a:lnTo>
                      <a:pt x="3188" y="1596"/>
                    </a:lnTo>
                    <a:lnTo>
                      <a:pt x="3190" y="1674"/>
                    </a:lnTo>
                    <a:lnTo>
                      <a:pt x="3190" y="1674"/>
                    </a:lnTo>
                    <a:lnTo>
                      <a:pt x="3188" y="1752"/>
                    </a:lnTo>
                    <a:lnTo>
                      <a:pt x="3182" y="1830"/>
                    </a:lnTo>
                    <a:lnTo>
                      <a:pt x="3172" y="1906"/>
                    </a:lnTo>
                    <a:lnTo>
                      <a:pt x="3160" y="1980"/>
                    </a:lnTo>
                    <a:lnTo>
                      <a:pt x="3142" y="2054"/>
                    </a:lnTo>
                    <a:lnTo>
                      <a:pt x="3122" y="2126"/>
                    </a:lnTo>
                    <a:lnTo>
                      <a:pt x="3098" y="2196"/>
                    </a:lnTo>
                    <a:lnTo>
                      <a:pt x="3072" y="2264"/>
                    </a:lnTo>
                    <a:lnTo>
                      <a:pt x="3040" y="2332"/>
                    </a:lnTo>
                    <a:lnTo>
                      <a:pt x="3008" y="2398"/>
                    </a:lnTo>
                    <a:lnTo>
                      <a:pt x="2970" y="2460"/>
                    </a:lnTo>
                    <a:lnTo>
                      <a:pt x="2932" y="2522"/>
                    </a:lnTo>
                    <a:lnTo>
                      <a:pt x="2890" y="2582"/>
                    </a:lnTo>
                    <a:lnTo>
                      <a:pt x="2844" y="2638"/>
                    </a:lnTo>
                    <a:lnTo>
                      <a:pt x="2796" y="2694"/>
                    </a:lnTo>
                    <a:lnTo>
                      <a:pt x="2746" y="2746"/>
                    </a:lnTo>
                    <a:lnTo>
                      <a:pt x="2694" y="2796"/>
                    </a:lnTo>
                    <a:lnTo>
                      <a:pt x="2638" y="2844"/>
                    </a:lnTo>
                    <a:lnTo>
                      <a:pt x="2582" y="2890"/>
                    </a:lnTo>
                    <a:lnTo>
                      <a:pt x="2522" y="2932"/>
                    </a:lnTo>
                    <a:lnTo>
                      <a:pt x="2460" y="2972"/>
                    </a:lnTo>
                    <a:lnTo>
                      <a:pt x="2396" y="3008"/>
                    </a:lnTo>
                    <a:lnTo>
                      <a:pt x="2332" y="3042"/>
                    </a:lnTo>
                    <a:lnTo>
                      <a:pt x="2264" y="3072"/>
                    </a:lnTo>
                    <a:lnTo>
                      <a:pt x="2196" y="3098"/>
                    </a:lnTo>
                    <a:lnTo>
                      <a:pt x="2126" y="3122"/>
                    </a:lnTo>
                    <a:lnTo>
                      <a:pt x="2054" y="3142"/>
                    </a:lnTo>
                    <a:lnTo>
                      <a:pt x="1980" y="3160"/>
                    </a:lnTo>
                    <a:lnTo>
                      <a:pt x="1906" y="3174"/>
                    </a:lnTo>
                    <a:lnTo>
                      <a:pt x="1830" y="3182"/>
                    </a:lnTo>
                    <a:lnTo>
                      <a:pt x="1752" y="3188"/>
                    </a:lnTo>
                    <a:lnTo>
                      <a:pt x="1674" y="3190"/>
                    </a:lnTo>
                    <a:lnTo>
                      <a:pt x="1674" y="3190"/>
                    </a:lnTo>
                    <a:close/>
                    <a:moveTo>
                      <a:pt x="2778" y="1758"/>
                    </a:moveTo>
                    <a:lnTo>
                      <a:pt x="2778" y="1758"/>
                    </a:lnTo>
                    <a:lnTo>
                      <a:pt x="2762" y="1756"/>
                    </a:lnTo>
                    <a:lnTo>
                      <a:pt x="2746" y="1752"/>
                    </a:lnTo>
                    <a:lnTo>
                      <a:pt x="2732" y="1744"/>
                    </a:lnTo>
                    <a:lnTo>
                      <a:pt x="2720" y="1734"/>
                    </a:lnTo>
                    <a:lnTo>
                      <a:pt x="2708" y="1722"/>
                    </a:lnTo>
                    <a:lnTo>
                      <a:pt x="2702" y="1708"/>
                    </a:lnTo>
                    <a:lnTo>
                      <a:pt x="2696" y="1692"/>
                    </a:lnTo>
                    <a:lnTo>
                      <a:pt x="2694" y="1674"/>
                    </a:lnTo>
                    <a:lnTo>
                      <a:pt x="2694" y="1674"/>
                    </a:lnTo>
                    <a:lnTo>
                      <a:pt x="2696" y="1658"/>
                    </a:lnTo>
                    <a:lnTo>
                      <a:pt x="2702" y="1642"/>
                    </a:lnTo>
                    <a:lnTo>
                      <a:pt x="2708" y="1628"/>
                    </a:lnTo>
                    <a:lnTo>
                      <a:pt x="2720" y="1614"/>
                    </a:lnTo>
                    <a:lnTo>
                      <a:pt x="2732" y="1604"/>
                    </a:lnTo>
                    <a:lnTo>
                      <a:pt x="2746" y="1596"/>
                    </a:lnTo>
                    <a:lnTo>
                      <a:pt x="2762" y="1592"/>
                    </a:lnTo>
                    <a:lnTo>
                      <a:pt x="2778" y="1590"/>
                    </a:lnTo>
                    <a:lnTo>
                      <a:pt x="2974" y="1590"/>
                    </a:lnTo>
                    <a:lnTo>
                      <a:pt x="2974" y="1590"/>
                    </a:lnTo>
                    <a:lnTo>
                      <a:pt x="2968" y="1530"/>
                    </a:lnTo>
                    <a:lnTo>
                      <a:pt x="2960" y="1470"/>
                    </a:lnTo>
                    <a:lnTo>
                      <a:pt x="2950" y="1410"/>
                    </a:lnTo>
                    <a:lnTo>
                      <a:pt x="2936" y="1352"/>
                    </a:lnTo>
                    <a:lnTo>
                      <a:pt x="2920" y="1296"/>
                    </a:lnTo>
                    <a:lnTo>
                      <a:pt x="2902" y="1240"/>
                    </a:lnTo>
                    <a:lnTo>
                      <a:pt x="2880" y="1184"/>
                    </a:lnTo>
                    <a:lnTo>
                      <a:pt x="2858" y="1132"/>
                    </a:lnTo>
                    <a:lnTo>
                      <a:pt x="2832" y="1078"/>
                    </a:lnTo>
                    <a:lnTo>
                      <a:pt x="2804" y="1028"/>
                    </a:lnTo>
                    <a:lnTo>
                      <a:pt x="2774" y="978"/>
                    </a:lnTo>
                    <a:lnTo>
                      <a:pt x="2742" y="930"/>
                    </a:lnTo>
                    <a:lnTo>
                      <a:pt x="2708" y="884"/>
                    </a:lnTo>
                    <a:lnTo>
                      <a:pt x="2672" y="838"/>
                    </a:lnTo>
                    <a:lnTo>
                      <a:pt x="2634" y="796"/>
                    </a:lnTo>
                    <a:lnTo>
                      <a:pt x="2594" y="754"/>
                    </a:lnTo>
                    <a:lnTo>
                      <a:pt x="2554" y="714"/>
                    </a:lnTo>
                    <a:lnTo>
                      <a:pt x="2510" y="676"/>
                    </a:lnTo>
                    <a:lnTo>
                      <a:pt x="2466" y="640"/>
                    </a:lnTo>
                    <a:lnTo>
                      <a:pt x="2418" y="606"/>
                    </a:lnTo>
                    <a:lnTo>
                      <a:pt x="2370" y="574"/>
                    </a:lnTo>
                    <a:lnTo>
                      <a:pt x="2320" y="544"/>
                    </a:lnTo>
                    <a:lnTo>
                      <a:pt x="2270" y="516"/>
                    </a:lnTo>
                    <a:lnTo>
                      <a:pt x="2218" y="492"/>
                    </a:lnTo>
                    <a:lnTo>
                      <a:pt x="2164" y="468"/>
                    </a:lnTo>
                    <a:lnTo>
                      <a:pt x="2110" y="448"/>
                    </a:lnTo>
                    <a:lnTo>
                      <a:pt x="2054" y="428"/>
                    </a:lnTo>
                    <a:lnTo>
                      <a:pt x="1996" y="412"/>
                    </a:lnTo>
                    <a:lnTo>
                      <a:pt x="1938" y="400"/>
                    </a:lnTo>
                    <a:lnTo>
                      <a:pt x="1880" y="388"/>
                    </a:lnTo>
                    <a:lnTo>
                      <a:pt x="1820" y="380"/>
                    </a:lnTo>
                    <a:lnTo>
                      <a:pt x="1758" y="376"/>
                    </a:lnTo>
                    <a:lnTo>
                      <a:pt x="1758" y="570"/>
                    </a:lnTo>
                    <a:lnTo>
                      <a:pt x="1758" y="570"/>
                    </a:lnTo>
                    <a:lnTo>
                      <a:pt x="1756" y="586"/>
                    </a:lnTo>
                    <a:lnTo>
                      <a:pt x="1752" y="602"/>
                    </a:lnTo>
                    <a:lnTo>
                      <a:pt x="1744" y="616"/>
                    </a:lnTo>
                    <a:lnTo>
                      <a:pt x="1734" y="630"/>
                    </a:lnTo>
                    <a:lnTo>
                      <a:pt x="1722" y="640"/>
                    </a:lnTo>
                    <a:lnTo>
                      <a:pt x="1708" y="648"/>
                    </a:lnTo>
                    <a:lnTo>
                      <a:pt x="1692" y="652"/>
                    </a:lnTo>
                    <a:lnTo>
                      <a:pt x="1674" y="654"/>
                    </a:lnTo>
                    <a:lnTo>
                      <a:pt x="1674" y="654"/>
                    </a:lnTo>
                    <a:lnTo>
                      <a:pt x="1658" y="652"/>
                    </a:lnTo>
                    <a:lnTo>
                      <a:pt x="1642" y="648"/>
                    </a:lnTo>
                    <a:lnTo>
                      <a:pt x="1628" y="640"/>
                    </a:lnTo>
                    <a:lnTo>
                      <a:pt x="1614" y="630"/>
                    </a:lnTo>
                    <a:lnTo>
                      <a:pt x="1604" y="616"/>
                    </a:lnTo>
                    <a:lnTo>
                      <a:pt x="1596" y="602"/>
                    </a:lnTo>
                    <a:lnTo>
                      <a:pt x="1592" y="586"/>
                    </a:lnTo>
                    <a:lnTo>
                      <a:pt x="1590" y="570"/>
                    </a:lnTo>
                    <a:lnTo>
                      <a:pt x="1590" y="376"/>
                    </a:lnTo>
                    <a:lnTo>
                      <a:pt x="1590" y="376"/>
                    </a:lnTo>
                    <a:lnTo>
                      <a:pt x="1530" y="380"/>
                    </a:lnTo>
                    <a:lnTo>
                      <a:pt x="1470" y="388"/>
                    </a:lnTo>
                    <a:lnTo>
                      <a:pt x="1410" y="400"/>
                    </a:lnTo>
                    <a:lnTo>
                      <a:pt x="1352" y="412"/>
                    </a:lnTo>
                    <a:lnTo>
                      <a:pt x="1296" y="428"/>
                    </a:lnTo>
                    <a:lnTo>
                      <a:pt x="1240" y="448"/>
                    </a:lnTo>
                    <a:lnTo>
                      <a:pt x="1184" y="468"/>
                    </a:lnTo>
                    <a:lnTo>
                      <a:pt x="1130" y="492"/>
                    </a:lnTo>
                    <a:lnTo>
                      <a:pt x="1078" y="516"/>
                    </a:lnTo>
                    <a:lnTo>
                      <a:pt x="1028" y="544"/>
                    </a:lnTo>
                    <a:lnTo>
                      <a:pt x="978" y="574"/>
                    </a:lnTo>
                    <a:lnTo>
                      <a:pt x="930" y="606"/>
                    </a:lnTo>
                    <a:lnTo>
                      <a:pt x="884" y="640"/>
                    </a:lnTo>
                    <a:lnTo>
                      <a:pt x="838" y="676"/>
                    </a:lnTo>
                    <a:lnTo>
                      <a:pt x="796" y="714"/>
                    </a:lnTo>
                    <a:lnTo>
                      <a:pt x="754" y="754"/>
                    </a:lnTo>
                    <a:lnTo>
                      <a:pt x="714" y="796"/>
                    </a:lnTo>
                    <a:lnTo>
                      <a:pt x="676" y="838"/>
                    </a:lnTo>
                    <a:lnTo>
                      <a:pt x="640" y="884"/>
                    </a:lnTo>
                    <a:lnTo>
                      <a:pt x="606" y="930"/>
                    </a:lnTo>
                    <a:lnTo>
                      <a:pt x="574" y="978"/>
                    </a:lnTo>
                    <a:lnTo>
                      <a:pt x="544" y="1028"/>
                    </a:lnTo>
                    <a:lnTo>
                      <a:pt x="516" y="1078"/>
                    </a:lnTo>
                    <a:lnTo>
                      <a:pt x="490" y="1132"/>
                    </a:lnTo>
                    <a:lnTo>
                      <a:pt x="468" y="1184"/>
                    </a:lnTo>
                    <a:lnTo>
                      <a:pt x="446" y="1240"/>
                    </a:lnTo>
                    <a:lnTo>
                      <a:pt x="428" y="1296"/>
                    </a:lnTo>
                    <a:lnTo>
                      <a:pt x="412" y="1352"/>
                    </a:lnTo>
                    <a:lnTo>
                      <a:pt x="400" y="1410"/>
                    </a:lnTo>
                    <a:lnTo>
                      <a:pt x="388" y="1470"/>
                    </a:lnTo>
                    <a:lnTo>
                      <a:pt x="380" y="1530"/>
                    </a:lnTo>
                    <a:lnTo>
                      <a:pt x="376" y="1590"/>
                    </a:lnTo>
                    <a:lnTo>
                      <a:pt x="570" y="1590"/>
                    </a:lnTo>
                    <a:lnTo>
                      <a:pt x="570" y="1590"/>
                    </a:lnTo>
                    <a:lnTo>
                      <a:pt x="586" y="1592"/>
                    </a:lnTo>
                    <a:lnTo>
                      <a:pt x="602" y="1596"/>
                    </a:lnTo>
                    <a:lnTo>
                      <a:pt x="616" y="1604"/>
                    </a:lnTo>
                    <a:lnTo>
                      <a:pt x="630" y="1614"/>
                    </a:lnTo>
                    <a:lnTo>
                      <a:pt x="640" y="1628"/>
                    </a:lnTo>
                    <a:lnTo>
                      <a:pt x="648" y="1642"/>
                    </a:lnTo>
                    <a:lnTo>
                      <a:pt x="652" y="1658"/>
                    </a:lnTo>
                    <a:lnTo>
                      <a:pt x="654" y="1674"/>
                    </a:lnTo>
                    <a:lnTo>
                      <a:pt x="654" y="1674"/>
                    </a:lnTo>
                    <a:lnTo>
                      <a:pt x="652" y="1692"/>
                    </a:lnTo>
                    <a:lnTo>
                      <a:pt x="648" y="1708"/>
                    </a:lnTo>
                    <a:lnTo>
                      <a:pt x="640" y="1722"/>
                    </a:lnTo>
                    <a:lnTo>
                      <a:pt x="630" y="1734"/>
                    </a:lnTo>
                    <a:lnTo>
                      <a:pt x="616" y="1744"/>
                    </a:lnTo>
                    <a:lnTo>
                      <a:pt x="602" y="1752"/>
                    </a:lnTo>
                    <a:lnTo>
                      <a:pt x="586" y="1756"/>
                    </a:lnTo>
                    <a:lnTo>
                      <a:pt x="570" y="1758"/>
                    </a:lnTo>
                    <a:lnTo>
                      <a:pt x="376" y="1758"/>
                    </a:lnTo>
                    <a:lnTo>
                      <a:pt x="376" y="1758"/>
                    </a:lnTo>
                    <a:lnTo>
                      <a:pt x="380" y="1820"/>
                    </a:lnTo>
                    <a:lnTo>
                      <a:pt x="388" y="1880"/>
                    </a:lnTo>
                    <a:lnTo>
                      <a:pt x="400" y="1938"/>
                    </a:lnTo>
                    <a:lnTo>
                      <a:pt x="412" y="1996"/>
                    </a:lnTo>
                    <a:lnTo>
                      <a:pt x="428" y="2054"/>
                    </a:lnTo>
                    <a:lnTo>
                      <a:pt x="446" y="2110"/>
                    </a:lnTo>
                    <a:lnTo>
                      <a:pt x="468" y="2164"/>
                    </a:lnTo>
                    <a:lnTo>
                      <a:pt x="490" y="2218"/>
                    </a:lnTo>
                    <a:lnTo>
                      <a:pt x="516" y="2270"/>
                    </a:lnTo>
                    <a:lnTo>
                      <a:pt x="544" y="2322"/>
                    </a:lnTo>
                    <a:lnTo>
                      <a:pt x="574" y="2370"/>
                    </a:lnTo>
                    <a:lnTo>
                      <a:pt x="606" y="2418"/>
                    </a:lnTo>
                    <a:lnTo>
                      <a:pt x="640" y="2466"/>
                    </a:lnTo>
                    <a:lnTo>
                      <a:pt x="676" y="2510"/>
                    </a:lnTo>
                    <a:lnTo>
                      <a:pt x="714" y="2554"/>
                    </a:lnTo>
                    <a:lnTo>
                      <a:pt x="754" y="2596"/>
                    </a:lnTo>
                    <a:lnTo>
                      <a:pt x="796" y="2634"/>
                    </a:lnTo>
                    <a:lnTo>
                      <a:pt x="838" y="2672"/>
                    </a:lnTo>
                    <a:lnTo>
                      <a:pt x="884" y="2708"/>
                    </a:lnTo>
                    <a:lnTo>
                      <a:pt x="930" y="2742"/>
                    </a:lnTo>
                    <a:lnTo>
                      <a:pt x="978" y="2774"/>
                    </a:lnTo>
                    <a:lnTo>
                      <a:pt x="1028" y="2804"/>
                    </a:lnTo>
                    <a:lnTo>
                      <a:pt x="1078" y="2832"/>
                    </a:lnTo>
                    <a:lnTo>
                      <a:pt x="1130" y="2858"/>
                    </a:lnTo>
                    <a:lnTo>
                      <a:pt x="1184" y="2880"/>
                    </a:lnTo>
                    <a:lnTo>
                      <a:pt x="1240" y="2902"/>
                    </a:lnTo>
                    <a:lnTo>
                      <a:pt x="1296" y="2920"/>
                    </a:lnTo>
                    <a:lnTo>
                      <a:pt x="1352" y="2936"/>
                    </a:lnTo>
                    <a:lnTo>
                      <a:pt x="1410" y="2950"/>
                    </a:lnTo>
                    <a:lnTo>
                      <a:pt x="1470" y="2960"/>
                    </a:lnTo>
                    <a:lnTo>
                      <a:pt x="1530" y="2968"/>
                    </a:lnTo>
                    <a:lnTo>
                      <a:pt x="1590" y="2974"/>
                    </a:lnTo>
                    <a:lnTo>
                      <a:pt x="1590" y="2780"/>
                    </a:lnTo>
                    <a:lnTo>
                      <a:pt x="1590" y="2780"/>
                    </a:lnTo>
                    <a:lnTo>
                      <a:pt x="1592" y="2762"/>
                    </a:lnTo>
                    <a:lnTo>
                      <a:pt x="1596" y="2746"/>
                    </a:lnTo>
                    <a:lnTo>
                      <a:pt x="1604" y="2732"/>
                    </a:lnTo>
                    <a:lnTo>
                      <a:pt x="1614" y="2720"/>
                    </a:lnTo>
                    <a:lnTo>
                      <a:pt x="1628" y="2710"/>
                    </a:lnTo>
                    <a:lnTo>
                      <a:pt x="1642" y="2702"/>
                    </a:lnTo>
                    <a:lnTo>
                      <a:pt x="1658" y="2696"/>
                    </a:lnTo>
                    <a:lnTo>
                      <a:pt x="1674" y="2694"/>
                    </a:lnTo>
                    <a:lnTo>
                      <a:pt x="1674" y="2694"/>
                    </a:lnTo>
                    <a:lnTo>
                      <a:pt x="1692" y="2696"/>
                    </a:lnTo>
                    <a:lnTo>
                      <a:pt x="1708" y="2702"/>
                    </a:lnTo>
                    <a:lnTo>
                      <a:pt x="1722" y="2710"/>
                    </a:lnTo>
                    <a:lnTo>
                      <a:pt x="1734" y="2720"/>
                    </a:lnTo>
                    <a:lnTo>
                      <a:pt x="1744" y="2732"/>
                    </a:lnTo>
                    <a:lnTo>
                      <a:pt x="1752" y="2746"/>
                    </a:lnTo>
                    <a:lnTo>
                      <a:pt x="1756" y="2762"/>
                    </a:lnTo>
                    <a:lnTo>
                      <a:pt x="1758" y="2780"/>
                    </a:lnTo>
                    <a:lnTo>
                      <a:pt x="1758" y="2974"/>
                    </a:lnTo>
                    <a:lnTo>
                      <a:pt x="1758" y="2974"/>
                    </a:lnTo>
                    <a:lnTo>
                      <a:pt x="1820" y="2968"/>
                    </a:lnTo>
                    <a:lnTo>
                      <a:pt x="1880" y="2960"/>
                    </a:lnTo>
                    <a:lnTo>
                      <a:pt x="1938" y="2950"/>
                    </a:lnTo>
                    <a:lnTo>
                      <a:pt x="1996" y="2936"/>
                    </a:lnTo>
                    <a:lnTo>
                      <a:pt x="2054" y="2920"/>
                    </a:lnTo>
                    <a:lnTo>
                      <a:pt x="2110" y="2902"/>
                    </a:lnTo>
                    <a:lnTo>
                      <a:pt x="2164" y="2880"/>
                    </a:lnTo>
                    <a:lnTo>
                      <a:pt x="2218" y="2858"/>
                    </a:lnTo>
                    <a:lnTo>
                      <a:pt x="2270" y="2832"/>
                    </a:lnTo>
                    <a:lnTo>
                      <a:pt x="2320" y="2804"/>
                    </a:lnTo>
                    <a:lnTo>
                      <a:pt x="2370" y="2774"/>
                    </a:lnTo>
                    <a:lnTo>
                      <a:pt x="2418" y="2742"/>
                    </a:lnTo>
                    <a:lnTo>
                      <a:pt x="2466" y="2708"/>
                    </a:lnTo>
                    <a:lnTo>
                      <a:pt x="2510" y="2672"/>
                    </a:lnTo>
                    <a:lnTo>
                      <a:pt x="2554" y="2634"/>
                    </a:lnTo>
                    <a:lnTo>
                      <a:pt x="2594" y="2596"/>
                    </a:lnTo>
                    <a:lnTo>
                      <a:pt x="2634" y="2554"/>
                    </a:lnTo>
                    <a:lnTo>
                      <a:pt x="2672" y="2510"/>
                    </a:lnTo>
                    <a:lnTo>
                      <a:pt x="2708" y="2466"/>
                    </a:lnTo>
                    <a:lnTo>
                      <a:pt x="2742" y="2418"/>
                    </a:lnTo>
                    <a:lnTo>
                      <a:pt x="2774" y="2370"/>
                    </a:lnTo>
                    <a:lnTo>
                      <a:pt x="2804" y="2322"/>
                    </a:lnTo>
                    <a:lnTo>
                      <a:pt x="2832" y="2270"/>
                    </a:lnTo>
                    <a:lnTo>
                      <a:pt x="2858" y="2218"/>
                    </a:lnTo>
                    <a:lnTo>
                      <a:pt x="2880" y="2164"/>
                    </a:lnTo>
                    <a:lnTo>
                      <a:pt x="2902" y="2110"/>
                    </a:lnTo>
                    <a:lnTo>
                      <a:pt x="2920" y="2054"/>
                    </a:lnTo>
                    <a:lnTo>
                      <a:pt x="2936" y="1996"/>
                    </a:lnTo>
                    <a:lnTo>
                      <a:pt x="2950" y="1938"/>
                    </a:lnTo>
                    <a:lnTo>
                      <a:pt x="2960" y="1880"/>
                    </a:lnTo>
                    <a:lnTo>
                      <a:pt x="2968" y="1820"/>
                    </a:lnTo>
                    <a:lnTo>
                      <a:pt x="2974" y="1758"/>
                    </a:lnTo>
                    <a:lnTo>
                      <a:pt x="2778" y="1758"/>
                    </a:lnTo>
                    <a:close/>
                    <a:moveTo>
                      <a:pt x="1950" y="1674"/>
                    </a:moveTo>
                    <a:lnTo>
                      <a:pt x="1950" y="1674"/>
                    </a:lnTo>
                    <a:lnTo>
                      <a:pt x="1948" y="1708"/>
                    </a:lnTo>
                    <a:lnTo>
                      <a:pt x="1942" y="1740"/>
                    </a:lnTo>
                    <a:lnTo>
                      <a:pt x="1932" y="1772"/>
                    </a:lnTo>
                    <a:lnTo>
                      <a:pt x="1920" y="1800"/>
                    </a:lnTo>
                    <a:lnTo>
                      <a:pt x="2100" y="1982"/>
                    </a:lnTo>
                    <a:lnTo>
                      <a:pt x="1982" y="2102"/>
                    </a:lnTo>
                    <a:lnTo>
                      <a:pt x="1800" y="1920"/>
                    </a:lnTo>
                    <a:lnTo>
                      <a:pt x="1800" y="1920"/>
                    </a:lnTo>
                    <a:lnTo>
                      <a:pt x="1770" y="1932"/>
                    </a:lnTo>
                    <a:lnTo>
                      <a:pt x="1740" y="1942"/>
                    </a:lnTo>
                    <a:lnTo>
                      <a:pt x="1708" y="1948"/>
                    </a:lnTo>
                    <a:lnTo>
                      <a:pt x="1676" y="1950"/>
                    </a:lnTo>
                    <a:lnTo>
                      <a:pt x="1676" y="1950"/>
                    </a:lnTo>
                    <a:lnTo>
                      <a:pt x="1648" y="1948"/>
                    </a:lnTo>
                    <a:lnTo>
                      <a:pt x="1620" y="1944"/>
                    </a:lnTo>
                    <a:lnTo>
                      <a:pt x="1594" y="1938"/>
                    </a:lnTo>
                    <a:lnTo>
                      <a:pt x="1568" y="1928"/>
                    </a:lnTo>
                    <a:lnTo>
                      <a:pt x="1544" y="1918"/>
                    </a:lnTo>
                    <a:lnTo>
                      <a:pt x="1522" y="1904"/>
                    </a:lnTo>
                    <a:lnTo>
                      <a:pt x="1500" y="1888"/>
                    </a:lnTo>
                    <a:lnTo>
                      <a:pt x="1480" y="1870"/>
                    </a:lnTo>
                    <a:lnTo>
                      <a:pt x="1462" y="1850"/>
                    </a:lnTo>
                    <a:lnTo>
                      <a:pt x="1446" y="1828"/>
                    </a:lnTo>
                    <a:lnTo>
                      <a:pt x="1432" y="1806"/>
                    </a:lnTo>
                    <a:lnTo>
                      <a:pt x="1422" y="1782"/>
                    </a:lnTo>
                    <a:lnTo>
                      <a:pt x="1412" y="1756"/>
                    </a:lnTo>
                    <a:lnTo>
                      <a:pt x="1406" y="1730"/>
                    </a:lnTo>
                    <a:lnTo>
                      <a:pt x="1402" y="1702"/>
                    </a:lnTo>
                    <a:lnTo>
                      <a:pt x="1400" y="1674"/>
                    </a:lnTo>
                    <a:lnTo>
                      <a:pt x="1400" y="1674"/>
                    </a:lnTo>
                    <a:lnTo>
                      <a:pt x="1402" y="1642"/>
                    </a:lnTo>
                    <a:lnTo>
                      <a:pt x="1408" y="1610"/>
                    </a:lnTo>
                    <a:lnTo>
                      <a:pt x="1418" y="1580"/>
                    </a:lnTo>
                    <a:lnTo>
                      <a:pt x="1430" y="1550"/>
                    </a:lnTo>
                    <a:lnTo>
                      <a:pt x="794" y="912"/>
                    </a:lnTo>
                    <a:lnTo>
                      <a:pt x="912" y="794"/>
                    </a:lnTo>
                    <a:lnTo>
                      <a:pt x="1550" y="1430"/>
                    </a:lnTo>
                    <a:lnTo>
                      <a:pt x="1550" y="1430"/>
                    </a:lnTo>
                    <a:lnTo>
                      <a:pt x="1578" y="1418"/>
                    </a:lnTo>
                    <a:lnTo>
                      <a:pt x="1610" y="1408"/>
                    </a:lnTo>
                    <a:lnTo>
                      <a:pt x="1642" y="1402"/>
                    </a:lnTo>
                    <a:lnTo>
                      <a:pt x="1676" y="1400"/>
                    </a:lnTo>
                    <a:lnTo>
                      <a:pt x="1676" y="1400"/>
                    </a:lnTo>
                    <a:lnTo>
                      <a:pt x="1708" y="1402"/>
                    </a:lnTo>
                    <a:lnTo>
                      <a:pt x="1740" y="1408"/>
                    </a:lnTo>
                    <a:lnTo>
                      <a:pt x="1770" y="1418"/>
                    </a:lnTo>
                    <a:lnTo>
                      <a:pt x="1800" y="1430"/>
                    </a:lnTo>
                    <a:lnTo>
                      <a:pt x="2236" y="994"/>
                    </a:lnTo>
                    <a:lnTo>
                      <a:pt x="2354" y="1114"/>
                    </a:lnTo>
                    <a:lnTo>
                      <a:pt x="1920" y="1548"/>
                    </a:lnTo>
                    <a:lnTo>
                      <a:pt x="1920" y="1548"/>
                    </a:lnTo>
                    <a:lnTo>
                      <a:pt x="1932" y="1578"/>
                    </a:lnTo>
                    <a:lnTo>
                      <a:pt x="1942" y="1608"/>
                    </a:lnTo>
                    <a:lnTo>
                      <a:pt x="1948" y="1642"/>
                    </a:lnTo>
                    <a:lnTo>
                      <a:pt x="1950" y="1674"/>
                    </a:lnTo>
                    <a:lnTo>
                      <a:pt x="1950" y="1674"/>
                    </a:lnTo>
                    <a:close/>
                    <a:moveTo>
                      <a:pt x="1676" y="1534"/>
                    </a:moveTo>
                    <a:lnTo>
                      <a:pt x="1676" y="1534"/>
                    </a:lnTo>
                    <a:lnTo>
                      <a:pt x="1690" y="1534"/>
                    </a:lnTo>
                    <a:lnTo>
                      <a:pt x="1704" y="1536"/>
                    </a:lnTo>
                    <a:lnTo>
                      <a:pt x="1718" y="1540"/>
                    </a:lnTo>
                    <a:lnTo>
                      <a:pt x="1730" y="1546"/>
                    </a:lnTo>
                    <a:lnTo>
                      <a:pt x="1742" y="1552"/>
                    </a:lnTo>
                    <a:lnTo>
                      <a:pt x="1754" y="1558"/>
                    </a:lnTo>
                    <a:lnTo>
                      <a:pt x="1764" y="1566"/>
                    </a:lnTo>
                    <a:lnTo>
                      <a:pt x="1774" y="1576"/>
                    </a:lnTo>
                    <a:lnTo>
                      <a:pt x="1784" y="1586"/>
                    </a:lnTo>
                    <a:lnTo>
                      <a:pt x="1792" y="1596"/>
                    </a:lnTo>
                    <a:lnTo>
                      <a:pt x="1800" y="1608"/>
                    </a:lnTo>
                    <a:lnTo>
                      <a:pt x="1804" y="1620"/>
                    </a:lnTo>
                    <a:lnTo>
                      <a:pt x="1810" y="1632"/>
                    </a:lnTo>
                    <a:lnTo>
                      <a:pt x="1814" y="1646"/>
                    </a:lnTo>
                    <a:lnTo>
                      <a:pt x="1816" y="1660"/>
                    </a:lnTo>
                    <a:lnTo>
                      <a:pt x="1816" y="1674"/>
                    </a:lnTo>
                    <a:lnTo>
                      <a:pt x="1816" y="1674"/>
                    </a:lnTo>
                    <a:lnTo>
                      <a:pt x="1816" y="1690"/>
                    </a:lnTo>
                    <a:lnTo>
                      <a:pt x="1814" y="1704"/>
                    </a:lnTo>
                    <a:lnTo>
                      <a:pt x="1810" y="1716"/>
                    </a:lnTo>
                    <a:lnTo>
                      <a:pt x="1804" y="1730"/>
                    </a:lnTo>
                    <a:lnTo>
                      <a:pt x="1800" y="1742"/>
                    </a:lnTo>
                    <a:lnTo>
                      <a:pt x="1792" y="1754"/>
                    </a:lnTo>
                    <a:lnTo>
                      <a:pt x="1784" y="1764"/>
                    </a:lnTo>
                    <a:lnTo>
                      <a:pt x="1774" y="1774"/>
                    </a:lnTo>
                    <a:lnTo>
                      <a:pt x="1764" y="1784"/>
                    </a:lnTo>
                    <a:lnTo>
                      <a:pt x="1754" y="1792"/>
                    </a:lnTo>
                    <a:lnTo>
                      <a:pt x="1742" y="1798"/>
                    </a:lnTo>
                    <a:lnTo>
                      <a:pt x="1730" y="1804"/>
                    </a:lnTo>
                    <a:lnTo>
                      <a:pt x="1718" y="1810"/>
                    </a:lnTo>
                    <a:lnTo>
                      <a:pt x="1704" y="1812"/>
                    </a:lnTo>
                    <a:lnTo>
                      <a:pt x="1690" y="1814"/>
                    </a:lnTo>
                    <a:lnTo>
                      <a:pt x="1676" y="1816"/>
                    </a:lnTo>
                    <a:lnTo>
                      <a:pt x="1676" y="1816"/>
                    </a:lnTo>
                    <a:lnTo>
                      <a:pt x="1660" y="1814"/>
                    </a:lnTo>
                    <a:lnTo>
                      <a:pt x="1646" y="1812"/>
                    </a:lnTo>
                    <a:lnTo>
                      <a:pt x="1634" y="1810"/>
                    </a:lnTo>
                    <a:lnTo>
                      <a:pt x="1620" y="1804"/>
                    </a:lnTo>
                    <a:lnTo>
                      <a:pt x="1608" y="1798"/>
                    </a:lnTo>
                    <a:lnTo>
                      <a:pt x="1596" y="1792"/>
                    </a:lnTo>
                    <a:lnTo>
                      <a:pt x="1586" y="1784"/>
                    </a:lnTo>
                    <a:lnTo>
                      <a:pt x="1576" y="1774"/>
                    </a:lnTo>
                    <a:lnTo>
                      <a:pt x="1566" y="1764"/>
                    </a:lnTo>
                    <a:lnTo>
                      <a:pt x="1558" y="1754"/>
                    </a:lnTo>
                    <a:lnTo>
                      <a:pt x="1552" y="1742"/>
                    </a:lnTo>
                    <a:lnTo>
                      <a:pt x="1546" y="1730"/>
                    </a:lnTo>
                    <a:lnTo>
                      <a:pt x="1540" y="1716"/>
                    </a:lnTo>
                    <a:lnTo>
                      <a:pt x="1538" y="1704"/>
                    </a:lnTo>
                    <a:lnTo>
                      <a:pt x="1536" y="1690"/>
                    </a:lnTo>
                    <a:lnTo>
                      <a:pt x="1534" y="1674"/>
                    </a:lnTo>
                    <a:lnTo>
                      <a:pt x="1534" y="1674"/>
                    </a:lnTo>
                    <a:lnTo>
                      <a:pt x="1536" y="1660"/>
                    </a:lnTo>
                    <a:lnTo>
                      <a:pt x="1538" y="1646"/>
                    </a:lnTo>
                    <a:lnTo>
                      <a:pt x="1540" y="1632"/>
                    </a:lnTo>
                    <a:lnTo>
                      <a:pt x="1546" y="1620"/>
                    </a:lnTo>
                    <a:lnTo>
                      <a:pt x="1552" y="1608"/>
                    </a:lnTo>
                    <a:lnTo>
                      <a:pt x="1558" y="1596"/>
                    </a:lnTo>
                    <a:lnTo>
                      <a:pt x="1566" y="1586"/>
                    </a:lnTo>
                    <a:lnTo>
                      <a:pt x="1576" y="1576"/>
                    </a:lnTo>
                    <a:lnTo>
                      <a:pt x="1586" y="1566"/>
                    </a:lnTo>
                    <a:lnTo>
                      <a:pt x="1596" y="1558"/>
                    </a:lnTo>
                    <a:lnTo>
                      <a:pt x="1608" y="1552"/>
                    </a:lnTo>
                    <a:lnTo>
                      <a:pt x="1620" y="1546"/>
                    </a:lnTo>
                    <a:lnTo>
                      <a:pt x="1634" y="1540"/>
                    </a:lnTo>
                    <a:lnTo>
                      <a:pt x="1646" y="1536"/>
                    </a:lnTo>
                    <a:lnTo>
                      <a:pt x="1660" y="1534"/>
                    </a:lnTo>
                    <a:lnTo>
                      <a:pt x="1676" y="1534"/>
                    </a:lnTo>
                    <a:close/>
                  </a:path>
                </a:pathLst>
              </a:custGeom>
              <a:solidFill>
                <a:srgbClr val="968C6D"/>
              </a:solidFill>
              <a:ln>
                <a:noFill/>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90" name="Freeform 18">
                <a:extLst>
                  <a:ext uri="{FF2B5EF4-FFF2-40B4-BE49-F238E27FC236}">
                    <a16:creationId xmlns:a16="http://schemas.microsoft.com/office/drawing/2014/main" id="{1003C94E-53E7-4916-A7D0-97BCF48A4BF6}"/>
                  </a:ext>
                </a:extLst>
              </p:cNvPr>
              <p:cNvSpPr>
                <a:spLocks noEditPoints="1"/>
              </p:cNvSpPr>
              <p:nvPr/>
            </p:nvSpPr>
            <p:spPr bwMode="auto">
              <a:xfrm>
                <a:off x="8523747" y="4984283"/>
                <a:ext cx="306000" cy="306000"/>
              </a:xfrm>
              <a:custGeom>
                <a:avLst/>
                <a:gdLst>
                  <a:gd name="T0" fmla="*/ 1022 w 3348"/>
                  <a:gd name="T1" fmla="*/ 132 h 3348"/>
                  <a:gd name="T2" fmla="*/ 382 w 3348"/>
                  <a:gd name="T3" fmla="*/ 610 h 3348"/>
                  <a:gd name="T4" fmla="*/ 34 w 3348"/>
                  <a:gd name="T5" fmla="*/ 1338 h 3348"/>
                  <a:gd name="T6" fmla="*/ 52 w 3348"/>
                  <a:gd name="T7" fmla="*/ 2092 h 3348"/>
                  <a:gd name="T8" fmla="*/ 436 w 3348"/>
                  <a:gd name="T9" fmla="*/ 2800 h 3348"/>
                  <a:gd name="T10" fmla="*/ 1098 w 3348"/>
                  <a:gd name="T11" fmla="*/ 3246 h 3348"/>
                  <a:gd name="T12" fmla="*/ 1846 w 3348"/>
                  <a:gd name="T13" fmla="*/ 3340 h 3348"/>
                  <a:gd name="T14" fmla="*/ 2610 w 3348"/>
                  <a:gd name="T15" fmla="*/ 3062 h 3348"/>
                  <a:gd name="T16" fmla="*/ 3146 w 3348"/>
                  <a:gd name="T17" fmla="*/ 2472 h 3348"/>
                  <a:gd name="T18" fmla="*/ 3348 w 3348"/>
                  <a:gd name="T19" fmla="*/ 1674 h 3348"/>
                  <a:gd name="T20" fmla="*/ 3182 w 3348"/>
                  <a:gd name="T21" fmla="*/ 948 h 3348"/>
                  <a:gd name="T22" fmla="*/ 2676 w 3348"/>
                  <a:gd name="T23" fmla="*/ 332 h 3348"/>
                  <a:gd name="T24" fmla="*/ 1930 w 3348"/>
                  <a:gd name="T25" fmla="*/ 20 h 3348"/>
                  <a:gd name="T26" fmla="*/ 1368 w 3348"/>
                  <a:gd name="T27" fmla="*/ 3160 h 3348"/>
                  <a:gd name="T28" fmla="*/ 710 w 3348"/>
                  <a:gd name="T29" fmla="*/ 2844 h 3348"/>
                  <a:gd name="T30" fmla="*/ 278 w 3348"/>
                  <a:gd name="T31" fmla="*/ 2264 h 3348"/>
                  <a:gd name="T32" fmla="*/ 160 w 3348"/>
                  <a:gd name="T33" fmla="*/ 1596 h 3348"/>
                  <a:gd name="T34" fmla="*/ 378 w 3348"/>
                  <a:gd name="T35" fmla="*/ 888 h 3348"/>
                  <a:gd name="T36" fmla="*/ 888 w 3348"/>
                  <a:gd name="T37" fmla="*/ 378 h 3348"/>
                  <a:gd name="T38" fmla="*/ 1596 w 3348"/>
                  <a:gd name="T39" fmla="*/ 160 h 3348"/>
                  <a:gd name="T40" fmla="*/ 2264 w 3348"/>
                  <a:gd name="T41" fmla="*/ 278 h 3348"/>
                  <a:gd name="T42" fmla="*/ 2844 w 3348"/>
                  <a:gd name="T43" fmla="*/ 710 h 3348"/>
                  <a:gd name="T44" fmla="*/ 3160 w 3348"/>
                  <a:gd name="T45" fmla="*/ 1368 h 3348"/>
                  <a:gd name="T46" fmla="*/ 3142 w 3348"/>
                  <a:gd name="T47" fmla="*/ 2054 h 3348"/>
                  <a:gd name="T48" fmla="*/ 2796 w 3348"/>
                  <a:gd name="T49" fmla="*/ 2694 h 3348"/>
                  <a:gd name="T50" fmla="*/ 2196 w 3348"/>
                  <a:gd name="T51" fmla="*/ 3098 h 3348"/>
                  <a:gd name="T52" fmla="*/ 2778 w 3348"/>
                  <a:gd name="T53" fmla="*/ 1758 h 3348"/>
                  <a:gd name="T54" fmla="*/ 2696 w 3348"/>
                  <a:gd name="T55" fmla="*/ 1658 h 3348"/>
                  <a:gd name="T56" fmla="*/ 2968 w 3348"/>
                  <a:gd name="T57" fmla="*/ 1530 h 3348"/>
                  <a:gd name="T58" fmla="*/ 2774 w 3348"/>
                  <a:gd name="T59" fmla="*/ 978 h 3348"/>
                  <a:gd name="T60" fmla="*/ 2370 w 3348"/>
                  <a:gd name="T61" fmla="*/ 574 h 3348"/>
                  <a:gd name="T62" fmla="*/ 1820 w 3348"/>
                  <a:gd name="T63" fmla="*/ 380 h 3348"/>
                  <a:gd name="T64" fmla="*/ 1692 w 3348"/>
                  <a:gd name="T65" fmla="*/ 652 h 3348"/>
                  <a:gd name="T66" fmla="*/ 1590 w 3348"/>
                  <a:gd name="T67" fmla="*/ 570 h 3348"/>
                  <a:gd name="T68" fmla="*/ 1130 w 3348"/>
                  <a:gd name="T69" fmla="*/ 492 h 3348"/>
                  <a:gd name="T70" fmla="*/ 676 w 3348"/>
                  <a:gd name="T71" fmla="*/ 838 h 3348"/>
                  <a:gd name="T72" fmla="*/ 412 w 3348"/>
                  <a:gd name="T73" fmla="*/ 1352 h 3348"/>
                  <a:gd name="T74" fmla="*/ 630 w 3348"/>
                  <a:gd name="T75" fmla="*/ 1614 h 3348"/>
                  <a:gd name="T76" fmla="*/ 616 w 3348"/>
                  <a:gd name="T77" fmla="*/ 1744 h 3348"/>
                  <a:gd name="T78" fmla="*/ 428 w 3348"/>
                  <a:gd name="T79" fmla="*/ 2054 h 3348"/>
                  <a:gd name="T80" fmla="*/ 714 w 3348"/>
                  <a:gd name="T81" fmla="*/ 2554 h 3348"/>
                  <a:gd name="T82" fmla="*/ 1184 w 3348"/>
                  <a:gd name="T83" fmla="*/ 2880 h 3348"/>
                  <a:gd name="T84" fmla="*/ 1592 w 3348"/>
                  <a:gd name="T85" fmla="*/ 2762 h 3348"/>
                  <a:gd name="T86" fmla="*/ 1708 w 3348"/>
                  <a:gd name="T87" fmla="*/ 2702 h 3348"/>
                  <a:gd name="T88" fmla="*/ 1880 w 3348"/>
                  <a:gd name="T89" fmla="*/ 2960 h 3348"/>
                  <a:gd name="T90" fmla="*/ 2418 w 3348"/>
                  <a:gd name="T91" fmla="*/ 2742 h 3348"/>
                  <a:gd name="T92" fmla="*/ 2804 w 3348"/>
                  <a:gd name="T93" fmla="*/ 2322 h 3348"/>
                  <a:gd name="T94" fmla="*/ 2974 w 3348"/>
                  <a:gd name="T95" fmla="*/ 1758 h 3348"/>
                  <a:gd name="T96" fmla="*/ 1800 w 3348"/>
                  <a:gd name="T97" fmla="*/ 1920 h 3348"/>
                  <a:gd name="T98" fmla="*/ 1568 w 3348"/>
                  <a:gd name="T99" fmla="*/ 1928 h 3348"/>
                  <a:gd name="T100" fmla="*/ 1406 w 3348"/>
                  <a:gd name="T101" fmla="*/ 1730 h 3348"/>
                  <a:gd name="T102" fmla="*/ 1550 w 3348"/>
                  <a:gd name="T103" fmla="*/ 1430 h 3348"/>
                  <a:gd name="T104" fmla="*/ 1800 w 3348"/>
                  <a:gd name="T105" fmla="*/ 1430 h 3348"/>
                  <a:gd name="T106" fmla="*/ 1676 w 3348"/>
                  <a:gd name="T107" fmla="*/ 1534 h 3348"/>
                  <a:gd name="T108" fmla="*/ 1784 w 3348"/>
                  <a:gd name="T109" fmla="*/ 1586 h 3348"/>
                  <a:gd name="T110" fmla="*/ 1814 w 3348"/>
                  <a:gd name="T111" fmla="*/ 1704 h 3348"/>
                  <a:gd name="T112" fmla="*/ 1730 w 3348"/>
                  <a:gd name="T113" fmla="*/ 1804 h 3348"/>
                  <a:gd name="T114" fmla="*/ 1608 w 3348"/>
                  <a:gd name="T115" fmla="*/ 1798 h 3348"/>
                  <a:gd name="T116" fmla="*/ 1536 w 3348"/>
                  <a:gd name="T117" fmla="*/ 1690 h 3348"/>
                  <a:gd name="T118" fmla="*/ 1576 w 3348"/>
                  <a:gd name="T119" fmla="*/ 1576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8" h="3348">
                    <a:moveTo>
                      <a:pt x="1674" y="0"/>
                    </a:moveTo>
                    <a:lnTo>
                      <a:pt x="1674" y="0"/>
                    </a:lnTo>
                    <a:lnTo>
                      <a:pt x="1588" y="2"/>
                    </a:lnTo>
                    <a:lnTo>
                      <a:pt x="1504" y="10"/>
                    </a:lnTo>
                    <a:lnTo>
                      <a:pt x="1420" y="20"/>
                    </a:lnTo>
                    <a:lnTo>
                      <a:pt x="1336" y="34"/>
                    </a:lnTo>
                    <a:lnTo>
                      <a:pt x="1256" y="54"/>
                    </a:lnTo>
                    <a:lnTo>
                      <a:pt x="1176" y="76"/>
                    </a:lnTo>
                    <a:lnTo>
                      <a:pt x="1098" y="102"/>
                    </a:lnTo>
                    <a:lnTo>
                      <a:pt x="1022" y="132"/>
                    </a:lnTo>
                    <a:lnTo>
                      <a:pt x="948" y="166"/>
                    </a:lnTo>
                    <a:lnTo>
                      <a:pt x="876" y="202"/>
                    </a:lnTo>
                    <a:lnTo>
                      <a:pt x="806" y="242"/>
                    </a:lnTo>
                    <a:lnTo>
                      <a:pt x="738" y="286"/>
                    </a:lnTo>
                    <a:lnTo>
                      <a:pt x="672" y="332"/>
                    </a:lnTo>
                    <a:lnTo>
                      <a:pt x="610" y="382"/>
                    </a:lnTo>
                    <a:lnTo>
                      <a:pt x="548" y="436"/>
                    </a:lnTo>
                    <a:lnTo>
                      <a:pt x="490" y="490"/>
                    </a:lnTo>
                    <a:lnTo>
                      <a:pt x="436" y="548"/>
                    </a:lnTo>
                    <a:lnTo>
                      <a:pt x="382" y="610"/>
                    </a:lnTo>
                    <a:lnTo>
                      <a:pt x="332" y="672"/>
                    </a:lnTo>
                    <a:lnTo>
                      <a:pt x="286" y="738"/>
                    </a:lnTo>
                    <a:lnTo>
                      <a:pt x="242" y="806"/>
                    </a:lnTo>
                    <a:lnTo>
                      <a:pt x="202" y="876"/>
                    </a:lnTo>
                    <a:lnTo>
                      <a:pt x="166" y="948"/>
                    </a:lnTo>
                    <a:lnTo>
                      <a:pt x="132" y="1022"/>
                    </a:lnTo>
                    <a:lnTo>
                      <a:pt x="102" y="1098"/>
                    </a:lnTo>
                    <a:lnTo>
                      <a:pt x="76" y="1176"/>
                    </a:lnTo>
                    <a:lnTo>
                      <a:pt x="52" y="1256"/>
                    </a:lnTo>
                    <a:lnTo>
                      <a:pt x="34" y="1338"/>
                    </a:lnTo>
                    <a:lnTo>
                      <a:pt x="20" y="1420"/>
                    </a:lnTo>
                    <a:lnTo>
                      <a:pt x="8" y="1504"/>
                    </a:lnTo>
                    <a:lnTo>
                      <a:pt x="2" y="1588"/>
                    </a:lnTo>
                    <a:lnTo>
                      <a:pt x="0" y="1674"/>
                    </a:lnTo>
                    <a:lnTo>
                      <a:pt x="0" y="1674"/>
                    </a:lnTo>
                    <a:lnTo>
                      <a:pt x="2" y="1760"/>
                    </a:lnTo>
                    <a:lnTo>
                      <a:pt x="8" y="1846"/>
                    </a:lnTo>
                    <a:lnTo>
                      <a:pt x="20" y="1930"/>
                    </a:lnTo>
                    <a:lnTo>
                      <a:pt x="34" y="2012"/>
                    </a:lnTo>
                    <a:lnTo>
                      <a:pt x="52" y="2092"/>
                    </a:lnTo>
                    <a:lnTo>
                      <a:pt x="76" y="2172"/>
                    </a:lnTo>
                    <a:lnTo>
                      <a:pt x="102" y="2250"/>
                    </a:lnTo>
                    <a:lnTo>
                      <a:pt x="132" y="2326"/>
                    </a:lnTo>
                    <a:lnTo>
                      <a:pt x="166" y="2400"/>
                    </a:lnTo>
                    <a:lnTo>
                      <a:pt x="202" y="2472"/>
                    </a:lnTo>
                    <a:lnTo>
                      <a:pt x="242" y="2542"/>
                    </a:lnTo>
                    <a:lnTo>
                      <a:pt x="286" y="2610"/>
                    </a:lnTo>
                    <a:lnTo>
                      <a:pt x="332" y="2676"/>
                    </a:lnTo>
                    <a:lnTo>
                      <a:pt x="382" y="2740"/>
                    </a:lnTo>
                    <a:lnTo>
                      <a:pt x="436" y="2800"/>
                    </a:lnTo>
                    <a:lnTo>
                      <a:pt x="490" y="2858"/>
                    </a:lnTo>
                    <a:lnTo>
                      <a:pt x="548" y="2914"/>
                    </a:lnTo>
                    <a:lnTo>
                      <a:pt x="610" y="2966"/>
                    </a:lnTo>
                    <a:lnTo>
                      <a:pt x="672" y="3016"/>
                    </a:lnTo>
                    <a:lnTo>
                      <a:pt x="738" y="3062"/>
                    </a:lnTo>
                    <a:lnTo>
                      <a:pt x="806" y="3106"/>
                    </a:lnTo>
                    <a:lnTo>
                      <a:pt x="876" y="3146"/>
                    </a:lnTo>
                    <a:lnTo>
                      <a:pt x="948" y="3184"/>
                    </a:lnTo>
                    <a:lnTo>
                      <a:pt x="1022" y="3216"/>
                    </a:lnTo>
                    <a:lnTo>
                      <a:pt x="1098" y="3246"/>
                    </a:lnTo>
                    <a:lnTo>
                      <a:pt x="1176" y="3274"/>
                    </a:lnTo>
                    <a:lnTo>
                      <a:pt x="1256" y="3296"/>
                    </a:lnTo>
                    <a:lnTo>
                      <a:pt x="1336" y="3314"/>
                    </a:lnTo>
                    <a:lnTo>
                      <a:pt x="1420" y="3330"/>
                    </a:lnTo>
                    <a:lnTo>
                      <a:pt x="1504" y="3340"/>
                    </a:lnTo>
                    <a:lnTo>
                      <a:pt x="1588" y="3346"/>
                    </a:lnTo>
                    <a:lnTo>
                      <a:pt x="1674" y="3348"/>
                    </a:lnTo>
                    <a:lnTo>
                      <a:pt x="1674" y="3348"/>
                    </a:lnTo>
                    <a:lnTo>
                      <a:pt x="1760" y="3346"/>
                    </a:lnTo>
                    <a:lnTo>
                      <a:pt x="1846" y="3340"/>
                    </a:lnTo>
                    <a:lnTo>
                      <a:pt x="1930" y="3330"/>
                    </a:lnTo>
                    <a:lnTo>
                      <a:pt x="2012" y="3314"/>
                    </a:lnTo>
                    <a:lnTo>
                      <a:pt x="2092" y="3296"/>
                    </a:lnTo>
                    <a:lnTo>
                      <a:pt x="2172" y="3274"/>
                    </a:lnTo>
                    <a:lnTo>
                      <a:pt x="2250" y="3246"/>
                    </a:lnTo>
                    <a:lnTo>
                      <a:pt x="2326" y="3216"/>
                    </a:lnTo>
                    <a:lnTo>
                      <a:pt x="2400" y="3184"/>
                    </a:lnTo>
                    <a:lnTo>
                      <a:pt x="2472" y="3146"/>
                    </a:lnTo>
                    <a:lnTo>
                      <a:pt x="2542" y="3106"/>
                    </a:lnTo>
                    <a:lnTo>
                      <a:pt x="2610" y="3062"/>
                    </a:lnTo>
                    <a:lnTo>
                      <a:pt x="2676" y="3016"/>
                    </a:lnTo>
                    <a:lnTo>
                      <a:pt x="2738" y="2966"/>
                    </a:lnTo>
                    <a:lnTo>
                      <a:pt x="2800" y="2914"/>
                    </a:lnTo>
                    <a:lnTo>
                      <a:pt x="2858" y="2858"/>
                    </a:lnTo>
                    <a:lnTo>
                      <a:pt x="2914" y="2800"/>
                    </a:lnTo>
                    <a:lnTo>
                      <a:pt x="2966" y="2740"/>
                    </a:lnTo>
                    <a:lnTo>
                      <a:pt x="3016" y="2676"/>
                    </a:lnTo>
                    <a:lnTo>
                      <a:pt x="3062" y="2610"/>
                    </a:lnTo>
                    <a:lnTo>
                      <a:pt x="3106" y="2542"/>
                    </a:lnTo>
                    <a:lnTo>
                      <a:pt x="3146" y="2472"/>
                    </a:lnTo>
                    <a:lnTo>
                      <a:pt x="3182" y="2400"/>
                    </a:lnTo>
                    <a:lnTo>
                      <a:pt x="3216" y="2326"/>
                    </a:lnTo>
                    <a:lnTo>
                      <a:pt x="3246" y="2250"/>
                    </a:lnTo>
                    <a:lnTo>
                      <a:pt x="3272" y="2172"/>
                    </a:lnTo>
                    <a:lnTo>
                      <a:pt x="3296" y="2092"/>
                    </a:lnTo>
                    <a:lnTo>
                      <a:pt x="3314" y="2012"/>
                    </a:lnTo>
                    <a:lnTo>
                      <a:pt x="3328" y="1930"/>
                    </a:lnTo>
                    <a:lnTo>
                      <a:pt x="3340" y="1846"/>
                    </a:lnTo>
                    <a:lnTo>
                      <a:pt x="3346" y="1760"/>
                    </a:lnTo>
                    <a:lnTo>
                      <a:pt x="3348" y="1674"/>
                    </a:lnTo>
                    <a:lnTo>
                      <a:pt x="3348" y="1674"/>
                    </a:lnTo>
                    <a:lnTo>
                      <a:pt x="3346" y="1588"/>
                    </a:lnTo>
                    <a:lnTo>
                      <a:pt x="3340" y="1504"/>
                    </a:lnTo>
                    <a:lnTo>
                      <a:pt x="3328" y="1420"/>
                    </a:lnTo>
                    <a:lnTo>
                      <a:pt x="3314" y="1338"/>
                    </a:lnTo>
                    <a:lnTo>
                      <a:pt x="3296" y="1256"/>
                    </a:lnTo>
                    <a:lnTo>
                      <a:pt x="3272" y="1176"/>
                    </a:lnTo>
                    <a:lnTo>
                      <a:pt x="3246" y="1098"/>
                    </a:lnTo>
                    <a:lnTo>
                      <a:pt x="3216" y="1022"/>
                    </a:lnTo>
                    <a:lnTo>
                      <a:pt x="3182" y="948"/>
                    </a:lnTo>
                    <a:lnTo>
                      <a:pt x="3146" y="876"/>
                    </a:lnTo>
                    <a:lnTo>
                      <a:pt x="3106" y="806"/>
                    </a:lnTo>
                    <a:lnTo>
                      <a:pt x="3062" y="738"/>
                    </a:lnTo>
                    <a:lnTo>
                      <a:pt x="3016" y="672"/>
                    </a:lnTo>
                    <a:lnTo>
                      <a:pt x="2966" y="610"/>
                    </a:lnTo>
                    <a:lnTo>
                      <a:pt x="2914" y="548"/>
                    </a:lnTo>
                    <a:lnTo>
                      <a:pt x="2858" y="490"/>
                    </a:lnTo>
                    <a:lnTo>
                      <a:pt x="2800" y="436"/>
                    </a:lnTo>
                    <a:lnTo>
                      <a:pt x="2738" y="382"/>
                    </a:lnTo>
                    <a:lnTo>
                      <a:pt x="2676" y="332"/>
                    </a:lnTo>
                    <a:lnTo>
                      <a:pt x="2610" y="286"/>
                    </a:lnTo>
                    <a:lnTo>
                      <a:pt x="2542" y="242"/>
                    </a:lnTo>
                    <a:lnTo>
                      <a:pt x="2472" y="202"/>
                    </a:lnTo>
                    <a:lnTo>
                      <a:pt x="2400" y="166"/>
                    </a:lnTo>
                    <a:lnTo>
                      <a:pt x="2326" y="132"/>
                    </a:lnTo>
                    <a:lnTo>
                      <a:pt x="2250" y="102"/>
                    </a:lnTo>
                    <a:lnTo>
                      <a:pt x="2172" y="76"/>
                    </a:lnTo>
                    <a:lnTo>
                      <a:pt x="2092" y="54"/>
                    </a:lnTo>
                    <a:lnTo>
                      <a:pt x="2012" y="34"/>
                    </a:lnTo>
                    <a:lnTo>
                      <a:pt x="1930" y="20"/>
                    </a:lnTo>
                    <a:lnTo>
                      <a:pt x="1846" y="10"/>
                    </a:lnTo>
                    <a:lnTo>
                      <a:pt x="1760" y="2"/>
                    </a:lnTo>
                    <a:lnTo>
                      <a:pt x="1674" y="0"/>
                    </a:lnTo>
                    <a:lnTo>
                      <a:pt x="1674" y="0"/>
                    </a:lnTo>
                    <a:close/>
                    <a:moveTo>
                      <a:pt x="1674" y="3190"/>
                    </a:moveTo>
                    <a:lnTo>
                      <a:pt x="1674" y="3190"/>
                    </a:lnTo>
                    <a:lnTo>
                      <a:pt x="1596" y="3188"/>
                    </a:lnTo>
                    <a:lnTo>
                      <a:pt x="1520" y="3182"/>
                    </a:lnTo>
                    <a:lnTo>
                      <a:pt x="1444" y="3174"/>
                    </a:lnTo>
                    <a:lnTo>
                      <a:pt x="1368" y="3160"/>
                    </a:lnTo>
                    <a:lnTo>
                      <a:pt x="1296" y="3142"/>
                    </a:lnTo>
                    <a:lnTo>
                      <a:pt x="1224" y="3122"/>
                    </a:lnTo>
                    <a:lnTo>
                      <a:pt x="1152" y="3098"/>
                    </a:lnTo>
                    <a:lnTo>
                      <a:pt x="1084" y="3072"/>
                    </a:lnTo>
                    <a:lnTo>
                      <a:pt x="1016" y="3042"/>
                    </a:lnTo>
                    <a:lnTo>
                      <a:pt x="952" y="3008"/>
                    </a:lnTo>
                    <a:lnTo>
                      <a:pt x="888" y="2972"/>
                    </a:lnTo>
                    <a:lnTo>
                      <a:pt x="826" y="2932"/>
                    </a:lnTo>
                    <a:lnTo>
                      <a:pt x="768" y="2890"/>
                    </a:lnTo>
                    <a:lnTo>
                      <a:pt x="710" y="2844"/>
                    </a:lnTo>
                    <a:lnTo>
                      <a:pt x="654" y="2796"/>
                    </a:lnTo>
                    <a:lnTo>
                      <a:pt x="602" y="2746"/>
                    </a:lnTo>
                    <a:lnTo>
                      <a:pt x="552" y="2694"/>
                    </a:lnTo>
                    <a:lnTo>
                      <a:pt x="504" y="2638"/>
                    </a:lnTo>
                    <a:lnTo>
                      <a:pt x="460" y="2582"/>
                    </a:lnTo>
                    <a:lnTo>
                      <a:pt x="418" y="2522"/>
                    </a:lnTo>
                    <a:lnTo>
                      <a:pt x="378" y="2460"/>
                    </a:lnTo>
                    <a:lnTo>
                      <a:pt x="342" y="2398"/>
                    </a:lnTo>
                    <a:lnTo>
                      <a:pt x="308" y="2332"/>
                    </a:lnTo>
                    <a:lnTo>
                      <a:pt x="278" y="2264"/>
                    </a:lnTo>
                    <a:lnTo>
                      <a:pt x="250" y="2196"/>
                    </a:lnTo>
                    <a:lnTo>
                      <a:pt x="226" y="2126"/>
                    </a:lnTo>
                    <a:lnTo>
                      <a:pt x="206" y="2054"/>
                    </a:lnTo>
                    <a:lnTo>
                      <a:pt x="188" y="1980"/>
                    </a:lnTo>
                    <a:lnTo>
                      <a:pt x="176" y="1906"/>
                    </a:lnTo>
                    <a:lnTo>
                      <a:pt x="166" y="1830"/>
                    </a:lnTo>
                    <a:lnTo>
                      <a:pt x="160" y="1752"/>
                    </a:lnTo>
                    <a:lnTo>
                      <a:pt x="158" y="1674"/>
                    </a:lnTo>
                    <a:lnTo>
                      <a:pt x="158" y="1674"/>
                    </a:lnTo>
                    <a:lnTo>
                      <a:pt x="160" y="1596"/>
                    </a:lnTo>
                    <a:lnTo>
                      <a:pt x="166" y="1520"/>
                    </a:lnTo>
                    <a:lnTo>
                      <a:pt x="176" y="1444"/>
                    </a:lnTo>
                    <a:lnTo>
                      <a:pt x="188" y="1368"/>
                    </a:lnTo>
                    <a:lnTo>
                      <a:pt x="206" y="1296"/>
                    </a:lnTo>
                    <a:lnTo>
                      <a:pt x="226" y="1224"/>
                    </a:lnTo>
                    <a:lnTo>
                      <a:pt x="250" y="1154"/>
                    </a:lnTo>
                    <a:lnTo>
                      <a:pt x="278" y="1084"/>
                    </a:lnTo>
                    <a:lnTo>
                      <a:pt x="308" y="1018"/>
                    </a:lnTo>
                    <a:lnTo>
                      <a:pt x="342" y="952"/>
                    </a:lnTo>
                    <a:lnTo>
                      <a:pt x="378" y="888"/>
                    </a:lnTo>
                    <a:lnTo>
                      <a:pt x="418" y="826"/>
                    </a:lnTo>
                    <a:lnTo>
                      <a:pt x="460" y="768"/>
                    </a:lnTo>
                    <a:lnTo>
                      <a:pt x="504" y="710"/>
                    </a:lnTo>
                    <a:lnTo>
                      <a:pt x="552" y="654"/>
                    </a:lnTo>
                    <a:lnTo>
                      <a:pt x="602" y="602"/>
                    </a:lnTo>
                    <a:lnTo>
                      <a:pt x="654" y="552"/>
                    </a:lnTo>
                    <a:lnTo>
                      <a:pt x="710" y="504"/>
                    </a:lnTo>
                    <a:lnTo>
                      <a:pt x="768" y="460"/>
                    </a:lnTo>
                    <a:lnTo>
                      <a:pt x="826" y="418"/>
                    </a:lnTo>
                    <a:lnTo>
                      <a:pt x="888" y="378"/>
                    </a:lnTo>
                    <a:lnTo>
                      <a:pt x="952" y="342"/>
                    </a:lnTo>
                    <a:lnTo>
                      <a:pt x="1016" y="308"/>
                    </a:lnTo>
                    <a:lnTo>
                      <a:pt x="1084" y="278"/>
                    </a:lnTo>
                    <a:lnTo>
                      <a:pt x="1152" y="250"/>
                    </a:lnTo>
                    <a:lnTo>
                      <a:pt x="1224" y="226"/>
                    </a:lnTo>
                    <a:lnTo>
                      <a:pt x="1296" y="206"/>
                    </a:lnTo>
                    <a:lnTo>
                      <a:pt x="1368" y="190"/>
                    </a:lnTo>
                    <a:lnTo>
                      <a:pt x="1444" y="176"/>
                    </a:lnTo>
                    <a:lnTo>
                      <a:pt x="1520" y="166"/>
                    </a:lnTo>
                    <a:lnTo>
                      <a:pt x="1596" y="160"/>
                    </a:lnTo>
                    <a:lnTo>
                      <a:pt x="1674" y="158"/>
                    </a:lnTo>
                    <a:lnTo>
                      <a:pt x="1674" y="158"/>
                    </a:lnTo>
                    <a:lnTo>
                      <a:pt x="1752" y="160"/>
                    </a:lnTo>
                    <a:lnTo>
                      <a:pt x="1830" y="166"/>
                    </a:lnTo>
                    <a:lnTo>
                      <a:pt x="1906" y="176"/>
                    </a:lnTo>
                    <a:lnTo>
                      <a:pt x="1980" y="190"/>
                    </a:lnTo>
                    <a:lnTo>
                      <a:pt x="2054" y="206"/>
                    </a:lnTo>
                    <a:lnTo>
                      <a:pt x="2126" y="226"/>
                    </a:lnTo>
                    <a:lnTo>
                      <a:pt x="2196" y="250"/>
                    </a:lnTo>
                    <a:lnTo>
                      <a:pt x="2264" y="278"/>
                    </a:lnTo>
                    <a:lnTo>
                      <a:pt x="2332" y="308"/>
                    </a:lnTo>
                    <a:lnTo>
                      <a:pt x="2396" y="342"/>
                    </a:lnTo>
                    <a:lnTo>
                      <a:pt x="2460" y="378"/>
                    </a:lnTo>
                    <a:lnTo>
                      <a:pt x="2522" y="418"/>
                    </a:lnTo>
                    <a:lnTo>
                      <a:pt x="2582" y="460"/>
                    </a:lnTo>
                    <a:lnTo>
                      <a:pt x="2638" y="504"/>
                    </a:lnTo>
                    <a:lnTo>
                      <a:pt x="2694" y="552"/>
                    </a:lnTo>
                    <a:lnTo>
                      <a:pt x="2746" y="602"/>
                    </a:lnTo>
                    <a:lnTo>
                      <a:pt x="2796" y="654"/>
                    </a:lnTo>
                    <a:lnTo>
                      <a:pt x="2844" y="710"/>
                    </a:lnTo>
                    <a:lnTo>
                      <a:pt x="2890" y="768"/>
                    </a:lnTo>
                    <a:lnTo>
                      <a:pt x="2932" y="826"/>
                    </a:lnTo>
                    <a:lnTo>
                      <a:pt x="2970" y="888"/>
                    </a:lnTo>
                    <a:lnTo>
                      <a:pt x="3008" y="952"/>
                    </a:lnTo>
                    <a:lnTo>
                      <a:pt x="3040" y="1018"/>
                    </a:lnTo>
                    <a:lnTo>
                      <a:pt x="3072" y="1084"/>
                    </a:lnTo>
                    <a:lnTo>
                      <a:pt x="3098" y="1154"/>
                    </a:lnTo>
                    <a:lnTo>
                      <a:pt x="3122" y="1224"/>
                    </a:lnTo>
                    <a:lnTo>
                      <a:pt x="3142" y="1296"/>
                    </a:lnTo>
                    <a:lnTo>
                      <a:pt x="3160" y="1368"/>
                    </a:lnTo>
                    <a:lnTo>
                      <a:pt x="3172" y="1444"/>
                    </a:lnTo>
                    <a:lnTo>
                      <a:pt x="3182" y="1520"/>
                    </a:lnTo>
                    <a:lnTo>
                      <a:pt x="3188" y="1596"/>
                    </a:lnTo>
                    <a:lnTo>
                      <a:pt x="3190" y="1674"/>
                    </a:lnTo>
                    <a:lnTo>
                      <a:pt x="3190" y="1674"/>
                    </a:lnTo>
                    <a:lnTo>
                      <a:pt x="3188" y="1752"/>
                    </a:lnTo>
                    <a:lnTo>
                      <a:pt x="3182" y="1830"/>
                    </a:lnTo>
                    <a:lnTo>
                      <a:pt x="3172" y="1906"/>
                    </a:lnTo>
                    <a:lnTo>
                      <a:pt x="3160" y="1980"/>
                    </a:lnTo>
                    <a:lnTo>
                      <a:pt x="3142" y="2054"/>
                    </a:lnTo>
                    <a:lnTo>
                      <a:pt x="3122" y="2126"/>
                    </a:lnTo>
                    <a:lnTo>
                      <a:pt x="3098" y="2196"/>
                    </a:lnTo>
                    <a:lnTo>
                      <a:pt x="3072" y="2264"/>
                    </a:lnTo>
                    <a:lnTo>
                      <a:pt x="3040" y="2332"/>
                    </a:lnTo>
                    <a:lnTo>
                      <a:pt x="3008" y="2398"/>
                    </a:lnTo>
                    <a:lnTo>
                      <a:pt x="2970" y="2460"/>
                    </a:lnTo>
                    <a:lnTo>
                      <a:pt x="2932" y="2522"/>
                    </a:lnTo>
                    <a:lnTo>
                      <a:pt x="2890" y="2582"/>
                    </a:lnTo>
                    <a:lnTo>
                      <a:pt x="2844" y="2638"/>
                    </a:lnTo>
                    <a:lnTo>
                      <a:pt x="2796" y="2694"/>
                    </a:lnTo>
                    <a:lnTo>
                      <a:pt x="2746" y="2746"/>
                    </a:lnTo>
                    <a:lnTo>
                      <a:pt x="2694" y="2796"/>
                    </a:lnTo>
                    <a:lnTo>
                      <a:pt x="2638" y="2844"/>
                    </a:lnTo>
                    <a:lnTo>
                      <a:pt x="2582" y="2890"/>
                    </a:lnTo>
                    <a:lnTo>
                      <a:pt x="2522" y="2932"/>
                    </a:lnTo>
                    <a:lnTo>
                      <a:pt x="2460" y="2972"/>
                    </a:lnTo>
                    <a:lnTo>
                      <a:pt x="2396" y="3008"/>
                    </a:lnTo>
                    <a:lnTo>
                      <a:pt x="2332" y="3042"/>
                    </a:lnTo>
                    <a:lnTo>
                      <a:pt x="2264" y="3072"/>
                    </a:lnTo>
                    <a:lnTo>
                      <a:pt x="2196" y="3098"/>
                    </a:lnTo>
                    <a:lnTo>
                      <a:pt x="2126" y="3122"/>
                    </a:lnTo>
                    <a:lnTo>
                      <a:pt x="2054" y="3142"/>
                    </a:lnTo>
                    <a:lnTo>
                      <a:pt x="1980" y="3160"/>
                    </a:lnTo>
                    <a:lnTo>
                      <a:pt x="1906" y="3174"/>
                    </a:lnTo>
                    <a:lnTo>
                      <a:pt x="1830" y="3182"/>
                    </a:lnTo>
                    <a:lnTo>
                      <a:pt x="1752" y="3188"/>
                    </a:lnTo>
                    <a:lnTo>
                      <a:pt x="1674" y="3190"/>
                    </a:lnTo>
                    <a:lnTo>
                      <a:pt x="1674" y="3190"/>
                    </a:lnTo>
                    <a:close/>
                    <a:moveTo>
                      <a:pt x="2778" y="1758"/>
                    </a:moveTo>
                    <a:lnTo>
                      <a:pt x="2778" y="1758"/>
                    </a:lnTo>
                    <a:lnTo>
                      <a:pt x="2762" y="1756"/>
                    </a:lnTo>
                    <a:lnTo>
                      <a:pt x="2746" y="1752"/>
                    </a:lnTo>
                    <a:lnTo>
                      <a:pt x="2732" y="1744"/>
                    </a:lnTo>
                    <a:lnTo>
                      <a:pt x="2720" y="1734"/>
                    </a:lnTo>
                    <a:lnTo>
                      <a:pt x="2708" y="1722"/>
                    </a:lnTo>
                    <a:lnTo>
                      <a:pt x="2702" y="1708"/>
                    </a:lnTo>
                    <a:lnTo>
                      <a:pt x="2696" y="1692"/>
                    </a:lnTo>
                    <a:lnTo>
                      <a:pt x="2694" y="1674"/>
                    </a:lnTo>
                    <a:lnTo>
                      <a:pt x="2694" y="1674"/>
                    </a:lnTo>
                    <a:lnTo>
                      <a:pt x="2696" y="1658"/>
                    </a:lnTo>
                    <a:lnTo>
                      <a:pt x="2702" y="1642"/>
                    </a:lnTo>
                    <a:lnTo>
                      <a:pt x="2708" y="1628"/>
                    </a:lnTo>
                    <a:lnTo>
                      <a:pt x="2720" y="1614"/>
                    </a:lnTo>
                    <a:lnTo>
                      <a:pt x="2732" y="1604"/>
                    </a:lnTo>
                    <a:lnTo>
                      <a:pt x="2746" y="1596"/>
                    </a:lnTo>
                    <a:lnTo>
                      <a:pt x="2762" y="1592"/>
                    </a:lnTo>
                    <a:lnTo>
                      <a:pt x="2778" y="1590"/>
                    </a:lnTo>
                    <a:lnTo>
                      <a:pt x="2974" y="1590"/>
                    </a:lnTo>
                    <a:lnTo>
                      <a:pt x="2974" y="1590"/>
                    </a:lnTo>
                    <a:lnTo>
                      <a:pt x="2968" y="1530"/>
                    </a:lnTo>
                    <a:lnTo>
                      <a:pt x="2960" y="1470"/>
                    </a:lnTo>
                    <a:lnTo>
                      <a:pt x="2950" y="1410"/>
                    </a:lnTo>
                    <a:lnTo>
                      <a:pt x="2936" y="1352"/>
                    </a:lnTo>
                    <a:lnTo>
                      <a:pt x="2920" y="1296"/>
                    </a:lnTo>
                    <a:lnTo>
                      <a:pt x="2902" y="1240"/>
                    </a:lnTo>
                    <a:lnTo>
                      <a:pt x="2880" y="1184"/>
                    </a:lnTo>
                    <a:lnTo>
                      <a:pt x="2858" y="1132"/>
                    </a:lnTo>
                    <a:lnTo>
                      <a:pt x="2832" y="1078"/>
                    </a:lnTo>
                    <a:lnTo>
                      <a:pt x="2804" y="1028"/>
                    </a:lnTo>
                    <a:lnTo>
                      <a:pt x="2774" y="978"/>
                    </a:lnTo>
                    <a:lnTo>
                      <a:pt x="2742" y="930"/>
                    </a:lnTo>
                    <a:lnTo>
                      <a:pt x="2708" y="884"/>
                    </a:lnTo>
                    <a:lnTo>
                      <a:pt x="2672" y="838"/>
                    </a:lnTo>
                    <a:lnTo>
                      <a:pt x="2634" y="796"/>
                    </a:lnTo>
                    <a:lnTo>
                      <a:pt x="2594" y="754"/>
                    </a:lnTo>
                    <a:lnTo>
                      <a:pt x="2554" y="714"/>
                    </a:lnTo>
                    <a:lnTo>
                      <a:pt x="2510" y="676"/>
                    </a:lnTo>
                    <a:lnTo>
                      <a:pt x="2466" y="640"/>
                    </a:lnTo>
                    <a:lnTo>
                      <a:pt x="2418" y="606"/>
                    </a:lnTo>
                    <a:lnTo>
                      <a:pt x="2370" y="574"/>
                    </a:lnTo>
                    <a:lnTo>
                      <a:pt x="2320" y="544"/>
                    </a:lnTo>
                    <a:lnTo>
                      <a:pt x="2270" y="516"/>
                    </a:lnTo>
                    <a:lnTo>
                      <a:pt x="2218" y="492"/>
                    </a:lnTo>
                    <a:lnTo>
                      <a:pt x="2164" y="468"/>
                    </a:lnTo>
                    <a:lnTo>
                      <a:pt x="2110" y="448"/>
                    </a:lnTo>
                    <a:lnTo>
                      <a:pt x="2054" y="428"/>
                    </a:lnTo>
                    <a:lnTo>
                      <a:pt x="1996" y="412"/>
                    </a:lnTo>
                    <a:lnTo>
                      <a:pt x="1938" y="400"/>
                    </a:lnTo>
                    <a:lnTo>
                      <a:pt x="1880" y="388"/>
                    </a:lnTo>
                    <a:lnTo>
                      <a:pt x="1820" y="380"/>
                    </a:lnTo>
                    <a:lnTo>
                      <a:pt x="1758" y="376"/>
                    </a:lnTo>
                    <a:lnTo>
                      <a:pt x="1758" y="570"/>
                    </a:lnTo>
                    <a:lnTo>
                      <a:pt x="1758" y="570"/>
                    </a:lnTo>
                    <a:lnTo>
                      <a:pt x="1756" y="586"/>
                    </a:lnTo>
                    <a:lnTo>
                      <a:pt x="1752" y="602"/>
                    </a:lnTo>
                    <a:lnTo>
                      <a:pt x="1744" y="616"/>
                    </a:lnTo>
                    <a:lnTo>
                      <a:pt x="1734" y="630"/>
                    </a:lnTo>
                    <a:lnTo>
                      <a:pt x="1722" y="640"/>
                    </a:lnTo>
                    <a:lnTo>
                      <a:pt x="1708" y="648"/>
                    </a:lnTo>
                    <a:lnTo>
                      <a:pt x="1692" y="652"/>
                    </a:lnTo>
                    <a:lnTo>
                      <a:pt x="1674" y="654"/>
                    </a:lnTo>
                    <a:lnTo>
                      <a:pt x="1674" y="654"/>
                    </a:lnTo>
                    <a:lnTo>
                      <a:pt x="1658" y="652"/>
                    </a:lnTo>
                    <a:lnTo>
                      <a:pt x="1642" y="648"/>
                    </a:lnTo>
                    <a:lnTo>
                      <a:pt x="1628" y="640"/>
                    </a:lnTo>
                    <a:lnTo>
                      <a:pt x="1614" y="630"/>
                    </a:lnTo>
                    <a:lnTo>
                      <a:pt x="1604" y="616"/>
                    </a:lnTo>
                    <a:lnTo>
                      <a:pt x="1596" y="602"/>
                    </a:lnTo>
                    <a:lnTo>
                      <a:pt x="1592" y="586"/>
                    </a:lnTo>
                    <a:lnTo>
                      <a:pt x="1590" y="570"/>
                    </a:lnTo>
                    <a:lnTo>
                      <a:pt x="1590" y="376"/>
                    </a:lnTo>
                    <a:lnTo>
                      <a:pt x="1590" y="376"/>
                    </a:lnTo>
                    <a:lnTo>
                      <a:pt x="1530" y="380"/>
                    </a:lnTo>
                    <a:lnTo>
                      <a:pt x="1470" y="388"/>
                    </a:lnTo>
                    <a:lnTo>
                      <a:pt x="1410" y="400"/>
                    </a:lnTo>
                    <a:lnTo>
                      <a:pt x="1352" y="412"/>
                    </a:lnTo>
                    <a:lnTo>
                      <a:pt x="1296" y="428"/>
                    </a:lnTo>
                    <a:lnTo>
                      <a:pt x="1240" y="448"/>
                    </a:lnTo>
                    <a:lnTo>
                      <a:pt x="1184" y="468"/>
                    </a:lnTo>
                    <a:lnTo>
                      <a:pt x="1130" y="492"/>
                    </a:lnTo>
                    <a:lnTo>
                      <a:pt x="1078" y="516"/>
                    </a:lnTo>
                    <a:lnTo>
                      <a:pt x="1028" y="544"/>
                    </a:lnTo>
                    <a:lnTo>
                      <a:pt x="978" y="574"/>
                    </a:lnTo>
                    <a:lnTo>
                      <a:pt x="930" y="606"/>
                    </a:lnTo>
                    <a:lnTo>
                      <a:pt x="884" y="640"/>
                    </a:lnTo>
                    <a:lnTo>
                      <a:pt x="838" y="676"/>
                    </a:lnTo>
                    <a:lnTo>
                      <a:pt x="796" y="714"/>
                    </a:lnTo>
                    <a:lnTo>
                      <a:pt x="754" y="754"/>
                    </a:lnTo>
                    <a:lnTo>
                      <a:pt x="714" y="796"/>
                    </a:lnTo>
                    <a:lnTo>
                      <a:pt x="676" y="838"/>
                    </a:lnTo>
                    <a:lnTo>
                      <a:pt x="640" y="884"/>
                    </a:lnTo>
                    <a:lnTo>
                      <a:pt x="606" y="930"/>
                    </a:lnTo>
                    <a:lnTo>
                      <a:pt x="574" y="978"/>
                    </a:lnTo>
                    <a:lnTo>
                      <a:pt x="544" y="1028"/>
                    </a:lnTo>
                    <a:lnTo>
                      <a:pt x="516" y="1078"/>
                    </a:lnTo>
                    <a:lnTo>
                      <a:pt x="490" y="1132"/>
                    </a:lnTo>
                    <a:lnTo>
                      <a:pt x="468" y="1184"/>
                    </a:lnTo>
                    <a:lnTo>
                      <a:pt x="446" y="1240"/>
                    </a:lnTo>
                    <a:lnTo>
                      <a:pt x="428" y="1296"/>
                    </a:lnTo>
                    <a:lnTo>
                      <a:pt x="412" y="1352"/>
                    </a:lnTo>
                    <a:lnTo>
                      <a:pt x="400" y="1410"/>
                    </a:lnTo>
                    <a:lnTo>
                      <a:pt x="388" y="1470"/>
                    </a:lnTo>
                    <a:lnTo>
                      <a:pt x="380" y="1530"/>
                    </a:lnTo>
                    <a:lnTo>
                      <a:pt x="376" y="1590"/>
                    </a:lnTo>
                    <a:lnTo>
                      <a:pt x="570" y="1590"/>
                    </a:lnTo>
                    <a:lnTo>
                      <a:pt x="570" y="1590"/>
                    </a:lnTo>
                    <a:lnTo>
                      <a:pt x="586" y="1592"/>
                    </a:lnTo>
                    <a:lnTo>
                      <a:pt x="602" y="1596"/>
                    </a:lnTo>
                    <a:lnTo>
                      <a:pt x="616" y="1604"/>
                    </a:lnTo>
                    <a:lnTo>
                      <a:pt x="630" y="1614"/>
                    </a:lnTo>
                    <a:lnTo>
                      <a:pt x="640" y="1628"/>
                    </a:lnTo>
                    <a:lnTo>
                      <a:pt x="648" y="1642"/>
                    </a:lnTo>
                    <a:lnTo>
                      <a:pt x="652" y="1658"/>
                    </a:lnTo>
                    <a:lnTo>
                      <a:pt x="654" y="1674"/>
                    </a:lnTo>
                    <a:lnTo>
                      <a:pt x="654" y="1674"/>
                    </a:lnTo>
                    <a:lnTo>
                      <a:pt x="652" y="1692"/>
                    </a:lnTo>
                    <a:lnTo>
                      <a:pt x="648" y="1708"/>
                    </a:lnTo>
                    <a:lnTo>
                      <a:pt x="640" y="1722"/>
                    </a:lnTo>
                    <a:lnTo>
                      <a:pt x="630" y="1734"/>
                    </a:lnTo>
                    <a:lnTo>
                      <a:pt x="616" y="1744"/>
                    </a:lnTo>
                    <a:lnTo>
                      <a:pt x="602" y="1752"/>
                    </a:lnTo>
                    <a:lnTo>
                      <a:pt x="586" y="1756"/>
                    </a:lnTo>
                    <a:lnTo>
                      <a:pt x="570" y="1758"/>
                    </a:lnTo>
                    <a:lnTo>
                      <a:pt x="376" y="1758"/>
                    </a:lnTo>
                    <a:lnTo>
                      <a:pt x="376" y="1758"/>
                    </a:lnTo>
                    <a:lnTo>
                      <a:pt x="380" y="1820"/>
                    </a:lnTo>
                    <a:lnTo>
                      <a:pt x="388" y="1880"/>
                    </a:lnTo>
                    <a:lnTo>
                      <a:pt x="400" y="1938"/>
                    </a:lnTo>
                    <a:lnTo>
                      <a:pt x="412" y="1996"/>
                    </a:lnTo>
                    <a:lnTo>
                      <a:pt x="428" y="2054"/>
                    </a:lnTo>
                    <a:lnTo>
                      <a:pt x="446" y="2110"/>
                    </a:lnTo>
                    <a:lnTo>
                      <a:pt x="468" y="2164"/>
                    </a:lnTo>
                    <a:lnTo>
                      <a:pt x="490" y="2218"/>
                    </a:lnTo>
                    <a:lnTo>
                      <a:pt x="516" y="2270"/>
                    </a:lnTo>
                    <a:lnTo>
                      <a:pt x="544" y="2322"/>
                    </a:lnTo>
                    <a:lnTo>
                      <a:pt x="574" y="2370"/>
                    </a:lnTo>
                    <a:lnTo>
                      <a:pt x="606" y="2418"/>
                    </a:lnTo>
                    <a:lnTo>
                      <a:pt x="640" y="2466"/>
                    </a:lnTo>
                    <a:lnTo>
                      <a:pt x="676" y="2510"/>
                    </a:lnTo>
                    <a:lnTo>
                      <a:pt x="714" y="2554"/>
                    </a:lnTo>
                    <a:lnTo>
                      <a:pt x="754" y="2596"/>
                    </a:lnTo>
                    <a:lnTo>
                      <a:pt x="796" y="2634"/>
                    </a:lnTo>
                    <a:lnTo>
                      <a:pt x="838" y="2672"/>
                    </a:lnTo>
                    <a:lnTo>
                      <a:pt x="884" y="2708"/>
                    </a:lnTo>
                    <a:lnTo>
                      <a:pt x="930" y="2742"/>
                    </a:lnTo>
                    <a:lnTo>
                      <a:pt x="978" y="2774"/>
                    </a:lnTo>
                    <a:lnTo>
                      <a:pt x="1028" y="2804"/>
                    </a:lnTo>
                    <a:lnTo>
                      <a:pt x="1078" y="2832"/>
                    </a:lnTo>
                    <a:lnTo>
                      <a:pt x="1130" y="2858"/>
                    </a:lnTo>
                    <a:lnTo>
                      <a:pt x="1184" y="2880"/>
                    </a:lnTo>
                    <a:lnTo>
                      <a:pt x="1240" y="2902"/>
                    </a:lnTo>
                    <a:lnTo>
                      <a:pt x="1296" y="2920"/>
                    </a:lnTo>
                    <a:lnTo>
                      <a:pt x="1352" y="2936"/>
                    </a:lnTo>
                    <a:lnTo>
                      <a:pt x="1410" y="2950"/>
                    </a:lnTo>
                    <a:lnTo>
                      <a:pt x="1470" y="2960"/>
                    </a:lnTo>
                    <a:lnTo>
                      <a:pt x="1530" y="2968"/>
                    </a:lnTo>
                    <a:lnTo>
                      <a:pt x="1590" y="2974"/>
                    </a:lnTo>
                    <a:lnTo>
                      <a:pt x="1590" y="2780"/>
                    </a:lnTo>
                    <a:lnTo>
                      <a:pt x="1590" y="2780"/>
                    </a:lnTo>
                    <a:lnTo>
                      <a:pt x="1592" y="2762"/>
                    </a:lnTo>
                    <a:lnTo>
                      <a:pt x="1596" y="2746"/>
                    </a:lnTo>
                    <a:lnTo>
                      <a:pt x="1604" y="2732"/>
                    </a:lnTo>
                    <a:lnTo>
                      <a:pt x="1614" y="2720"/>
                    </a:lnTo>
                    <a:lnTo>
                      <a:pt x="1628" y="2710"/>
                    </a:lnTo>
                    <a:lnTo>
                      <a:pt x="1642" y="2702"/>
                    </a:lnTo>
                    <a:lnTo>
                      <a:pt x="1658" y="2696"/>
                    </a:lnTo>
                    <a:lnTo>
                      <a:pt x="1674" y="2694"/>
                    </a:lnTo>
                    <a:lnTo>
                      <a:pt x="1674" y="2694"/>
                    </a:lnTo>
                    <a:lnTo>
                      <a:pt x="1692" y="2696"/>
                    </a:lnTo>
                    <a:lnTo>
                      <a:pt x="1708" y="2702"/>
                    </a:lnTo>
                    <a:lnTo>
                      <a:pt x="1722" y="2710"/>
                    </a:lnTo>
                    <a:lnTo>
                      <a:pt x="1734" y="2720"/>
                    </a:lnTo>
                    <a:lnTo>
                      <a:pt x="1744" y="2732"/>
                    </a:lnTo>
                    <a:lnTo>
                      <a:pt x="1752" y="2746"/>
                    </a:lnTo>
                    <a:lnTo>
                      <a:pt x="1756" y="2762"/>
                    </a:lnTo>
                    <a:lnTo>
                      <a:pt x="1758" y="2780"/>
                    </a:lnTo>
                    <a:lnTo>
                      <a:pt x="1758" y="2974"/>
                    </a:lnTo>
                    <a:lnTo>
                      <a:pt x="1758" y="2974"/>
                    </a:lnTo>
                    <a:lnTo>
                      <a:pt x="1820" y="2968"/>
                    </a:lnTo>
                    <a:lnTo>
                      <a:pt x="1880" y="2960"/>
                    </a:lnTo>
                    <a:lnTo>
                      <a:pt x="1938" y="2950"/>
                    </a:lnTo>
                    <a:lnTo>
                      <a:pt x="1996" y="2936"/>
                    </a:lnTo>
                    <a:lnTo>
                      <a:pt x="2054" y="2920"/>
                    </a:lnTo>
                    <a:lnTo>
                      <a:pt x="2110" y="2902"/>
                    </a:lnTo>
                    <a:lnTo>
                      <a:pt x="2164" y="2880"/>
                    </a:lnTo>
                    <a:lnTo>
                      <a:pt x="2218" y="2858"/>
                    </a:lnTo>
                    <a:lnTo>
                      <a:pt x="2270" y="2832"/>
                    </a:lnTo>
                    <a:lnTo>
                      <a:pt x="2320" y="2804"/>
                    </a:lnTo>
                    <a:lnTo>
                      <a:pt x="2370" y="2774"/>
                    </a:lnTo>
                    <a:lnTo>
                      <a:pt x="2418" y="2742"/>
                    </a:lnTo>
                    <a:lnTo>
                      <a:pt x="2466" y="2708"/>
                    </a:lnTo>
                    <a:lnTo>
                      <a:pt x="2510" y="2672"/>
                    </a:lnTo>
                    <a:lnTo>
                      <a:pt x="2554" y="2634"/>
                    </a:lnTo>
                    <a:lnTo>
                      <a:pt x="2594" y="2596"/>
                    </a:lnTo>
                    <a:lnTo>
                      <a:pt x="2634" y="2554"/>
                    </a:lnTo>
                    <a:lnTo>
                      <a:pt x="2672" y="2510"/>
                    </a:lnTo>
                    <a:lnTo>
                      <a:pt x="2708" y="2466"/>
                    </a:lnTo>
                    <a:lnTo>
                      <a:pt x="2742" y="2418"/>
                    </a:lnTo>
                    <a:lnTo>
                      <a:pt x="2774" y="2370"/>
                    </a:lnTo>
                    <a:lnTo>
                      <a:pt x="2804" y="2322"/>
                    </a:lnTo>
                    <a:lnTo>
                      <a:pt x="2832" y="2270"/>
                    </a:lnTo>
                    <a:lnTo>
                      <a:pt x="2858" y="2218"/>
                    </a:lnTo>
                    <a:lnTo>
                      <a:pt x="2880" y="2164"/>
                    </a:lnTo>
                    <a:lnTo>
                      <a:pt x="2902" y="2110"/>
                    </a:lnTo>
                    <a:lnTo>
                      <a:pt x="2920" y="2054"/>
                    </a:lnTo>
                    <a:lnTo>
                      <a:pt x="2936" y="1996"/>
                    </a:lnTo>
                    <a:lnTo>
                      <a:pt x="2950" y="1938"/>
                    </a:lnTo>
                    <a:lnTo>
                      <a:pt x="2960" y="1880"/>
                    </a:lnTo>
                    <a:lnTo>
                      <a:pt x="2968" y="1820"/>
                    </a:lnTo>
                    <a:lnTo>
                      <a:pt x="2974" y="1758"/>
                    </a:lnTo>
                    <a:lnTo>
                      <a:pt x="2778" y="1758"/>
                    </a:lnTo>
                    <a:close/>
                    <a:moveTo>
                      <a:pt x="1950" y="1674"/>
                    </a:moveTo>
                    <a:lnTo>
                      <a:pt x="1950" y="1674"/>
                    </a:lnTo>
                    <a:lnTo>
                      <a:pt x="1948" y="1708"/>
                    </a:lnTo>
                    <a:lnTo>
                      <a:pt x="1942" y="1740"/>
                    </a:lnTo>
                    <a:lnTo>
                      <a:pt x="1932" y="1772"/>
                    </a:lnTo>
                    <a:lnTo>
                      <a:pt x="1920" y="1800"/>
                    </a:lnTo>
                    <a:lnTo>
                      <a:pt x="2100" y="1982"/>
                    </a:lnTo>
                    <a:lnTo>
                      <a:pt x="1982" y="2102"/>
                    </a:lnTo>
                    <a:lnTo>
                      <a:pt x="1800" y="1920"/>
                    </a:lnTo>
                    <a:lnTo>
                      <a:pt x="1800" y="1920"/>
                    </a:lnTo>
                    <a:lnTo>
                      <a:pt x="1770" y="1932"/>
                    </a:lnTo>
                    <a:lnTo>
                      <a:pt x="1740" y="1942"/>
                    </a:lnTo>
                    <a:lnTo>
                      <a:pt x="1708" y="1948"/>
                    </a:lnTo>
                    <a:lnTo>
                      <a:pt x="1676" y="1950"/>
                    </a:lnTo>
                    <a:lnTo>
                      <a:pt x="1676" y="1950"/>
                    </a:lnTo>
                    <a:lnTo>
                      <a:pt x="1648" y="1948"/>
                    </a:lnTo>
                    <a:lnTo>
                      <a:pt x="1620" y="1944"/>
                    </a:lnTo>
                    <a:lnTo>
                      <a:pt x="1594" y="1938"/>
                    </a:lnTo>
                    <a:lnTo>
                      <a:pt x="1568" y="1928"/>
                    </a:lnTo>
                    <a:lnTo>
                      <a:pt x="1544" y="1918"/>
                    </a:lnTo>
                    <a:lnTo>
                      <a:pt x="1522" y="1904"/>
                    </a:lnTo>
                    <a:lnTo>
                      <a:pt x="1500" y="1888"/>
                    </a:lnTo>
                    <a:lnTo>
                      <a:pt x="1480" y="1870"/>
                    </a:lnTo>
                    <a:lnTo>
                      <a:pt x="1462" y="1850"/>
                    </a:lnTo>
                    <a:lnTo>
                      <a:pt x="1446" y="1828"/>
                    </a:lnTo>
                    <a:lnTo>
                      <a:pt x="1432" y="1806"/>
                    </a:lnTo>
                    <a:lnTo>
                      <a:pt x="1422" y="1782"/>
                    </a:lnTo>
                    <a:lnTo>
                      <a:pt x="1412" y="1756"/>
                    </a:lnTo>
                    <a:lnTo>
                      <a:pt x="1406" y="1730"/>
                    </a:lnTo>
                    <a:lnTo>
                      <a:pt x="1402" y="1702"/>
                    </a:lnTo>
                    <a:lnTo>
                      <a:pt x="1400" y="1674"/>
                    </a:lnTo>
                    <a:lnTo>
                      <a:pt x="1400" y="1674"/>
                    </a:lnTo>
                    <a:lnTo>
                      <a:pt x="1402" y="1642"/>
                    </a:lnTo>
                    <a:lnTo>
                      <a:pt x="1408" y="1610"/>
                    </a:lnTo>
                    <a:lnTo>
                      <a:pt x="1418" y="1580"/>
                    </a:lnTo>
                    <a:lnTo>
                      <a:pt x="1430" y="1550"/>
                    </a:lnTo>
                    <a:lnTo>
                      <a:pt x="794" y="912"/>
                    </a:lnTo>
                    <a:lnTo>
                      <a:pt x="912" y="794"/>
                    </a:lnTo>
                    <a:lnTo>
                      <a:pt x="1550" y="1430"/>
                    </a:lnTo>
                    <a:lnTo>
                      <a:pt x="1550" y="1430"/>
                    </a:lnTo>
                    <a:lnTo>
                      <a:pt x="1578" y="1418"/>
                    </a:lnTo>
                    <a:lnTo>
                      <a:pt x="1610" y="1408"/>
                    </a:lnTo>
                    <a:lnTo>
                      <a:pt x="1642" y="1402"/>
                    </a:lnTo>
                    <a:lnTo>
                      <a:pt x="1676" y="1400"/>
                    </a:lnTo>
                    <a:lnTo>
                      <a:pt x="1676" y="1400"/>
                    </a:lnTo>
                    <a:lnTo>
                      <a:pt x="1708" y="1402"/>
                    </a:lnTo>
                    <a:lnTo>
                      <a:pt x="1740" y="1408"/>
                    </a:lnTo>
                    <a:lnTo>
                      <a:pt x="1770" y="1418"/>
                    </a:lnTo>
                    <a:lnTo>
                      <a:pt x="1800" y="1430"/>
                    </a:lnTo>
                    <a:lnTo>
                      <a:pt x="2236" y="994"/>
                    </a:lnTo>
                    <a:lnTo>
                      <a:pt x="2354" y="1114"/>
                    </a:lnTo>
                    <a:lnTo>
                      <a:pt x="1920" y="1548"/>
                    </a:lnTo>
                    <a:lnTo>
                      <a:pt x="1920" y="1548"/>
                    </a:lnTo>
                    <a:lnTo>
                      <a:pt x="1932" y="1578"/>
                    </a:lnTo>
                    <a:lnTo>
                      <a:pt x="1942" y="1608"/>
                    </a:lnTo>
                    <a:lnTo>
                      <a:pt x="1948" y="1642"/>
                    </a:lnTo>
                    <a:lnTo>
                      <a:pt x="1950" y="1674"/>
                    </a:lnTo>
                    <a:lnTo>
                      <a:pt x="1950" y="1674"/>
                    </a:lnTo>
                    <a:close/>
                    <a:moveTo>
                      <a:pt x="1676" y="1534"/>
                    </a:moveTo>
                    <a:lnTo>
                      <a:pt x="1676" y="1534"/>
                    </a:lnTo>
                    <a:lnTo>
                      <a:pt x="1690" y="1534"/>
                    </a:lnTo>
                    <a:lnTo>
                      <a:pt x="1704" y="1536"/>
                    </a:lnTo>
                    <a:lnTo>
                      <a:pt x="1718" y="1540"/>
                    </a:lnTo>
                    <a:lnTo>
                      <a:pt x="1730" y="1546"/>
                    </a:lnTo>
                    <a:lnTo>
                      <a:pt x="1742" y="1552"/>
                    </a:lnTo>
                    <a:lnTo>
                      <a:pt x="1754" y="1558"/>
                    </a:lnTo>
                    <a:lnTo>
                      <a:pt x="1764" y="1566"/>
                    </a:lnTo>
                    <a:lnTo>
                      <a:pt x="1774" y="1576"/>
                    </a:lnTo>
                    <a:lnTo>
                      <a:pt x="1784" y="1586"/>
                    </a:lnTo>
                    <a:lnTo>
                      <a:pt x="1792" y="1596"/>
                    </a:lnTo>
                    <a:lnTo>
                      <a:pt x="1800" y="1608"/>
                    </a:lnTo>
                    <a:lnTo>
                      <a:pt x="1804" y="1620"/>
                    </a:lnTo>
                    <a:lnTo>
                      <a:pt x="1810" y="1632"/>
                    </a:lnTo>
                    <a:lnTo>
                      <a:pt x="1814" y="1646"/>
                    </a:lnTo>
                    <a:lnTo>
                      <a:pt x="1816" y="1660"/>
                    </a:lnTo>
                    <a:lnTo>
                      <a:pt x="1816" y="1674"/>
                    </a:lnTo>
                    <a:lnTo>
                      <a:pt x="1816" y="1674"/>
                    </a:lnTo>
                    <a:lnTo>
                      <a:pt x="1816" y="1690"/>
                    </a:lnTo>
                    <a:lnTo>
                      <a:pt x="1814" y="1704"/>
                    </a:lnTo>
                    <a:lnTo>
                      <a:pt x="1810" y="1716"/>
                    </a:lnTo>
                    <a:lnTo>
                      <a:pt x="1804" y="1730"/>
                    </a:lnTo>
                    <a:lnTo>
                      <a:pt x="1800" y="1742"/>
                    </a:lnTo>
                    <a:lnTo>
                      <a:pt x="1792" y="1754"/>
                    </a:lnTo>
                    <a:lnTo>
                      <a:pt x="1784" y="1764"/>
                    </a:lnTo>
                    <a:lnTo>
                      <a:pt x="1774" y="1774"/>
                    </a:lnTo>
                    <a:lnTo>
                      <a:pt x="1764" y="1784"/>
                    </a:lnTo>
                    <a:lnTo>
                      <a:pt x="1754" y="1792"/>
                    </a:lnTo>
                    <a:lnTo>
                      <a:pt x="1742" y="1798"/>
                    </a:lnTo>
                    <a:lnTo>
                      <a:pt x="1730" y="1804"/>
                    </a:lnTo>
                    <a:lnTo>
                      <a:pt x="1718" y="1810"/>
                    </a:lnTo>
                    <a:lnTo>
                      <a:pt x="1704" y="1812"/>
                    </a:lnTo>
                    <a:lnTo>
                      <a:pt x="1690" y="1814"/>
                    </a:lnTo>
                    <a:lnTo>
                      <a:pt x="1676" y="1816"/>
                    </a:lnTo>
                    <a:lnTo>
                      <a:pt x="1676" y="1816"/>
                    </a:lnTo>
                    <a:lnTo>
                      <a:pt x="1660" y="1814"/>
                    </a:lnTo>
                    <a:lnTo>
                      <a:pt x="1646" y="1812"/>
                    </a:lnTo>
                    <a:lnTo>
                      <a:pt x="1634" y="1810"/>
                    </a:lnTo>
                    <a:lnTo>
                      <a:pt x="1620" y="1804"/>
                    </a:lnTo>
                    <a:lnTo>
                      <a:pt x="1608" y="1798"/>
                    </a:lnTo>
                    <a:lnTo>
                      <a:pt x="1596" y="1792"/>
                    </a:lnTo>
                    <a:lnTo>
                      <a:pt x="1586" y="1784"/>
                    </a:lnTo>
                    <a:lnTo>
                      <a:pt x="1576" y="1774"/>
                    </a:lnTo>
                    <a:lnTo>
                      <a:pt x="1566" y="1764"/>
                    </a:lnTo>
                    <a:lnTo>
                      <a:pt x="1558" y="1754"/>
                    </a:lnTo>
                    <a:lnTo>
                      <a:pt x="1552" y="1742"/>
                    </a:lnTo>
                    <a:lnTo>
                      <a:pt x="1546" y="1730"/>
                    </a:lnTo>
                    <a:lnTo>
                      <a:pt x="1540" y="1716"/>
                    </a:lnTo>
                    <a:lnTo>
                      <a:pt x="1538" y="1704"/>
                    </a:lnTo>
                    <a:lnTo>
                      <a:pt x="1536" y="1690"/>
                    </a:lnTo>
                    <a:lnTo>
                      <a:pt x="1534" y="1674"/>
                    </a:lnTo>
                    <a:lnTo>
                      <a:pt x="1534" y="1674"/>
                    </a:lnTo>
                    <a:lnTo>
                      <a:pt x="1536" y="1660"/>
                    </a:lnTo>
                    <a:lnTo>
                      <a:pt x="1538" y="1646"/>
                    </a:lnTo>
                    <a:lnTo>
                      <a:pt x="1540" y="1632"/>
                    </a:lnTo>
                    <a:lnTo>
                      <a:pt x="1546" y="1620"/>
                    </a:lnTo>
                    <a:lnTo>
                      <a:pt x="1552" y="1608"/>
                    </a:lnTo>
                    <a:lnTo>
                      <a:pt x="1558" y="1596"/>
                    </a:lnTo>
                    <a:lnTo>
                      <a:pt x="1566" y="1586"/>
                    </a:lnTo>
                    <a:lnTo>
                      <a:pt x="1576" y="1576"/>
                    </a:lnTo>
                    <a:lnTo>
                      <a:pt x="1586" y="1566"/>
                    </a:lnTo>
                    <a:lnTo>
                      <a:pt x="1596" y="1558"/>
                    </a:lnTo>
                    <a:lnTo>
                      <a:pt x="1608" y="1552"/>
                    </a:lnTo>
                    <a:lnTo>
                      <a:pt x="1620" y="1546"/>
                    </a:lnTo>
                    <a:lnTo>
                      <a:pt x="1634" y="1540"/>
                    </a:lnTo>
                    <a:lnTo>
                      <a:pt x="1646" y="1536"/>
                    </a:lnTo>
                    <a:lnTo>
                      <a:pt x="1660" y="1534"/>
                    </a:lnTo>
                    <a:lnTo>
                      <a:pt x="1676" y="1534"/>
                    </a:lnTo>
                    <a:close/>
                  </a:path>
                </a:pathLst>
              </a:custGeom>
              <a:solidFill>
                <a:srgbClr val="968C6D"/>
              </a:solidFill>
              <a:ln>
                <a:noFill/>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91" name="Freeform 49">
                <a:extLst>
                  <a:ext uri="{FF2B5EF4-FFF2-40B4-BE49-F238E27FC236}">
                    <a16:creationId xmlns:a16="http://schemas.microsoft.com/office/drawing/2014/main" id="{05AAAF0C-746F-45BF-870D-EFFF12D48B72}"/>
                  </a:ext>
                </a:extLst>
              </p:cNvPr>
              <p:cNvSpPr>
                <a:spLocks noEditPoints="1"/>
              </p:cNvSpPr>
              <p:nvPr/>
            </p:nvSpPr>
            <p:spPr bwMode="auto">
              <a:xfrm>
                <a:off x="8492559" y="4505008"/>
                <a:ext cx="394996" cy="394996"/>
              </a:xfrm>
              <a:custGeom>
                <a:avLst/>
                <a:gdLst>
                  <a:gd name="T0" fmla="*/ 2432 w 2840"/>
                  <a:gd name="T1" fmla="*/ 422 h 2840"/>
                  <a:gd name="T2" fmla="*/ 1844 w 2840"/>
                  <a:gd name="T3" fmla="*/ 64 h 2840"/>
                  <a:gd name="T4" fmla="*/ 1176 w 2840"/>
                  <a:gd name="T5" fmla="*/ 20 h 2840"/>
                  <a:gd name="T6" fmla="*/ 452 w 2840"/>
                  <a:gd name="T7" fmla="*/ 380 h 2840"/>
                  <a:gd name="T8" fmla="*/ 26 w 2840"/>
                  <a:gd name="T9" fmla="*/ 1144 h 2840"/>
                  <a:gd name="T10" fmla="*/ 106 w 2840"/>
                  <a:gd name="T11" fmla="*/ 1958 h 2840"/>
                  <a:gd name="T12" fmla="*/ 528 w 2840"/>
                  <a:gd name="T13" fmla="*/ 2526 h 2840"/>
                  <a:gd name="T14" fmla="*/ 1152 w 2840"/>
                  <a:gd name="T15" fmla="*/ 2814 h 2840"/>
                  <a:gd name="T16" fmla="*/ 1846 w 2840"/>
                  <a:gd name="T17" fmla="*/ 2774 h 2840"/>
                  <a:gd name="T18" fmla="*/ 2528 w 2840"/>
                  <a:gd name="T19" fmla="*/ 2310 h 2840"/>
                  <a:gd name="T20" fmla="*/ 2838 w 2840"/>
                  <a:gd name="T21" fmla="*/ 1492 h 2840"/>
                  <a:gd name="T22" fmla="*/ 2630 w 2840"/>
                  <a:gd name="T23" fmla="*/ 1522 h 2840"/>
                  <a:gd name="T24" fmla="*/ 2344 w 2840"/>
                  <a:gd name="T25" fmla="*/ 1172 h 2840"/>
                  <a:gd name="T26" fmla="*/ 2456 w 2840"/>
                  <a:gd name="T27" fmla="*/ 754 h 2840"/>
                  <a:gd name="T28" fmla="*/ 2656 w 2840"/>
                  <a:gd name="T29" fmla="*/ 1248 h 2840"/>
                  <a:gd name="T30" fmla="*/ 2340 w 2840"/>
                  <a:gd name="T31" fmla="*/ 830 h 2840"/>
                  <a:gd name="T32" fmla="*/ 2072 w 2840"/>
                  <a:gd name="T33" fmla="*/ 1004 h 2840"/>
                  <a:gd name="T34" fmla="*/ 1848 w 2840"/>
                  <a:gd name="T35" fmla="*/ 608 h 2840"/>
                  <a:gd name="T36" fmla="*/ 1794 w 2840"/>
                  <a:gd name="T37" fmla="*/ 310 h 2840"/>
                  <a:gd name="T38" fmla="*/ 1972 w 2840"/>
                  <a:gd name="T39" fmla="*/ 300 h 2840"/>
                  <a:gd name="T40" fmla="*/ 2310 w 2840"/>
                  <a:gd name="T41" fmla="*/ 584 h 2840"/>
                  <a:gd name="T42" fmla="*/ 262 w 2840"/>
                  <a:gd name="T43" fmla="*/ 954 h 2840"/>
                  <a:gd name="T44" fmla="*/ 418 w 2840"/>
                  <a:gd name="T45" fmla="*/ 782 h 2840"/>
                  <a:gd name="T46" fmla="*/ 552 w 2840"/>
                  <a:gd name="T47" fmla="*/ 1058 h 2840"/>
                  <a:gd name="T48" fmla="*/ 666 w 2840"/>
                  <a:gd name="T49" fmla="*/ 1448 h 2840"/>
                  <a:gd name="T50" fmla="*/ 360 w 2840"/>
                  <a:gd name="T51" fmla="*/ 1582 h 2840"/>
                  <a:gd name="T52" fmla="*/ 1562 w 2840"/>
                  <a:gd name="T53" fmla="*/ 656 h 2840"/>
                  <a:gd name="T54" fmla="*/ 1424 w 2840"/>
                  <a:gd name="T55" fmla="*/ 272 h 2840"/>
                  <a:gd name="T56" fmla="*/ 1734 w 2840"/>
                  <a:gd name="T57" fmla="*/ 460 h 2840"/>
                  <a:gd name="T58" fmla="*/ 1338 w 2840"/>
                  <a:gd name="T59" fmla="*/ 192 h 2840"/>
                  <a:gd name="T60" fmla="*/ 1164 w 2840"/>
                  <a:gd name="T61" fmla="*/ 198 h 2840"/>
                  <a:gd name="T62" fmla="*/ 764 w 2840"/>
                  <a:gd name="T63" fmla="*/ 424 h 2840"/>
                  <a:gd name="T64" fmla="*/ 588 w 2840"/>
                  <a:gd name="T65" fmla="*/ 558 h 2840"/>
                  <a:gd name="T66" fmla="*/ 874 w 2840"/>
                  <a:gd name="T67" fmla="*/ 802 h 2840"/>
                  <a:gd name="T68" fmla="*/ 548 w 2840"/>
                  <a:gd name="T69" fmla="*/ 854 h 2840"/>
                  <a:gd name="T70" fmla="*/ 1226 w 2840"/>
                  <a:gd name="T71" fmla="*/ 1056 h 2840"/>
                  <a:gd name="T72" fmla="*/ 972 w 2840"/>
                  <a:gd name="T73" fmla="*/ 862 h 2840"/>
                  <a:gd name="T74" fmla="*/ 1512 w 2840"/>
                  <a:gd name="T75" fmla="*/ 758 h 2840"/>
                  <a:gd name="T76" fmla="*/ 844 w 2840"/>
                  <a:gd name="T77" fmla="*/ 1194 h 2840"/>
                  <a:gd name="T78" fmla="*/ 1230 w 2840"/>
                  <a:gd name="T79" fmla="*/ 1172 h 2840"/>
                  <a:gd name="T80" fmla="*/ 1000 w 2840"/>
                  <a:gd name="T81" fmla="*/ 1788 h 2840"/>
                  <a:gd name="T82" fmla="*/ 844 w 2840"/>
                  <a:gd name="T83" fmla="*/ 1194 h 2840"/>
                  <a:gd name="T84" fmla="*/ 1776 w 2840"/>
                  <a:gd name="T85" fmla="*/ 918 h 2840"/>
                  <a:gd name="T86" fmla="*/ 2014 w 2840"/>
                  <a:gd name="T87" fmla="*/ 1400 h 2840"/>
                  <a:gd name="T88" fmla="*/ 622 w 2840"/>
                  <a:gd name="T89" fmla="*/ 1850 h 2840"/>
                  <a:gd name="T90" fmla="*/ 504 w 2840"/>
                  <a:gd name="T91" fmla="*/ 2244 h 2840"/>
                  <a:gd name="T92" fmla="*/ 222 w 2840"/>
                  <a:gd name="T93" fmla="*/ 1772 h 2840"/>
                  <a:gd name="T94" fmla="*/ 394 w 2840"/>
                  <a:gd name="T95" fmla="*/ 1748 h 2840"/>
                  <a:gd name="T96" fmla="*/ 762 w 2840"/>
                  <a:gd name="T97" fmla="*/ 2196 h 2840"/>
                  <a:gd name="T98" fmla="*/ 1062 w 2840"/>
                  <a:gd name="T99" fmla="*/ 1902 h 2840"/>
                  <a:gd name="T100" fmla="*/ 1462 w 2840"/>
                  <a:gd name="T101" fmla="*/ 2384 h 2840"/>
                  <a:gd name="T102" fmla="*/ 812 w 2840"/>
                  <a:gd name="T103" fmla="*/ 2374 h 2840"/>
                  <a:gd name="T104" fmla="*/ 2006 w 2840"/>
                  <a:gd name="T105" fmla="*/ 1556 h 2840"/>
                  <a:gd name="T106" fmla="*/ 2422 w 2840"/>
                  <a:gd name="T107" fmla="*/ 1590 h 2840"/>
                  <a:gd name="T108" fmla="*/ 2240 w 2840"/>
                  <a:gd name="T109" fmla="*/ 2028 h 2840"/>
                  <a:gd name="T110" fmla="*/ 896 w 2840"/>
                  <a:gd name="T111" fmla="*/ 2534 h 2840"/>
                  <a:gd name="T112" fmla="*/ 1582 w 2840"/>
                  <a:gd name="T113" fmla="*/ 2474 h 2840"/>
                  <a:gd name="T114" fmla="*/ 1420 w 2840"/>
                  <a:gd name="T115" fmla="*/ 2668 h 2840"/>
                  <a:gd name="T116" fmla="*/ 1886 w 2840"/>
                  <a:gd name="T117" fmla="*/ 2370 h 2840"/>
                  <a:gd name="T118" fmla="*/ 2466 w 2840"/>
                  <a:gd name="T119" fmla="*/ 1978 h 2840"/>
                  <a:gd name="T120" fmla="*/ 2314 w 2840"/>
                  <a:gd name="T121" fmla="*/ 2292 h 2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0" h="2840">
                    <a:moveTo>
                      <a:pt x="2754" y="934"/>
                    </a:moveTo>
                    <a:lnTo>
                      <a:pt x="2754" y="934"/>
                    </a:lnTo>
                    <a:lnTo>
                      <a:pt x="2734" y="880"/>
                    </a:lnTo>
                    <a:lnTo>
                      <a:pt x="2710" y="828"/>
                    </a:lnTo>
                    <a:lnTo>
                      <a:pt x="2686" y="778"/>
                    </a:lnTo>
                    <a:lnTo>
                      <a:pt x="2660" y="728"/>
                    </a:lnTo>
                    <a:lnTo>
                      <a:pt x="2632" y="680"/>
                    </a:lnTo>
                    <a:lnTo>
                      <a:pt x="2602" y="634"/>
                    </a:lnTo>
                    <a:lnTo>
                      <a:pt x="2572" y="588"/>
                    </a:lnTo>
                    <a:lnTo>
                      <a:pt x="2538" y="544"/>
                    </a:lnTo>
                    <a:lnTo>
                      <a:pt x="2504" y="502"/>
                    </a:lnTo>
                    <a:lnTo>
                      <a:pt x="2468" y="462"/>
                    </a:lnTo>
                    <a:lnTo>
                      <a:pt x="2432" y="422"/>
                    </a:lnTo>
                    <a:lnTo>
                      <a:pt x="2392" y="384"/>
                    </a:lnTo>
                    <a:lnTo>
                      <a:pt x="2352" y="348"/>
                    </a:lnTo>
                    <a:lnTo>
                      <a:pt x="2312" y="314"/>
                    </a:lnTo>
                    <a:lnTo>
                      <a:pt x="2270" y="282"/>
                    </a:lnTo>
                    <a:lnTo>
                      <a:pt x="2226" y="250"/>
                    </a:lnTo>
                    <a:lnTo>
                      <a:pt x="2182" y="222"/>
                    </a:lnTo>
                    <a:lnTo>
                      <a:pt x="2136" y="194"/>
                    </a:lnTo>
                    <a:lnTo>
                      <a:pt x="2088" y="168"/>
                    </a:lnTo>
                    <a:lnTo>
                      <a:pt x="2042" y="144"/>
                    </a:lnTo>
                    <a:lnTo>
                      <a:pt x="1994" y="120"/>
                    </a:lnTo>
                    <a:lnTo>
                      <a:pt x="1944" y="100"/>
                    </a:lnTo>
                    <a:lnTo>
                      <a:pt x="1894" y="82"/>
                    </a:lnTo>
                    <a:lnTo>
                      <a:pt x="1844" y="64"/>
                    </a:lnTo>
                    <a:lnTo>
                      <a:pt x="1792" y="50"/>
                    </a:lnTo>
                    <a:lnTo>
                      <a:pt x="1740" y="36"/>
                    </a:lnTo>
                    <a:lnTo>
                      <a:pt x="1688" y="26"/>
                    </a:lnTo>
                    <a:lnTo>
                      <a:pt x="1634" y="16"/>
                    </a:lnTo>
                    <a:lnTo>
                      <a:pt x="1582" y="8"/>
                    </a:lnTo>
                    <a:lnTo>
                      <a:pt x="1528" y="4"/>
                    </a:lnTo>
                    <a:lnTo>
                      <a:pt x="1474" y="0"/>
                    </a:lnTo>
                    <a:lnTo>
                      <a:pt x="1420" y="0"/>
                    </a:lnTo>
                    <a:lnTo>
                      <a:pt x="1420" y="0"/>
                    </a:lnTo>
                    <a:lnTo>
                      <a:pt x="1360" y="0"/>
                    </a:lnTo>
                    <a:lnTo>
                      <a:pt x="1298" y="4"/>
                    </a:lnTo>
                    <a:lnTo>
                      <a:pt x="1238" y="12"/>
                    </a:lnTo>
                    <a:lnTo>
                      <a:pt x="1176" y="20"/>
                    </a:lnTo>
                    <a:lnTo>
                      <a:pt x="1116" y="32"/>
                    </a:lnTo>
                    <a:lnTo>
                      <a:pt x="1054" y="48"/>
                    </a:lnTo>
                    <a:lnTo>
                      <a:pt x="994" y="66"/>
                    </a:lnTo>
                    <a:lnTo>
                      <a:pt x="934" y="86"/>
                    </a:lnTo>
                    <a:lnTo>
                      <a:pt x="934" y="86"/>
                    </a:lnTo>
                    <a:lnTo>
                      <a:pt x="866" y="112"/>
                    </a:lnTo>
                    <a:lnTo>
                      <a:pt x="800" y="142"/>
                    </a:lnTo>
                    <a:lnTo>
                      <a:pt x="736" y="174"/>
                    </a:lnTo>
                    <a:lnTo>
                      <a:pt x="676" y="210"/>
                    </a:lnTo>
                    <a:lnTo>
                      <a:pt x="616" y="248"/>
                    </a:lnTo>
                    <a:lnTo>
                      <a:pt x="560" y="290"/>
                    </a:lnTo>
                    <a:lnTo>
                      <a:pt x="504" y="334"/>
                    </a:lnTo>
                    <a:lnTo>
                      <a:pt x="452" y="380"/>
                    </a:lnTo>
                    <a:lnTo>
                      <a:pt x="404" y="428"/>
                    </a:lnTo>
                    <a:lnTo>
                      <a:pt x="356" y="478"/>
                    </a:lnTo>
                    <a:lnTo>
                      <a:pt x="312" y="530"/>
                    </a:lnTo>
                    <a:lnTo>
                      <a:pt x="272" y="584"/>
                    </a:lnTo>
                    <a:lnTo>
                      <a:pt x="232" y="642"/>
                    </a:lnTo>
                    <a:lnTo>
                      <a:pt x="196" y="700"/>
                    </a:lnTo>
                    <a:lnTo>
                      <a:pt x="164" y="758"/>
                    </a:lnTo>
                    <a:lnTo>
                      <a:pt x="132" y="820"/>
                    </a:lnTo>
                    <a:lnTo>
                      <a:pt x="106" y="882"/>
                    </a:lnTo>
                    <a:lnTo>
                      <a:pt x="82" y="946"/>
                    </a:lnTo>
                    <a:lnTo>
                      <a:pt x="60" y="1010"/>
                    </a:lnTo>
                    <a:lnTo>
                      <a:pt x="42" y="1076"/>
                    </a:lnTo>
                    <a:lnTo>
                      <a:pt x="26" y="1144"/>
                    </a:lnTo>
                    <a:lnTo>
                      <a:pt x="14" y="1210"/>
                    </a:lnTo>
                    <a:lnTo>
                      <a:pt x="6" y="1280"/>
                    </a:lnTo>
                    <a:lnTo>
                      <a:pt x="2" y="1348"/>
                    </a:lnTo>
                    <a:lnTo>
                      <a:pt x="0" y="1418"/>
                    </a:lnTo>
                    <a:lnTo>
                      <a:pt x="0" y="1486"/>
                    </a:lnTo>
                    <a:lnTo>
                      <a:pt x="6" y="1556"/>
                    </a:lnTo>
                    <a:lnTo>
                      <a:pt x="14" y="1626"/>
                    </a:lnTo>
                    <a:lnTo>
                      <a:pt x="26" y="1696"/>
                    </a:lnTo>
                    <a:lnTo>
                      <a:pt x="42" y="1766"/>
                    </a:lnTo>
                    <a:lnTo>
                      <a:pt x="62" y="1836"/>
                    </a:lnTo>
                    <a:lnTo>
                      <a:pt x="86" y="1906"/>
                    </a:lnTo>
                    <a:lnTo>
                      <a:pt x="86" y="1906"/>
                    </a:lnTo>
                    <a:lnTo>
                      <a:pt x="106" y="1958"/>
                    </a:lnTo>
                    <a:lnTo>
                      <a:pt x="128" y="2010"/>
                    </a:lnTo>
                    <a:lnTo>
                      <a:pt x="152" y="2062"/>
                    </a:lnTo>
                    <a:lnTo>
                      <a:pt x="180" y="2112"/>
                    </a:lnTo>
                    <a:lnTo>
                      <a:pt x="208" y="2160"/>
                    </a:lnTo>
                    <a:lnTo>
                      <a:pt x="236" y="2206"/>
                    </a:lnTo>
                    <a:lnTo>
                      <a:pt x="268" y="2250"/>
                    </a:lnTo>
                    <a:lnTo>
                      <a:pt x="300" y="2294"/>
                    </a:lnTo>
                    <a:lnTo>
                      <a:pt x="336" y="2336"/>
                    </a:lnTo>
                    <a:lnTo>
                      <a:pt x="372" y="2378"/>
                    </a:lnTo>
                    <a:lnTo>
                      <a:pt x="408" y="2416"/>
                    </a:lnTo>
                    <a:lnTo>
                      <a:pt x="446" y="2454"/>
                    </a:lnTo>
                    <a:lnTo>
                      <a:pt x="486" y="2490"/>
                    </a:lnTo>
                    <a:lnTo>
                      <a:pt x="528" y="2526"/>
                    </a:lnTo>
                    <a:lnTo>
                      <a:pt x="570" y="2558"/>
                    </a:lnTo>
                    <a:lnTo>
                      <a:pt x="614" y="2588"/>
                    </a:lnTo>
                    <a:lnTo>
                      <a:pt x="658" y="2618"/>
                    </a:lnTo>
                    <a:lnTo>
                      <a:pt x="704" y="2646"/>
                    </a:lnTo>
                    <a:lnTo>
                      <a:pt x="750" y="2672"/>
                    </a:lnTo>
                    <a:lnTo>
                      <a:pt x="798" y="2696"/>
                    </a:lnTo>
                    <a:lnTo>
                      <a:pt x="846" y="2718"/>
                    </a:lnTo>
                    <a:lnTo>
                      <a:pt x="896" y="2740"/>
                    </a:lnTo>
                    <a:lnTo>
                      <a:pt x="946" y="2758"/>
                    </a:lnTo>
                    <a:lnTo>
                      <a:pt x="996" y="2776"/>
                    </a:lnTo>
                    <a:lnTo>
                      <a:pt x="1048" y="2790"/>
                    </a:lnTo>
                    <a:lnTo>
                      <a:pt x="1100" y="2804"/>
                    </a:lnTo>
                    <a:lnTo>
                      <a:pt x="1152" y="2814"/>
                    </a:lnTo>
                    <a:lnTo>
                      <a:pt x="1204" y="2824"/>
                    </a:lnTo>
                    <a:lnTo>
                      <a:pt x="1258" y="2830"/>
                    </a:lnTo>
                    <a:lnTo>
                      <a:pt x="1312" y="2836"/>
                    </a:lnTo>
                    <a:lnTo>
                      <a:pt x="1366" y="2840"/>
                    </a:lnTo>
                    <a:lnTo>
                      <a:pt x="1420" y="2840"/>
                    </a:lnTo>
                    <a:lnTo>
                      <a:pt x="1420" y="2840"/>
                    </a:lnTo>
                    <a:lnTo>
                      <a:pt x="1480" y="2838"/>
                    </a:lnTo>
                    <a:lnTo>
                      <a:pt x="1542" y="2834"/>
                    </a:lnTo>
                    <a:lnTo>
                      <a:pt x="1602" y="2828"/>
                    </a:lnTo>
                    <a:lnTo>
                      <a:pt x="1664" y="2818"/>
                    </a:lnTo>
                    <a:lnTo>
                      <a:pt x="1724" y="2806"/>
                    </a:lnTo>
                    <a:lnTo>
                      <a:pt x="1784" y="2792"/>
                    </a:lnTo>
                    <a:lnTo>
                      <a:pt x="1846" y="2774"/>
                    </a:lnTo>
                    <a:lnTo>
                      <a:pt x="1906" y="2754"/>
                    </a:lnTo>
                    <a:lnTo>
                      <a:pt x="1906" y="2754"/>
                    </a:lnTo>
                    <a:lnTo>
                      <a:pt x="1974" y="2728"/>
                    </a:lnTo>
                    <a:lnTo>
                      <a:pt x="2040" y="2698"/>
                    </a:lnTo>
                    <a:lnTo>
                      <a:pt x="2104" y="2664"/>
                    </a:lnTo>
                    <a:lnTo>
                      <a:pt x="2164" y="2630"/>
                    </a:lnTo>
                    <a:lnTo>
                      <a:pt x="2224" y="2590"/>
                    </a:lnTo>
                    <a:lnTo>
                      <a:pt x="2280" y="2550"/>
                    </a:lnTo>
                    <a:lnTo>
                      <a:pt x="2334" y="2506"/>
                    </a:lnTo>
                    <a:lnTo>
                      <a:pt x="2386" y="2460"/>
                    </a:lnTo>
                    <a:lnTo>
                      <a:pt x="2436" y="2412"/>
                    </a:lnTo>
                    <a:lnTo>
                      <a:pt x="2482" y="2362"/>
                    </a:lnTo>
                    <a:lnTo>
                      <a:pt x="2528" y="2310"/>
                    </a:lnTo>
                    <a:lnTo>
                      <a:pt x="2568" y="2254"/>
                    </a:lnTo>
                    <a:lnTo>
                      <a:pt x="2608" y="2198"/>
                    </a:lnTo>
                    <a:lnTo>
                      <a:pt x="2644" y="2140"/>
                    </a:lnTo>
                    <a:lnTo>
                      <a:pt x="2676" y="2080"/>
                    </a:lnTo>
                    <a:lnTo>
                      <a:pt x="2706" y="2020"/>
                    </a:lnTo>
                    <a:lnTo>
                      <a:pt x="2734" y="1958"/>
                    </a:lnTo>
                    <a:lnTo>
                      <a:pt x="2758" y="1894"/>
                    </a:lnTo>
                    <a:lnTo>
                      <a:pt x="2780" y="1828"/>
                    </a:lnTo>
                    <a:lnTo>
                      <a:pt x="2798" y="1764"/>
                    </a:lnTo>
                    <a:lnTo>
                      <a:pt x="2812" y="1696"/>
                    </a:lnTo>
                    <a:lnTo>
                      <a:pt x="2824" y="1628"/>
                    </a:lnTo>
                    <a:lnTo>
                      <a:pt x="2834" y="1560"/>
                    </a:lnTo>
                    <a:lnTo>
                      <a:pt x="2838" y="1492"/>
                    </a:lnTo>
                    <a:lnTo>
                      <a:pt x="2840" y="1422"/>
                    </a:lnTo>
                    <a:lnTo>
                      <a:pt x="2838" y="1352"/>
                    </a:lnTo>
                    <a:lnTo>
                      <a:pt x="2834" y="1282"/>
                    </a:lnTo>
                    <a:lnTo>
                      <a:pt x="2824" y="1212"/>
                    </a:lnTo>
                    <a:lnTo>
                      <a:pt x="2812" y="1142"/>
                    </a:lnTo>
                    <a:lnTo>
                      <a:pt x="2796" y="1074"/>
                    </a:lnTo>
                    <a:lnTo>
                      <a:pt x="2778" y="1004"/>
                    </a:lnTo>
                    <a:lnTo>
                      <a:pt x="2754" y="934"/>
                    </a:lnTo>
                    <a:lnTo>
                      <a:pt x="2754" y="934"/>
                    </a:lnTo>
                    <a:close/>
                    <a:moveTo>
                      <a:pt x="2668" y="1402"/>
                    </a:moveTo>
                    <a:lnTo>
                      <a:pt x="2668" y="1402"/>
                    </a:lnTo>
                    <a:lnTo>
                      <a:pt x="2652" y="1462"/>
                    </a:lnTo>
                    <a:lnTo>
                      <a:pt x="2630" y="1522"/>
                    </a:lnTo>
                    <a:lnTo>
                      <a:pt x="2606" y="1582"/>
                    </a:lnTo>
                    <a:lnTo>
                      <a:pt x="2574" y="1642"/>
                    </a:lnTo>
                    <a:lnTo>
                      <a:pt x="2574" y="1642"/>
                    </a:lnTo>
                    <a:lnTo>
                      <a:pt x="2550" y="1592"/>
                    </a:lnTo>
                    <a:lnTo>
                      <a:pt x="2524" y="1540"/>
                    </a:lnTo>
                    <a:lnTo>
                      <a:pt x="2494" y="1488"/>
                    </a:lnTo>
                    <a:lnTo>
                      <a:pt x="2462" y="1436"/>
                    </a:lnTo>
                    <a:lnTo>
                      <a:pt x="2426" y="1386"/>
                    </a:lnTo>
                    <a:lnTo>
                      <a:pt x="2388" y="1334"/>
                    </a:lnTo>
                    <a:lnTo>
                      <a:pt x="2348" y="1284"/>
                    </a:lnTo>
                    <a:lnTo>
                      <a:pt x="2306" y="1234"/>
                    </a:lnTo>
                    <a:lnTo>
                      <a:pt x="2306" y="1234"/>
                    </a:lnTo>
                    <a:lnTo>
                      <a:pt x="2344" y="1172"/>
                    </a:lnTo>
                    <a:lnTo>
                      <a:pt x="2360" y="1142"/>
                    </a:lnTo>
                    <a:lnTo>
                      <a:pt x="2376" y="1110"/>
                    </a:lnTo>
                    <a:lnTo>
                      <a:pt x="2390" y="1078"/>
                    </a:lnTo>
                    <a:lnTo>
                      <a:pt x="2402" y="1046"/>
                    </a:lnTo>
                    <a:lnTo>
                      <a:pt x="2414" y="1014"/>
                    </a:lnTo>
                    <a:lnTo>
                      <a:pt x="2424" y="982"/>
                    </a:lnTo>
                    <a:lnTo>
                      <a:pt x="2434" y="950"/>
                    </a:lnTo>
                    <a:lnTo>
                      <a:pt x="2440" y="916"/>
                    </a:lnTo>
                    <a:lnTo>
                      <a:pt x="2446" y="884"/>
                    </a:lnTo>
                    <a:lnTo>
                      <a:pt x="2452" y="852"/>
                    </a:lnTo>
                    <a:lnTo>
                      <a:pt x="2454" y="820"/>
                    </a:lnTo>
                    <a:lnTo>
                      <a:pt x="2456" y="788"/>
                    </a:lnTo>
                    <a:lnTo>
                      <a:pt x="2456" y="754"/>
                    </a:lnTo>
                    <a:lnTo>
                      <a:pt x="2454" y="722"/>
                    </a:lnTo>
                    <a:lnTo>
                      <a:pt x="2454" y="722"/>
                    </a:lnTo>
                    <a:lnTo>
                      <a:pt x="2496" y="786"/>
                    </a:lnTo>
                    <a:lnTo>
                      <a:pt x="2532" y="852"/>
                    </a:lnTo>
                    <a:lnTo>
                      <a:pt x="2564" y="922"/>
                    </a:lnTo>
                    <a:lnTo>
                      <a:pt x="2580" y="956"/>
                    </a:lnTo>
                    <a:lnTo>
                      <a:pt x="2594" y="992"/>
                    </a:lnTo>
                    <a:lnTo>
                      <a:pt x="2594" y="992"/>
                    </a:lnTo>
                    <a:lnTo>
                      <a:pt x="2610" y="1044"/>
                    </a:lnTo>
                    <a:lnTo>
                      <a:pt x="2624" y="1094"/>
                    </a:lnTo>
                    <a:lnTo>
                      <a:pt x="2638" y="1144"/>
                    </a:lnTo>
                    <a:lnTo>
                      <a:pt x="2648" y="1196"/>
                    </a:lnTo>
                    <a:lnTo>
                      <a:pt x="2656" y="1248"/>
                    </a:lnTo>
                    <a:lnTo>
                      <a:pt x="2662" y="1300"/>
                    </a:lnTo>
                    <a:lnTo>
                      <a:pt x="2666" y="1352"/>
                    </a:lnTo>
                    <a:lnTo>
                      <a:pt x="2668" y="1402"/>
                    </a:lnTo>
                    <a:lnTo>
                      <a:pt x="2668" y="1402"/>
                    </a:lnTo>
                    <a:close/>
                    <a:moveTo>
                      <a:pt x="2310" y="584"/>
                    </a:moveTo>
                    <a:lnTo>
                      <a:pt x="2310" y="584"/>
                    </a:lnTo>
                    <a:lnTo>
                      <a:pt x="2322" y="618"/>
                    </a:lnTo>
                    <a:lnTo>
                      <a:pt x="2330" y="652"/>
                    </a:lnTo>
                    <a:lnTo>
                      <a:pt x="2336" y="688"/>
                    </a:lnTo>
                    <a:lnTo>
                      <a:pt x="2340" y="722"/>
                    </a:lnTo>
                    <a:lnTo>
                      <a:pt x="2342" y="758"/>
                    </a:lnTo>
                    <a:lnTo>
                      <a:pt x="2342" y="794"/>
                    </a:lnTo>
                    <a:lnTo>
                      <a:pt x="2340" y="830"/>
                    </a:lnTo>
                    <a:lnTo>
                      <a:pt x="2336" y="866"/>
                    </a:lnTo>
                    <a:lnTo>
                      <a:pt x="2328" y="902"/>
                    </a:lnTo>
                    <a:lnTo>
                      <a:pt x="2320" y="938"/>
                    </a:lnTo>
                    <a:lnTo>
                      <a:pt x="2310" y="972"/>
                    </a:lnTo>
                    <a:lnTo>
                      <a:pt x="2296" y="1008"/>
                    </a:lnTo>
                    <a:lnTo>
                      <a:pt x="2282" y="1044"/>
                    </a:lnTo>
                    <a:lnTo>
                      <a:pt x="2266" y="1080"/>
                    </a:lnTo>
                    <a:lnTo>
                      <a:pt x="2246" y="1114"/>
                    </a:lnTo>
                    <a:lnTo>
                      <a:pt x="2226" y="1150"/>
                    </a:lnTo>
                    <a:lnTo>
                      <a:pt x="2226" y="1150"/>
                    </a:lnTo>
                    <a:lnTo>
                      <a:pt x="2176" y="1100"/>
                    </a:lnTo>
                    <a:lnTo>
                      <a:pt x="2124" y="1052"/>
                    </a:lnTo>
                    <a:lnTo>
                      <a:pt x="2072" y="1004"/>
                    </a:lnTo>
                    <a:lnTo>
                      <a:pt x="2016" y="958"/>
                    </a:lnTo>
                    <a:lnTo>
                      <a:pt x="1958" y="912"/>
                    </a:lnTo>
                    <a:lnTo>
                      <a:pt x="1900" y="868"/>
                    </a:lnTo>
                    <a:lnTo>
                      <a:pt x="1840" y="826"/>
                    </a:lnTo>
                    <a:lnTo>
                      <a:pt x="1780" y="784"/>
                    </a:lnTo>
                    <a:lnTo>
                      <a:pt x="1780" y="784"/>
                    </a:lnTo>
                    <a:lnTo>
                      <a:pt x="1794" y="760"/>
                    </a:lnTo>
                    <a:lnTo>
                      <a:pt x="1806" y="734"/>
                    </a:lnTo>
                    <a:lnTo>
                      <a:pt x="1818" y="708"/>
                    </a:lnTo>
                    <a:lnTo>
                      <a:pt x="1828" y="684"/>
                    </a:lnTo>
                    <a:lnTo>
                      <a:pt x="1836" y="658"/>
                    </a:lnTo>
                    <a:lnTo>
                      <a:pt x="1842" y="634"/>
                    </a:lnTo>
                    <a:lnTo>
                      <a:pt x="1848" y="608"/>
                    </a:lnTo>
                    <a:lnTo>
                      <a:pt x="1852" y="582"/>
                    </a:lnTo>
                    <a:lnTo>
                      <a:pt x="1854" y="558"/>
                    </a:lnTo>
                    <a:lnTo>
                      <a:pt x="1856" y="532"/>
                    </a:lnTo>
                    <a:lnTo>
                      <a:pt x="1856" y="508"/>
                    </a:lnTo>
                    <a:lnTo>
                      <a:pt x="1854" y="482"/>
                    </a:lnTo>
                    <a:lnTo>
                      <a:pt x="1850" y="458"/>
                    </a:lnTo>
                    <a:lnTo>
                      <a:pt x="1846" y="434"/>
                    </a:lnTo>
                    <a:lnTo>
                      <a:pt x="1840" y="410"/>
                    </a:lnTo>
                    <a:lnTo>
                      <a:pt x="1832" y="386"/>
                    </a:lnTo>
                    <a:lnTo>
                      <a:pt x="1832" y="386"/>
                    </a:lnTo>
                    <a:lnTo>
                      <a:pt x="1820" y="360"/>
                    </a:lnTo>
                    <a:lnTo>
                      <a:pt x="1808" y="334"/>
                    </a:lnTo>
                    <a:lnTo>
                      <a:pt x="1794" y="310"/>
                    </a:lnTo>
                    <a:lnTo>
                      <a:pt x="1778" y="286"/>
                    </a:lnTo>
                    <a:lnTo>
                      <a:pt x="1760" y="264"/>
                    </a:lnTo>
                    <a:lnTo>
                      <a:pt x="1740" y="242"/>
                    </a:lnTo>
                    <a:lnTo>
                      <a:pt x="1720" y="222"/>
                    </a:lnTo>
                    <a:lnTo>
                      <a:pt x="1698" y="202"/>
                    </a:lnTo>
                    <a:lnTo>
                      <a:pt x="1698" y="202"/>
                    </a:lnTo>
                    <a:lnTo>
                      <a:pt x="1738" y="212"/>
                    </a:lnTo>
                    <a:lnTo>
                      <a:pt x="1778" y="224"/>
                    </a:lnTo>
                    <a:lnTo>
                      <a:pt x="1818" y="236"/>
                    </a:lnTo>
                    <a:lnTo>
                      <a:pt x="1858" y="250"/>
                    </a:lnTo>
                    <a:lnTo>
                      <a:pt x="1896" y="266"/>
                    </a:lnTo>
                    <a:lnTo>
                      <a:pt x="1934" y="282"/>
                    </a:lnTo>
                    <a:lnTo>
                      <a:pt x="1972" y="300"/>
                    </a:lnTo>
                    <a:lnTo>
                      <a:pt x="2010" y="320"/>
                    </a:lnTo>
                    <a:lnTo>
                      <a:pt x="2046" y="340"/>
                    </a:lnTo>
                    <a:lnTo>
                      <a:pt x="2082" y="362"/>
                    </a:lnTo>
                    <a:lnTo>
                      <a:pt x="2116" y="384"/>
                    </a:lnTo>
                    <a:lnTo>
                      <a:pt x="2150" y="408"/>
                    </a:lnTo>
                    <a:lnTo>
                      <a:pt x="2184" y="432"/>
                    </a:lnTo>
                    <a:lnTo>
                      <a:pt x="2216" y="458"/>
                    </a:lnTo>
                    <a:lnTo>
                      <a:pt x="2248" y="486"/>
                    </a:lnTo>
                    <a:lnTo>
                      <a:pt x="2278" y="514"/>
                    </a:lnTo>
                    <a:lnTo>
                      <a:pt x="2278" y="514"/>
                    </a:lnTo>
                    <a:lnTo>
                      <a:pt x="2296" y="548"/>
                    </a:lnTo>
                    <a:lnTo>
                      <a:pt x="2310" y="584"/>
                    </a:lnTo>
                    <a:lnTo>
                      <a:pt x="2310" y="584"/>
                    </a:lnTo>
                    <a:close/>
                    <a:moveTo>
                      <a:pt x="200" y="1352"/>
                    </a:moveTo>
                    <a:lnTo>
                      <a:pt x="200" y="1352"/>
                    </a:lnTo>
                    <a:lnTo>
                      <a:pt x="188" y="1314"/>
                    </a:lnTo>
                    <a:lnTo>
                      <a:pt x="180" y="1278"/>
                    </a:lnTo>
                    <a:lnTo>
                      <a:pt x="180" y="1278"/>
                    </a:lnTo>
                    <a:lnTo>
                      <a:pt x="186" y="1236"/>
                    </a:lnTo>
                    <a:lnTo>
                      <a:pt x="192" y="1194"/>
                    </a:lnTo>
                    <a:lnTo>
                      <a:pt x="200" y="1154"/>
                    </a:lnTo>
                    <a:lnTo>
                      <a:pt x="210" y="1112"/>
                    </a:lnTo>
                    <a:lnTo>
                      <a:pt x="222" y="1072"/>
                    </a:lnTo>
                    <a:lnTo>
                      <a:pt x="234" y="1032"/>
                    </a:lnTo>
                    <a:lnTo>
                      <a:pt x="248" y="994"/>
                    </a:lnTo>
                    <a:lnTo>
                      <a:pt x="262" y="954"/>
                    </a:lnTo>
                    <a:lnTo>
                      <a:pt x="278" y="916"/>
                    </a:lnTo>
                    <a:lnTo>
                      <a:pt x="296" y="878"/>
                    </a:lnTo>
                    <a:lnTo>
                      <a:pt x="314" y="842"/>
                    </a:lnTo>
                    <a:lnTo>
                      <a:pt x="334" y="804"/>
                    </a:lnTo>
                    <a:lnTo>
                      <a:pt x="356" y="768"/>
                    </a:lnTo>
                    <a:lnTo>
                      <a:pt x="378" y="734"/>
                    </a:lnTo>
                    <a:lnTo>
                      <a:pt x="400" y="700"/>
                    </a:lnTo>
                    <a:lnTo>
                      <a:pt x="426" y="666"/>
                    </a:lnTo>
                    <a:lnTo>
                      <a:pt x="426" y="666"/>
                    </a:lnTo>
                    <a:lnTo>
                      <a:pt x="420" y="694"/>
                    </a:lnTo>
                    <a:lnTo>
                      <a:pt x="418" y="724"/>
                    </a:lnTo>
                    <a:lnTo>
                      <a:pt x="416" y="752"/>
                    </a:lnTo>
                    <a:lnTo>
                      <a:pt x="418" y="782"/>
                    </a:lnTo>
                    <a:lnTo>
                      <a:pt x="420" y="810"/>
                    </a:lnTo>
                    <a:lnTo>
                      <a:pt x="424" y="838"/>
                    </a:lnTo>
                    <a:lnTo>
                      <a:pt x="432" y="866"/>
                    </a:lnTo>
                    <a:lnTo>
                      <a:pt x="440" y="894"/>
                    </a:lnTo>
                    <a:lnTo>
                      <a:pt x="440" y="894"/>
                    </a:lnTo>
                    <a:lnTo>
                      <a:pt x="450" y="916"/>
                    </a:lnTo>
                    <a:lnTo>
                      <a:pt x="460" y="938"/>
                    </a:lnTo>
                    <a:lnTo>
                      <a:pt x="472" y="960"/>
                    </a:lnTo>
                    <a:lnTo>
                      <a:pt x="486" y="982"/>
                    </a:lnTo>
                    <a:lnTo>
                      <a:pt x="500" y="1002"/>
                    </a:lnTo>
                    <a:lnTo>
                      <a:pt x="516" y="1022"/>
                    </a:lnTo>
                    <a:lnTo>
                      <a:pt x="534" y="1040"/>
                    </a:lnTo>
                    <a:lnTo>
                      <a:pt x="552" y="1058"/>
                    </a:lnTo>
                    <a:lnTo>
                      <a:pt x="572" y="1074"/>
                    </a:lnTo>
                    <a:lnTo>
                      <a:pt x="592" y="1090"/>
                    </a:lnTo>
                    <a:lnTo>
                      <a:pt x="614" y="1104"/>
                    </a:lnTo>
                    <a:lnTo>
                      <a:pt x="636" y="1118"/>
                    </a:lnTo>
                    <a:lnTo>
                      <a:pt x="660" y="1132"/>
                    </a:lnTo>
                    <a:lnTo>
                      <a:pt x="684" y="1144"/>
                    </a:lnTo>
                    <a:lnTo>
                      <a:pt x="710" y="1154"/>
                    </a:lnTo>
                    <a:lnTo>
                      <a:pt x="736" y="1164"/>
                    </a:lnTo>
                    <a:lnTo>
                      <a:pt x="736" y="1164"/>
                    </a:lnTo>
                    <a:lnTo>
                      <a:pt x="716" y="1236"/>
                    </a:lnTo>
                    <a:lnTo>
                      <a:pt x="696" y="1306"/>
                    </a:lnTo>
                    <a:lnTo>
                      <a:pt x="680" y="1378"/>
                    </a:lnTo>
                    <a:lnTo>
                      <a:pt x="666" y="1448"/>
                    </a:lnTo>
                    <a:lnTo>
                      <a:pt x="654" y="1520"/>
                    </a:lnTo>
                    <a:lnTo>
                      <a:pt x="642" y="1590"/>
                    </a:lnTo>
                    <a:lnTo>
                      <a:pt x="634" y="1662"/>
                    </a:lnTo>
                    <a:lnTo>
                      <a:pt x="628" y="1732"/>
                    </a:lnTo>
                    <a:lnTo>
                      <a:pt x="628" y="1732"/>
                    </a:lnTo>
                    <a:lnTo>
                      <a:pt x="590" y="1718"/>
                    </a:lnTo>
                    <a:lnTo>
                      <a:pt x="552" y="1702"/>
                    </a:lnTo>
                    <a:lnTo>
                      <a:pt x="516" y="1686"/>
                    </a:lnTo>
                    <a:lnTo>
                      <a:pt x="482" y="1668"/>
                    </a:lnTo>
                    <a:lnTo>
                      <a:pt x="450" y="1648"/>
                    </a:lnTo>
                    <a:lnTo>
                      <a:pt x="418" y="1626"/>
                    </a:lnTo>
                    <a:lnTo>
                      <a:pt x="388" y="1604"/>
                    </a:lnTo>
                    <a:lnTo>
                      <a:pt x="360" y="1582"/>
                    </a:lnTo>
                    <a:lnTo>
                      <a:pt x="334" y="1556"/>
                    </a:lnTo>
                    <a:lnTo>
                      <a:pt x="310" y="1530"/>
                    </a:lnTo>
                    <a:lnTo>
                      <a:pt x="286" y="1504"/>
                    </a:lnTo>
                    <a:lnTo>
                      <a:pt x="266" y="1476"/>
                    </a:lnTo>
                    <a:lnTo>
                      <a:pt x="246" y="1446"/>
                    </a:lnTo>
                    <a:lnTo>
                      <a:pt x="230" y="1416"/>
                    </a:lnTo>
                    <a:lnTo>
                      <a:pt x="214" y="1384"/>
                    </a:lnTo>
                    <a:lnTo>
                      <a:pt x="200" y="1352"/>
                    </a:lnTo>
                    <a:lnTo>
                      <a:pt x="200" y="1352"/>
                    </a:lnTo>
                    <a:close/>
                    <a:moveTo>
                      <a:pt x="1684" y="724"/>
                    </a:moveTo>
                    <a:lnTo>
                      <a:pt x="1684" y="724"/>
                    </a:lnTo>
                    <a:lnTo>
                      <a:pt x="1624" y="690"/>
                    </a:lnTo>
                    <a:lnTo>
                      <a:pt x="1562" y="656"/>
                    </a:lnTo>
                    <a:lnTo>
                      <a:pt x="1502" y="626"/>
                    </a:lnTo>
                    <a:lnTo>
                      <a:pt x="1440" y="596"/>
                    </a:lnTo>
                    <a:lnTo>
                      <a:pt x="1378" y="568"/>
                    </a:lnTo>
                    <a:lnTo>
                      <a:pt x="1316" y="544"/>
                    </a:lnTo>
                    <a:lnTo>
                      <a:pt x="1254" y="520"/>
                    </a:lnTo>
                    <a:lnTo>
                      <a:pt x="1190" y="500"/>
                    </a:lnTo>
                    <a:lnTo>
                      <a:pt x="1190" y="500"/>
                    </a:lnTo>
                    <a:lnTo>
                      <a:pt x="1228" y="454"/>
                    </a:lnTo>
                    <a:lnTo>
                      <a:pt x="1268" y="410"/>
                    </a:lnTo>
                    <a:lnTo>
                      <a:pt x="1306" y="370"/>
                    </a:lnTo>
                    <a:lnTo>
                      <a:pt x="1346" y="334"/>
                    </a:lnTo>
                    <a:lnTo>
                      <a:pt x="1384" y="300"/>
                    </a:lnTo>
                    <a:lnTo>
                      <a:pt x="1424" y="272"/>
                    </a:lnTo>
                    <a:lnTo>
                      <a:pt x="1464" y="246"/>
                    </a:lnTo>
                    <a:lnTo>
                      <a:pt x="1502" y="224"/>
                    </a:lnTo>
                    <a:lnTo>
                      <a:pt x="1502" y="224"/>
                    </a:lnTo>
                    <a:lnTo>
                      <a:pt x="1542" y="240"/>
                    </a:lnTo>
                    <a:lnTo>
                      <a:pt x="1578" y="260"/>
                    </a:lnTo>
                    <a:lnTo>
                      <a:pt x="1612" y="280"/>
                    </a:lnTo>
                    <a:lnTo>
                      <a:pt x="1642" y="306"/>
                    </a:lnTo>
                    <a:lnTo>
                      <a:pt x="1668" y="332"/>
                    </a:lnTo>
                    <a:lnTo>
                      <a:pt x="1690" y="360"/>
                    </a:lnTo>
                    <a:lnTo>
                      <a:pt x="1710" y="392"/>
                    </a:lnTo>
                    <a:lnTo>
                      <a:pt x="1724" y="426"/>
                    </a:lnTo>
                    <a:lnTo>
                      <a:pt x="1724" y="426"/>
                    </a:lnTo>
                    <a:lnTo>
                      <a:pt x="1734" y="460"/>
                    </a:lnTo>
                    <a:lnTo>
                      <a:pt x="1740" y="496"/>
                    </a:lnTo>
                    <a:lnTo>
                      <a:pt x="1742" y="534"/>
                    </a:lnTo>
                    <a:lnTo>
                      <a:pt x="1738" y="570"/>
                    </a:lnTo>
                    <a:lnTo>
                      <a:pt x="1732" y="608"/>
                    </a:lnTo>
                    <a:lnTo>
                      <a:pt x="1720" y="646"/>
                    </a:lnTo>
                    <a:lnTo>
                      <a:pt x="1704" y="686"/>
                    </a:lnTo>
                    <a:lnTo>
                      <a:pt x="1684" y="724"/>
                    </a:lnTo>
                    <a:lnTo>
                      <a:pt x="1684" y="724"/>
                    </a:lnTo>
                    <a:close/>
                    <a:moveTo>
                      <a:pt x="1284" y="188"/>
                    </a:moveTo>
                    <a:lnTo>
                      <a:pt x="1284" y="188"/>
                    </a:lnTo>
                    <a:lnTo>
                      <a:pt x="1312" y="190"/>
                    </a:lnTo>
                    <a:lnTo>
                      <a:pt x="1338" y="192"/>
                    </a:lnTo>
                    <a:lnTo>
                      <a:pt x="1338" y="192"/>
                    </a:lnTo>
                    <a:lnTo>
                      <a:pt x="1310" y="214"/>
                    </a:lnTo>
                    <a:lnTo>
                      <a:pt x="1280" y="236"/>
                    </a:lnTo>
                    <a:lnTo>
                      <a:pt x="1252" y="262"/>
                    </a:lnTo>
                    <a:lnTo>
                      <a:pt x="1224" y="290"/>
                    </a:lnTo>
                    <a:lnTo>
                      <a:pt x="1196" y="318"/>
                    </a:lnTo>
                    <a:lnTo>
                      <a:pt x="1168" y="348"/>
                    </a:lnTo>
                    <a:lnTo>
                      <a:pt x="1140" y="378"/>
                    </a:lnTo>
                    <a:lnTo>
                      <a:pt x="1114" y="412"/>
                    </a:lnTo>
                    <a:lnTo>
                      <a:pt x="1048" y="230"/>
                    </a:lnTo>
                    <a:lnTo>
                      <a:pt x="1048" y="230"/>
                    </a:lnTo>
                    <a:lnTo>
                      <a:pt x="1106" y="212"/>
                    </a:lnTo>
                    <a:lnTo>
                      <a:pt x="1164" y="198"/>
                    </a:lnTo>
                    <a:lnTo>
                      <a:pt x="1164" y="198"/>
                    </a:lnTo>
                    <a:lnTo>
                      <a:pt x="1224" y="192"/>
                    </a:lnTo>
                    <a:lnTo>
                      <a:pt x="1254" y="190"/>
                    </a:lnTo>
                    <a:lnTo>
                      <a:pt x="1284" y="188"/>
                    </a:lnTo>
                    <a:lnTo>
                      <a:pt x="1284" y="188"/>
                    </a:lnTo>
                    <a:close/>
                    <a:moveTo>
                      <a:pt x="940" y="268"/>
                    </a:moveTo>
                    <a:lnTo>
                      <a:pt x="1006" y="452"/>
                    </a:lnTo>
                    <a:lnTo>
                      <a:pt x="1006" y="452"/>
                    </a:lnTo>
                    <a:lnTo>
                      <a:pt x="964" y="444"/>
                    </a:lnTo>
                    <a:lnTo>
                      <a:pt x="922" y="438"/>
                    </a:lnTo>
                    <a:lnTo>
                      <a:pt x="882" y="432"/>
                    </a:lnTo>
                    <a:lnTo>
                      <a:pt x="842" y="428"/>
                    </a:lnTo>
                    <a:lnTo>
                      <a:pt x="804" y="426"/>
                    </a:lnTo>
                    <a:lnTo>
                      <a:pt x="764" y="424"/>
                    </a:lnTo>
                    <a:lnTo>
                      <a:pt x="728" y="424"/>
                    </a:lnTo>
                    <a:lnTo>
                      <a:pt x="692" y="426"/>
                    </a:lnTo>
                    <a:lnTo>
                      <a:pt x="692" y="426"/>
                    </a:lnTo>
                    <a:lnTo>
                      <a:pt x="724" y="396"/>
                    </a:lnTo>
                    <a:lnTo>
                      <a:pt x="758" y="368"/>
                    </a:lnTo>
                    <a:lnTo>
                      <a:pt x="794" y="342"/>
                    </a:lnTo>
                    <a:lnTo>
                      <a:pt x="834" y="318"/>
                    </a:lnTo>
                    <a:lnTo>
                      <a:pt x="834" y="318"/>
                    </a:lnTo>
                    <a:lnTo>
                      <a:pt x="886" y="292"/>
                    </a:lnTo>
                    <a:lnTo>
                      <a:pt x="940" y="268"/>
                    </a:lnTo>
                    <a:lnTo>
                      <a:pt x="940" y="268"/>
                    </a:lnTo>
                    <a:close/>
                    <a:moveTo>
                      <a:pt x="588" y="558"/>
                    </a:moveTo>
                    <a:lnTo>
                      <a:pt x="588" y="558"/>
                    </a:lnTo>
                    <a:lnTo>
                      <a:pt x="632" y="548"/>
                    </a:lnTo>
                    <a:lnTo>
                      <a:pt x="680" y="542"/>
                    </a:lnTo>
                    <a:lnTo>
                      <a:pt x="728" y="540"/>
                    </a:lnTo>
                    <a:lnTo>
                      <a:pt x="780" y="540"/>
                    </a:lnTo>
                    <a:lnTo>
                      <a:pt x="832" y="542"/>
                    </a:lnTo>
                    <a:lnTo>
                      <a:pt x="888" y="548"/>
                    </a:lnTo>
                    <a:lnTo>
                      <a:pt x="944" y="556"/>
                    </a:lnTo>
                    <a:lnTo>
                      <a:pt x="1004" y="568"/>
                    </a:lnTo>
                    <a:lnTo>
                      <a:pt x="1004" y="568"/>
                    </a:lnTo>
                    <a:lnTo>
                      <a:pt x="970" y="624"/>
                    </a:lnTo>
                    <a:lnTo>
                      <a:pt x="936" y="682"/>
                    </a:lnTo>
                    <a:lnTo>
                      <a:pt x="904" y="740"/>
                    </a:lnTo>
                    <a:lnTo>
                      <a:pt x="874" y="802"/>
                    </a:lnTo>
                    <a:lnTo>
                      <a:pt x="846" y="864"/>
                    </a:lnTo>
                    <a:lnTo>
                      <a:pt x="820" y="926"/>
                    </a:lnTo>
                    <a:lnTo>
                      <a:pt x="794" y="990"/>
                    </a:lnTo>
                    <a:lnTo>
                      <a:pt x="770" y="1056"/>
                    </a:lnTo>
                    <a:lnTo>
                      <a:pt x="770" y="1056"/>
                    </a:lnTo>
                    <a:lnTo>
                      <a:pt x="732" y="1040"/>
                    </a:lnTo>
                    <a:lnTo>
                      <a:pt x="694" y="1020"/>
                    </a:lnTo>
                    <a:lnTo>
                      <a:pt x="662" y="1000"/>
                    </a:lnTo>
                    <a:lnTo>
                      <a:pt x="630" y="974"/>
                    </a:lnTo>
                    <a:lnTo>
                      <a:pt x="604" y="948"/>
                    </a:lnTo>
                    <a:lnTo>
                      <a:pt x="582" y="918"/>
                    </a:lnTo>
                    <a:lnTo>
                      <a:pt x="562" y="888"/>
                    </a:lnTo>
                    <a:lnTo>
                      <a:pt x="548" y="854"/>
                    </a:lnTo>
                    <a:lnTo>
                      <a:pt x="548" y="854"/>
                    </a:lnTo>
                    <a:lnTo>
                      <a:pt x="538" y="820"/>
                    </a:lnTo>
                    <a:lnTo>
                      <a:pt x="532" y="784"/>
                    </a:lnTo>
                    <a:lnTo>
                      <a:pt x="530" y="746"/>
                    </a:lnTo>
                    <a:lnTo>
                      <a:pt x="534" y="710"/>
                    </a:lnTo>
                    <a:lnTo>
                      <a:pt x="540" y="672"/>
                    </a:lnTo>
                    <a:lnTo>
                      <a:pt x="552" y="634"/>
                    </a:lnTo>
                    <a:lnTo>
                      <a:pt x="568" y="596"/>
                    </a:lnTo>
                    <a:lnTo>
                      <a:pt x="588" y="558"/>
                    </a:lnTo>
                    <a:lnTo>
                      <a:pt x="588" y="558"/>
                    </a:lnTo>
                    <a:close/>
                    <a:moveTo>
                      <a:pt x="1082" y="658"/>
                    </a:moveTo>
                    <a:lnTo>
                      <a:pt x="1226" y="1056"/>
                    </a:lnTo>
                    <a:lnTo>
                      <a:pt x="1226" y="1056"/>
                    </a:lnTo>
                    <a:lnTo>
                      <a:pt x="1166" y="1070"/>
                    </a:lnTo>
                    <a:lnTo>
                      <a:pt x="1106" y="1082"/>
                    </a:lnTo>
                    <a:lnTo>
                      <a:pt x="1046" y="1088"/>
                    </a:lnTo>
                    <a:lnTo>
                      <a:pt x="988" y="1092"/>
                    </a:lnTo>
                    <a:lnTo>
                      <a:pt x="988" y="1092"/>
                    </a:lnTo>
                    <a:lnTo>
                      <a:pt x="960" y="1090"/>
                    </a:lnTo>
                    <a:lnTo>
                      <a:pt x="934" y="1088"/>
                    </a:lnTo>
                    <a:lnTo>
                      <a:pt x="882" y="1082"/>
                    </a:lnTo>
                    <a:lnTo>
                      <a:pt x="882" y="1082"/>
                    </a:lnTo>
                    <a:lnTo>
                      <a:pt x="902" y="1026"/>
                    </a:lnTo>
                    <a:lnTo>
                      <a:pt x="924" y="970"/>
                    </a:lnTo>
                    <a:lnTo>
                      <a:pt x="948" y="916"/>
                    </a:lnTo>
                    <a:lnTo>
                      <a:pt x="972" y="862"/>
                    </a:lnTo>
                    <a:lnTo>
                      <a:pt x="998" y="810"/>
                    </a:lnTo>
                    <a:lnTo>
                      <a:pt x="1024" y="758"/>
                    </a:lnTo>
                    <a:lnTo>
                      <a:pt x="1052" y="706"/>
                    </a:lnTo>
                    <a:lnTo>
                      <a:pt x="1082" y="658"/>
                    </a:lnTo>
                    <a:lnTo>
                      <a:pt x="1082" y="658"/>
                    </a:lnTo>
                    <a:close/>
                    <a:moveTo>
                      <a:pt x="1188" y="618"/>
                    </a:moveTo>
                    <a:lnTo>
                      <a:pt x="1188" y="618"/>
                    </a:lnTo>
                    <a:lnTo>
                      <a:pt x="1244" y="638"/>
                    </a:lnTo>
                    <a:lnTo>
                      <a:pt x="1298" y="658"/>
                    </a:lnTo>
                    <a:lnTo>
                      <a:pt x="1352" y="680"/>
                    </a:lnTo>
                    <a:lnTo>
                      <a:pt x="1404" y="704"/>
                    </a:lnTo>
                    <a:lnTo>
                      <a:pt x="1458" y="730"/>
                    </a:lnTo>
                    <a:lnTo>
                      <a:pt x="1512" y="758"/>
                    </a:lnTo>
                    <a:lnTo>
                      <a:pt x="1564" y="786"/>
                    </a:lnTo>
                    <a:lnTo>
                      <a:pt x="1616" y="816"/>
                    </a:lnTo>
                    <a:lnTo>
                      <a:pt x="1616" y="816"/>
                    </a:lnTo>
                    <a:lnTo>
                      <a:pt x="1588" y="846"/>
                    </a:lnTo>
                    <a:lnTo>
                      <a:pt x="1558" y="874"/>
                    </a:lnTo>
                    <a:lnTo>
                      <a:pt x="1524" y="902"/>
                    </a:lnTo>
                    <a:lnTo>
                      <a:pt x="1490" y="928"/>
                    </a:lnTo>
                    <a:lnTo>
                      <a:pt x="1454" y="954"/>
                    </a:lnTo>
                    <a:lnTo>
                      <a:pt x="1416" y="976"/>
                    </a:lnTo>
                    <a:lnTo>
                      <a:pt x="1376" y="998"/>
                    </a:lnTo>
                    <a:lnTo>
                      <a:pt x="1334" y="1016"/>
                    </a:lnTo>
                    <a:lnTo>
                      <a:pt x="1188" y="618"/>
                    </a:lnTo>
                    <a:close/>
                    <a:moveTo>
                      <a:pt x="844" y="1194"/>
                    </a:moveTo>
                    <a:lnTo>
                      <a:pt x="844" y="1194"/>
                    </a:lnTo>
                    <a:lnTo>
                      <a:pt x="880" y="1198"/>
                    </a:lnTo>
                    <a:lnTo>
                      <a:pt x="914" y="1202"/>
                    </a:lnTo>
                    <a:lnTo>
                      <a:pt x="950" y="1204"/>
                    </a:lnTo>
                    <a:lnTo>
                      <a:pt x="988" y="1206"/>
                    </a:lnTo>
                    <a:lnTo>
                      <a:pt x="988" y="1206"/>
                    </a:lnTo>
                    <a:lnTo>
                      <a:pt x="1022" y="1204"/>
                    </a:lnTo>
                    <a:lnTo>
                      <a:pt x="1056" y="1202"/>
                    </a:lnTo>
                    <a:lnTo>
                      <a:pt x="1092" y="1200"/>
                    </a:lnTo>
                    <a:lnTo>
                      <a:pt x="1126" y="1194"/>
                    </a:lnTo>
                    <a:lnTo>
                      <a:pt x="1162" y="1188"/>
                    </a:lnTo>
                    <a:lnTo>
                      <a:pt x="1196" y="1180"/>
                    </a:lnTo>
                    <a:lnTo>
                      <a:pt x="1230" y="1172"/>
                    </a:lnTo>
                    <a:lnTo>
                      <a:pt x="1266" y="1162"/>
                    </a:lnTo>
                    <a:lnTo>
                      <a:pt x="1466" y="1712"/>
                    </a:lnTo>
                    <a:lnTo>
                      <a:pt x="1466" y="1712"/>
                    </a:lnTo>
                    <a:lnTo>
                      <a:pt x="1408" y="1730"/>
                    </a:lnTo>
                    <a:lnTo>
                      <a:pt x="1348" y="1744"/>
                    </a:lnTo>
                    <a:lnTo>
                      <a:pt x="1290" y="1758"/>
                    </a:lnTo>
                    <a:lnTo>
                      <a:pt x="1232" y="1768"/>
                    </a:lnTo>
                    <a:lnTo>
                      <a:pt x="1172" y="1778"/>
                    </a:lnTo>
                    <a:lnTo>
                      <a:pt x="1114" y="1784"/>
                    </a:lnTo>
                    <a:lnTo>
                      <a:pt x="1056" y="1788"/>
                    </a:lnTo>
                    <a:lnTo>
                      <a:pt x="1000" y="1788"/>
                    </a:lnTo>
                    <a:lnTo>
                      <a:pt x="1000" y="1788"/>
                    </a:lnTo>
                    <a:lnTo>
                      <a:pt x="1000" y="1788"/>
                    </a:lnTo>
                    <a:lnTo>
                      <a:pt x="932" y="1788"/>
                    </a:lnTo>
                    <a:lnTo>
                      <a:pt x="866" y="1782"/>
                    </a:lnTo>
                    <a:lnTo>
                      <a:pt x="802" y="1774"/>
                    </a:lnTo>
                    <a:lnTo>
                      <a:pt x="740" y="1762"/>
                    </a:lnTo>
                    <a:lnTo>
                      <a:pt x="740" y="1762"/>
                    </a:lnTo>
                    <a:lnTo>
                      <a:pt x="744" y="1692"/>
                    </a:lnTo>
                    <a:lnTo>
                      <a:pt x="752" y="1622"/>
                    </a:lnTo>
                    <a:lnTo>
                      <a:pt x="762" y="1550"/>
                    </a:lnTo>
                    <a:lnTo>
                      <a:pt x="774" y="1478"/>
                    </a:lnTo>
                    <a:lnTo>
                      <a:pt x="790" y="1408"/>
                    </a:lnTo>
                    <a:lnTo>
                      <a:pt x="806" y="1336"/>
                    </a:lnTo>
                    <a:lnTo>
                      <a:pt x="824" y="1264"/>
                    </a:lnTo>
                    <a:lnTo>
                      <a:pt x="844" y="1194"/>
                    </a:lnTo>
                    <a:lnTo>
                      <a:pt x="844" y="1194"/>
                    </a:lnTo>
                    <a:close/>
                    <a:moveTo>
                      <a:pt x="1372" y="1124"/>
                    </a:moveTo>
                    <a:lnTo>
                      <a:pt x="1372" y="1124"/>
                    </a:lnTo>
                    <a:lnTo>
                      <a:pt x="1424" y="1100"/>
                    </a:lnTo>
                    <a:lnTo>
                      <a:pt x="1472" y="1074"/>
                    </a:lnTo>
                    <a:lnTo>
                      <a:pt x="1518" y="1046"/>
                    </a:lnTo>
                    <a:lnTo>
                      <a:pt x="1562" y="1016"/>
                    </a:lnTo>
                    <a:lnTo>
                      <a:pt x="1604" y="984"/>
                    </a:lnTo>
                    <a:lnTo>
                      <a:pt x="1644" y="950"/>
                    </a:lnTo>
                    <a:lnTo>
                      <a:pt x="1680" y="914"/>
                    </a:lnTo>
                    <a:lnTo>
                      <a:pt x="1714" y="876"/>
                    </a:lnTo>
                    <a:lnTo>
                      <a:pt x="1714" y="876"/>
                    </a:lnTo>
                    <a:lnTo>
                      <a:pt x="1776" y="918"/>
                    </a:lnTo>
                    <a:lnTo>
                      <a:pt x="1836" y="960"/>
                    </a:lnTo>
                    <a:lnTo>
                      <a:pt x="1894" y="1004"/>
                    </a:lnTo>
                    <a:lnTo>
                      <a:pt x="1952" y="1050"/>
                    </a:lnTo>
                    <a:lnTo>
                      <a:pt x="2006" y="1098"/>
                    </a:lnTo>
                    <a:lnTo>
                      <a:pt x="2060" y="1146"/>
                    </a:lnTo>
                    <a:lnTo>
                      <a:pt x="2112" y="1194"/>
                    </a:lnTo>
                    <a:lnTo>
                      <a:pt x="2160" y="1244"/>
                    </a:lnTo>
                    <a:lnTo>
                      <a:pt x="2160" y="1244"/>
                    </a:lnTo>
                    <a:lnTo>
                      <a:pt x="2134" y="1276"/>
                    </a:lnTo>
                    <a:lnTo>
                      <a:pt x="2108" y="1308"/>
                    </a:lnTo>
                    <a:lnTo>
                      <a:pt x="2078" y="1340"/>
                    </a:lnTo>
                    <a:lnTo>
                      <a:pt x="2048" y="1370"/>
                    </a:lnTo>
                    <a:lnTo>
                      <a:pt x="2014" y="1400"/>
                    </a:lnTo>
                    <a:lnTo>
                      <a:pt x="1982" y="1430"/>
                    </a:lnTo>
                    <a:lnTo>
                      <a:pt x="1946" y="1458"/>
                    </a:lnTo>
                    <a:lnTo>
                      <a:pt x="1910" y="1486"/>
                    </a:lnTo>
                    <a:lnTo>
                      <a:pt x="1872" y="1512"/>
                    </a:lnTo>
                    <a:lnTo>
                      <a:pt x="1832" y="1538"/>
                    </a:lnTo>
                    <a:lnTo>
                      <a:pt x="1792" y="1564"/>
                    </a:lnTo>
                    <a:lnTo>
                      <a:pt x="1750" y="1588"/>
                    </a:lnTo>
                    <a:lnTo>
                      <a:pt x="1708" y="1610"/>
                    </a:lnTo>
                    <a:lnTo>
                      <a:pt x="1664" y="1632"/>
                    </a:lnTo>
                    <a:lnTo>
                      <a:pt x="1618" y="1654"/>
                    </a:lnTo>
                    <a:lnTo>
                      <a:pt x="1572" y="1672"/>
                    </a:lnTo>
                    <a:lnTo>
                      <a:pt x="1372" y="1124"/>
                    </a:lnTo>
                    <a:close/>
                    <a:moveTo>
                      <a:pt x="622" y="1850"/>
                    </a:moveTo>
                    <a:lnTo>
                      <a:pt x="622" y="1850"/>
                    </a:lnTo>
                    <a:lnTo>
                      <a:pt x="622" y="1914"/>
                    </a:lnTo>
                    <a:lnTo>
                      <a:pt x="624" y="1980"/>
                    </a:lnTo>
                    <a:lnTo>
                      <a:pt x="628" y="2042"/>
                    </a:lnTo>
                    <a:lnTo>
                      <a:pt x="634" y="2104"/>
                    </a:lnTo>
                    <a:lnTo>
                      <a:pt x="642" y="2164"/>
                    </a:lnTo>
                    <a:lnTo>
                      <a:pt x="652" y="2222"/>
                    </a:lnTo>
                    <a:lnTo>
                      <a:pt x="664" y="2278"/>
                    </a:lnTo>
                    <a:lnTo>
                      <a:pt x="678" y="2332"/>
                    </a:lnTo>
                    <a:lnTo>
                      <a:pt x="678" y="2332"/>
                    </a:lnTo>
                    <a:lnTo>
                      <a:pt x="616" y="2306"/>
                    </a:lnTo>
                    <a:lnTo>
                      <a:pt x="558" y="2276"/>
                    </a:lnTo>
                    <a:lnTo>
                      <a:pt x="504" y="2244"/>
                    </a:lnTo>
                    <a:lnTo>
                      <a:pt x="454" y="2210"/>
                    </a:lnTo>
                    <a:lnTo>
                      <a:pt x="454" y="2210"/>
                    </a:lnTo>
                    <a:lnTo>
                      <a:pt x="422" y="2168"/>
                    </a:lnTo>
                    <a:lnTo>
                      <a:pt x="392" y="2126"/>
                    </a:lnTo>
                    <a:lnTo>
                      <a:pt x="362" y="2082"/>
                    </a:lnTo>
                    <a:lnTo>
                      <a:pt x="336" y="2038"/>
                    </a:lnTo>
                    <a:lnTo>
                      <a:pt x="310" y="1992"/>
                    </a:lnTo>
                    <a:lnTo>
                      <a:pt x="288" y="1944"/>
                    </a:lnTo>
                    <a:lnTo>
                      <a:pt x="266" y="1896"/>
                    </a:lnTo>
                    <a:lnTo>
                      <a:pt x="246" y="1846"/>
                    </a:lnTo>
                    <a:lnTo>
                      <a:pt x="246" y="1846"/>
                    </a:lnTo>
                    <a:lnTo>
                      <a:pt x="234" y="1810"/>
                    </a:lnTo>
                    <a:lnTo>
                      <a:pt x="222" y="1772"/>
                    </a:lnTo>
                    <a:lnTo>
                      <a:pt x="202" y="1698"/>
                    </a:lnTo>
                    <a:lnTo>
                      <a:pt x="188" y="1624"/>
                    </a:lnTo>
                    <a:lnTo>
                      <a:pt x="178" y="1550"/>
                    </a:lnTo>
                    <a:lnTo>
                      <a:pt x="178" y="1550"/>
                    </a:lnTo>
                    <a:lnTo>
                      <a:pt x="198" y="1576"/>
                    </a:lnTo>
                    <a:lnTo>
                      <a:pt x="218" y="1600"/>
                    </a:lnTo>
                    <a:lnTo>
                      <a:pt x="240" y="1624"/>
                    </a:lnTo>
                    <a:lnTo>
                      <a:pt x="262" y="1646"/>
                    </a:lnTo>
                    <a:lnTo>
                      <a:pt x="286" y="1668"/>
                    </a:lnTo>
                    <a:lnTo>
                      <a:pt x="312" y="1690"/>
                    </a:lnTo>
                    <a:lnTo>
                      <a:pt x="338" y="1710"/>
                    </a:lnTo>
                    <a:lnTo>
                      <a:pt x="366" y="1730"/>
                    </a:lnTo>
                    <a:lnTo>
                      <a:pt x="394" y="1748"/>
                    </a:lnTo>
                    <a:lnTo>
                      <a:pt x="424" y="1766"/>
                    </a:lnTo>
                    <a:lnTo>
                      <a:pt x="454" y="1782"/>
                    </a:lnTo>
                    <a:lnTo>
                      <a:pt x="486" y="1798"/>
                    </a:lnTo>
                    <a:lnTo>
                      <a:pt x="520" y="1812"/>
                    </a:lnTo>
                    <a:lnTo>
                      <a:pt x="552" y="1826"/>
                    </a:lnTo>
                    <a:lnTo>
                      <a:pt x="586" y="1838"/>
                    </a:lnTo>
                    <a:lnTo>
                      <a:pt x="622" y="1850"/>
                    </a:lnTo>
                    <a:lnTo>
                      <a:pt x="622" y="1850"/>
                    </a:lnTo>
                    <a:close/>
                    <a:moveTo>
                      <a:pt x="806" y="2362"/>
                    </a:moveTo>
                    <a:lnTo>
                      <a:pt x="806" y="2362"/>
                    </a:lnTo>
                    <a:lnTo>
                      <a:pt x="790" y="2310"/>
                    </a:lnTo>
                    <a:lnTo>
                      <a:pt x="774" y="2254"/>
                    </a:lnTo>
                    <a:lnTo>
                      <a:pt x="762" y="2196"/>
                    </a:lnTo>
                    <a:lnTo>
                      <a:pt x="752" y="2136"/>
                    </a:lnTo>
                    <a:lnTo>
                      <a:pt x="744" y="2074"/>
                    </a:lnTo>
                    <a:lnTo>
                      <a:pt x="738" y="2010"/>
                    </a:lnTo>
                    <a:lnTo>
                      <a:pt x="736" y="1944"/>
                    </a:lnTo>
                    <a:lnTo>
                      <a:pt x="736" y="1878"/>
                    </a:lnTo>
                    <a:lnTo>
                      <a:pt x="736" y="1878"/>
                    </a:lnTo>
                    <a:lnTo>
                      <a:pt x="798" y="1888"/>
                    </a:lnTo>
                    <a:lnTo>
                      <a:pt x="864" y="1896"/>
                    </a:lnTo>
                    <a:lnTo>
                      <a:pt x="930" y="1902"/>
                    </a:lnTo>
                    <a:lnTo>
                      <a:pt x="1000" y="1904"/>
                    </a:lnTo>
                    <a:lnTo>
                      <a:pt x="1000" y="1904"/>
                    </a:lnTo>
                    <a:lnTo>
                      <a:pt x="1000" y="1904"/>
                    </a:lnTo>
                    <a:lnTo>
                      <a:pt x="1062" y="1902"/>
                    </a:lnTo>
                    <a:lnTo>
                      <a:pt x="1126" y="1898"/>
                    </a:lnTo>
                    <a:lnTo>
                      <a:pt x="1188" y="1890"/>
                    </a:lnTo>
                    <a:lnTo>
                      <a:pt x="1252" y="1882"/>
                    </a:lnTo>
                    <a:lnTo>
                      <a:pt x="1314" y="1870"/>
                    </a:lnTo>
                    <a:lnTo>
                      <a:pt x="1378" y="1856"/>
                    </a:lnTo>
                    <a:lnTo>
                      <a:pt x="1442" y="1838"/>
                    </a:lnTo>
                    <a:lnTo>
                      <a:pt x="1504" y="1818"/>
                    </a:lnTo>
                    <a:lnTo>
                      <a:pt x="1688" y="2324"/>
                    </a:lnTo>
                    <a:lnTo>
                      <a:pt x="1688" y="2324"/>
                    </a:lnTo>
                    <a:lnTo>
                      <a:pt x="1632" y="2342"/>
                    </a:lnTo>
                    <a:lnTo>
                      <a:pt x="1576" y="2358"/>
                    </a:lnTo>
                    <a:lnTo>
                      <a:pt x="1518" y="2372"/>
                    </a:lnTo>
                    <a:lnTo>
                      <a:pt x="1462" y="2384"/>
                    </a:lnTo>
                    <a:lnTo>
                      <a:pt x="1406" y="2394"/>
                    </a:lnTo>
                    <a:lnTo>
                      <a:pt x="1350" y="2402"/>
                    </a:lnTo>
                    <a:lnTo>
                      <a:pt x="1294" y="2408"/>
                    </a:lnTo>
                    <a:lnTo>
                      <a:pt x="1238" y="2412"/>
                    </a:lnTo>
                    <a:lnTo>
                      <a:pt x="1182" y="2414"/>
                    </a:lnTo>
                    <a:lnTo>
                      <a:pt x="1128" y="2414"/>
                    </a:lnTo>
                    <a:lnTo>
                      <a:pt x="1072" y="2412"/>
                    </a:lnTo>
                    <a:lnTo>
                      <a:pt x="1018" y="2408"/>
                    </a:lnTo>
                    <a:lnTo>
                      <a:pt x="966" y="2402"/>
                    </a:lnTo>
                    <a:lnTo>
                      <a:pt x="914" y="2394"/>
                    </a:lnTo>
                    <a:lnTo>
                      <a:pt x="862" y="2386"/>
                    </a:lnTo>
                    <a:lnTo>
                      <a:pt x="812" y="2374"/>
                    </a:lnTo>
                    <a:lnTo>
                      <a:pt x="812" y="2374"/>
                    </a:lnTo>
                    <a:lnTo>
                      <a:pt x="806" y="2362"/>
                    </a:lnTo>
                    <a:lnTo>
                      <a:pt x="806" y="2362"/>
                    </a:lnTo>
                    <a:close/>
                    <a:moveTo>
                      <a:pt x="1612" y="1780"/>
                    </a:moveTo>
                    <a:lnTo>
                      <a:pt x="1612" y="1780"/>
                    </a:lnTo>
                    <a:lnTo>
                      <a:pt x="1660" y="1760"/>
                    </a:lnTo>
                    <a:lnTo>
                      <a:pt x="1708" y="1738"/>
                    </a:lnTo>
                    <a:lnTo>
                      <a:pt x="1754" y="1716"/>
                    </a:lnTo>
                    <a:lnTo>
                      <a:pt x="1800" y="1692"/>
                    </a:lnTo>
                    <a:lnTo>
                      <a:pt x="1844" y="1666"/>
                    </a:lnTo>
                    <a:lnTo>
                      <a:pt x="1886" y="1640"/>
                    </a:lnTo>
                    <a:lnTo>
                      <a:pt x="1928" y="1612"/>
                    </a:lnTo>
                    <a:lnTo>
                      <a:pt x="1968" y="1584"/>
                    </a:lnTo>
                    <a:lnTo>
                      <a:pt x="2006" y="1556"/>
                    </a:lnTo>
                    <a:lnTo>
                      <a:pt x="2044" y="1526"/>
                    </a:lnTo>
                    <a:lnTo>
                      <a:pt x="2080" y="1494"/>
                    </a:lnTo>
                    <a:lnTo>
                      <a:pt x="2114" y="1462"/>
                    </a:lnTo>
                    <a:lnTo>
                      <a:pt x="2148" y="1430"/>
                    </a:lnTo>
                    <a:lnTo>
                      <a:pt x="2180" y="1398"/>
                    </a:lnTo>
                    <a:lnTo>
                      <a:pt x="2210" y="1364"/>
                    </a:lnTo>
                    <a:lnTo>
                      <a:pt x="2238" y="1330"/>
                    </a:lnTo>
                    <a:lnTo>
                      <a:pt x="2238" y="1330"/>
                    </a:lnTo>
                    <a:lnTo>
                      <a:pt x="2280" y="1380"/>
                    </a:lnTo>
                    <a:lnTo>
                      <a:pt x="2320" y="1432"/>
                    </a:lnTo>
                    <a:lnTo>
                      <a:pt x="2358" y="1486"/>
                    </a:lnTo>
                    <a:lnTo>
                      <a:pt x="2392" y="1538"/>
                    </a:lnTo>
                    <a:lnTo>
                      <a:pt x="2422" y="1590"/>
                    </a:lnTo>
                    <a:lnTo>
                      <a:pt x="2450" y="1644"/>
                    </a:lnTo>
                    <a:lnTo>
                      <a:pt x="2474" y="1696"/>
                    </a:lnTo>
                    <a:lnTo>
                      <a:pt x="2496" y="1748"/>
                    </a:lnTo>
                    <a:lnTo>
                      <a:pt x="2496" y="1748"/>
                    </a:lnTo>
                    <a:lnTo>
                      <a:pt x="2500" y="1760"/>
                    </a:lnTo>
                    <a:lnTo>
                      <a:pt x="2500" y="1760"/>
                    </a:lnTo>
                    <a:lnTo>
                      <a:pt x="2468" y="1800"/>
                    </a:lnTo>
                    <a:lnTo>
                      <a:pt x="2434" y="1842"/>
                    </a:lnTo>
                    <a:lnTo>
                      <a:pt x="2400" y="1880"/>
                    </a:lnTo>
                    <a:lnTo>
                      <a:pt x="2362" y="1920"/>
                    </a:lnTo>
                    <a:lnTo>
                      <a:pt x="2324" y="1956"/>
                    </a:lnTo>
                    <a:lnTo>
                      <a:pt x="2282" y="1994"/>
                    </a:lnTo>
                    <a:lnTo>
                      <a:pt x="2240" y="2028"/>
                    </a:lnTo>
                    <a:lnTo>
                      <a:pt x="2196" y="2062"/>
                    </a:lnTo>
                    <a:lnTo>
                      <a:pt x="2152" y="2094"/>
                    </a:lnTo>
                    <a:lnTo>
                      <a:pt x="2104" y="2126"/>
                    </a:lnTo>
                    <a:lnTo>
                      <a:pt x="2056" y="2156"/>
                    </a:lnTo>
                    <a:lnTo>
                      <a:pt x="2006" y="2184"/>
                    </a:lnTo>
                    <a:lnTo>
                      <a:pt x="1956" y="2212"/>
                    </a:lnTo>
                    <a:lnTo>
                      <a:pt x="1904" y="2238"/>
                    </a:lnTo>
                    <a:lnTo>
                      <a:pt x="1850" y="2262"/>
                    </a:lnTo>
                    <a:lnTo>
                      <a:pt x="1796" y="2284"/>
                    </a:lnTo>
                    <a:lnTo>
                      <a:pt x="1612" y="1780"/>
                    </a:lnTo>
                    <a:close/>
                    <a:moveTo>
                      <a:pt x="918" y="2562"/>
                    </a:moveTo>
                    <a:lnTo>
                      <a:pt x="918" y="2562"/>
                    </a:lnTo>
                    <a:lnTo>
                      <a:pt x="896" y="2534"/>
                    </a:lnTo>
                    <a:lnTo>
                      <a:pt x="876" y="2504"/>
                    </a:lnTo>
                    <a:lnTo>
                      <a:pt x="876" y="2504"/>
                    </a:lnTo>
                    <a:lnTo>
                      <a:pt x="942" y="2516"/>
                    </a:lnTo>
                    <a:lnTo>
                      <a:pt x="1010" y="2522"/>
                    </a:lnTo>
                    <a:lnTo>
                      <a:pt x="1078" y="2528"/>
                    </a:lnTo>
                    <a:lnTo>
                      <a:pt x="1148" y="2528"/>
                    </a:lnTo>
                    <a:lnTo>
                      <a:pt x="1148" y="2528"/>
                    </a:lnTo>
                    <a:lnTo>
                      <a:pt x="1220" y="2528"/>
                    </a:lnTo>
                    <a:lnTo>
                      <a:pt x="1292" y="2522"/>
                    </a:lnTo>
                    <a:lnTo>
                      <a:pt x="1364" y="2516"/>
                    </a:lnTo>
                    <a:lnTo>
                      <a:pt x="1436" y="2504"/>
                    </a:lnTo>
                    <a:lnTo>
                      <a:pt x="1510" y="2490"/>
                    </a:lnTo>
                    <a:lnTo>
                      <a:pt x="1582" y="2474"/>
                    </a:lnTo>
                    <a:lnTo>
                      <a:pt x="1654" y="2454"/>
                    </a:lnTo>
                    <a:lnTo>
                      <a:pt x="1728" y="2432"/>
                    </a:lnTo>
                    <a:lnTo>
                      <a:pt x="1792" y="2610"/>
                    </a:lnTo>
                    <a:lnTo>
                      <a:pt x="1792" y="2610"/>
                    </a:lnTo>
                    <a:lnTo>
                      <a:pt x="1746" y="2624"/>
                    </a:lnTo>
                    <a:lnTo>
                      <a:pt x="1700" y="2636"/>
                    </a:lnTo>
                    <a:lnTo>
                      <a:pt x="1654" y="2646"/>
                    </a:lnTo>
                    <a:lnTo>
                      <a:pt x="1608" y="2654"/>
                    </a:lnTo>
                    <a:lnTo>
                      <a:pt x="1562" y="2660"/>
                    </a:lnTo>
                    <a:lnTo>
                      <a:pt x="1514" y="2666"/>
                    </a:lnTo>
                    <a:lnTo>
                      <a:pt x="1468" y="2668"/>
                    </a:lnTo>
                    <a:lnTo>
                      <a:pt x="1420" y="2668"/>
                    </a:lnTo>
                    <a:lnTo>
                      <a:pt x="1420" y="2668"/>
                    </a:lnTo>
                    <a:lnTo>
                      <a:pt x="1354" y="2668"/>
                    </a:lnTo>
                    <a:lnTo>
                      <a:pt x="1288" y="2662"/>
                    </a:lnTo>
                    <a:lnTo>
                      <a:pt x="1224" y="2654"/>
                    </a:lnTo>
                    <a:lnTo>
                      <a:pt x="1160" y="2640"/>
                    </a:lnTo>
                    <a:lnTo>
                      <a:pt x="1098" y="2626"/>
                    </a:lnTo>
                    <a:lnTo>
                      <a:pt x="1036" y="2608"/>
                    </a:lnTo>
                    <a:lnTo>
                      <a:pt x="976" y="2586"/>
                    </a:lnTo>
                    <a:lnTo>
                      <a:pt x="918" y="2562"/>
                    </a:lnTo>
                    <a:lnTo>
                      <a:pt x="918" y="2562"/>
                    </a:lnTo>
                    <a:close/>
                    <a:moveTo>
                      <a:pt x="1900" y="2570"/>
                    </a:moveTo>
                    <a:lnTo>
                      <a:pt x="1834" y="2392"/>
                    </a:lnTo>
                    <a:lnTo>
                      <a:pt x="1834" y="2392"/>
                    </a:lnTo>
                    <a:lnTo>
                      <a:pt x="1886" y="2370"/>
                    </a:lnTo>
                    <a:lnTo>
                      <a:pt x="1938" y="2348"/>
                    </a:lnTo>
                    <a:lnTo>
                      <a:pt x="1988" y="2324"/>
                    </a:lnTo>
                    <a:lnTo>
                      <a:pt x="2038" y="2298"/>
                    </a:lnTo>
                    <a:lnTo>
                      <a:pt x="2086" y="2270"/>
                    </a:lnTo>
                    <a:lnTo>
                      <a:pt x="2134" y="2242"/>
                    </a:lnTo>
                    <a:lnTo>
                      <a:pt x="2180" y="2214"/>
                    </a:lnTo>
                    <a:lnTo>
                      <a:pt x="2224" y="2184"/>
                    </a:lnTo>
                    <a:lnTo>
                      <a:pt x="2268" y="2152"/>
                    </a:lnTo>
                    <a:lnTo>
                      <a:pt x="2310" y="2120"/>
                    </a:lnTo>
                    <a:lnTo>
                      <a:pt x="2352" y="2086"/>
                    </a:lnTo>
                    <a:lnTo>
                      <a:pt x="2392" y="2050"/>
                    </a:lnTo>
                    <a:lnTo>
                      <a:pt x="2430" y="2014"/>
                    </a:lnTo>
                    <a:lnTo>
                      <a:pt x="2466" y="1978"/>
                    </a:lnTo>
                    <a:lnTo>
                      <a:pt x="2500" y="1940"/>
                    </a:lnTo>
                    <a:lnTo>
                      <a:pt x="2534" y="1902"/>
                    </a:lnTo>
                    <a:lnTo>
                      <a:pt x="2534" y="1902"/>
                    </a:lnTo>
                    <a:lnTo>
                      <a:pt x="2538" y="1938"/>
                    </a:lnTo>
                    <a:lnTo>
                      <a:pt x="2538" y="1972"/>
                    </a:lnTo>
                    <a:lnTo>
                      <a:pt x="2538" y="1972"/>
                    </a:lnTo>
                    <a:lnTo>
                      <a:pt x="2512" y="2022"/>
                    </a:lnTo>
                    <a:lnTo>
                      <a:pt x="2484" y="2072"/>
                    </a:lnTo>
                    <a:lnTo>
                      <a:pt x="2454" y="2118"/>
                    </a:lnTo>
                    <a:lnTo>
                      <a:pt x="2422" y="2164"/>
                    </a:lnTo>
                    <a:lnTo>
                      <a:pt x="2388" y="2208"/>
                    </a:lnTo>
                    <a:lnTo>
                      <a:pt x="2352" y="2250"/>
                    </a:lnTo>
                    <a:lnTo>
                      <a:pt x="2314" y="2292"/>
                    </a:lnTo>
                    <a:lnTo>
                      <a:pt x="2274" y="2330"/>
                    </a:lnTo>
                    <a:lnTo>
                      <a:pt x="2232" y="2368"/>
                    </a:lnTo>
                    <a:lnTo>
                      <a:pt x="2190" y="2402"/>
                    </a:lnTo>
                    <a:lnTo>
                      <a:pt x="2144" y="2436"/>
                    </a:lnTo>
                    <a:lnTo>
                      <a:pt x="2098" y="2466"/>
                    </a:lnTo>
                    <a:lnTo>
                      <a:pt x="2050" y="2496"/>
                    </a:lnTo>
                    <a:lnTo>
                      <a:pt x="2002" y="2524"/>
                    </a:lnTo>
                    <a:lnTo>
                      <a:pt x="1952" y="2548"/>
                    </a:lnTo>
                    <a:lnTo>
                      <a:pt x="1900" y="2570"/>
                    </a:lnTo>
                    <a:lnTo>
                      <a:pt x="1900" y="2570"/>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92" name="Freeform 18">
                <a:extLst>
                  <a:ext uri="{FF2B5EF4-FFF2-40B4-BE49-F238E27FC236}">
                    <a16:creationId xmlns:a16="http://schemas.microsoft.com/office/drawing/2014/main" id="{28EFC8EA-9A72-47EB-9E81-02264D1AE921}"/>
                  </a:ext>
                </a:extLst>
              </p:cNvPr>
              <p:cNvSpPr>
                <a:spLocks noEditPoints="1"/>
              </p:cNvSpPr>
              <p:nvPr/>
            </p:nvSpPr>
            <p:spPr bwMode="auto">
              <a:xfrm>
                <a:off x="9404580" y="3630458"/>
                <a:ext cx="306000" cy="306000"/>
              </a:xfrm>
              <a:custGeom>
                <a:avLst/>
                <a:gdLst>
                  <a:gd name="T0" fmla="*/ 1022 w 3348"/>
                  <a:gd name="T1" fmla="*/ 132 h 3348"/>
                  <a:gd name="T2" fmla="*/ 382 w 3348"/>
                  <a:gd name="T3" fmla="*/ 610 h 3348"/>
                  <a:gd name="T4" fmla="*/ 34 w 3348"/>
                  <a:gd name="T5" fmla="*/ 1338 h 3348"/>
                  <a:gd name="T6" fmla="*/ 52 w 3348"/>
                  <a:gd name="T7" fmla="*/ 2092 h 3348"/>
                  <a:gd name="T8" fmla="*/ 436 w 3348"/>
                  <a:gd name="T9" fmla="*/ 2800 h 3348"/>
                  <a:gd name="T10" fmla="*/ 1098 w 3348"/>
                  <a:gd name="T11" fmla="*/ 3246 h 3348"/>
                  <a:gd name="T12" fmla="*/ 1846 w 3348"/>
                  <a:gd name="T13" fmla="*/ 3340 h 3348"/>
                  <a:gd name="T14" fmla="*/ 2610 w 3348"/>
                  <a:gd name="T15" fmla="*/ 3062 h 3348"/>
                  <a:gd name="T16" fmla="*/ 3146 w 3348"/>
                  <a:gd name="T17" fmla="*/ 2472 h 3348"/>
                  <a:gd name="T18" fmla="*/ 3348 w 3348"/>
                  <a:gd name="T19" fmla="*/ 1674 h 3348"/>
                  <a:gd name="T20" fmla="*/ 3182 w 3348"/>
                  <a:gd name="T21" fmla="*/ 948 h 3348"/>
                  <a:gd name="T22" fmla="*/ 2676 w 3348"/>
                  <a:gd name="T23" fmla="*/ 332 h 3348"/>
                  <a:gd name="T24" fmla="*/ 1930 w 3348"/>
                  <a:gd name="T25" fmla="*/ 20 h 3348"/>
                  <a:gd name="T26" fmla="*/ 1368 w 3348"/>
                  <a:gd name="T27" fmla="*/ 3160 h 3348"/>
                  <a:gd name="T28" fmla="*/ 710 w 3348"/>
                  <a:gd name="T29" fmla="*/ 2844 h 3348"/>
                  <a:gd name="T30" fmla="*/ 278 w 3348"/>
                  <a:gd name="T31" fmla="*/ 2264 h 3348"/>
                  <a:gd name="T32" fmla="*/ 160 w 3348"/>
                  <a:gd name="T33" fmla="*/ 1596 h 3348"/>
                  <a:gd name="T34" fmla="*/ 378 w 3348"/>
                  <a:gd name="T35" fmla="*/ 888 h 3348"/>
                  <a:gd name="T36" fmla="*/ 888 w 3348"/>
                  <a:gd name="T37" fmla="*/ 378 h 3348"/>
                  <a:gd name="T38" fmla="*/ 1596 w 3348"/>
                  <a:gd name="T39" fmla="*/ 160 h 3348"/>
                  <a:gd name="T40" fmla="*/ 2264 w 3348"/>
                  <a:gd name="T41" fmla="*/ 278 h 3348"/>
                  <a:gd name="T42" fmla="*/ 2844 w 3348"/>
                  <a:gd name="T43" fmla="*/ 710 h 3348"/>
                  <a:gd name="T44" fmla="*/ 3160 w 3348"/>
                  <a:gd name="T45" fmla="*/ 1368 h 3348"/>
                  <a:gd name="T46" fmla="*/ 3142 w 3348"/>
                  <a:gd name="T47" fmla="*/ 2054 h 3348"/>
                  <a:gd name="T48" fmla="*/ 2796 w 3348"/>
                  <a:gd name="T49" fmla="*/ 2694 h 3348"/>
                  <a:gd name="T50" fmla="*/ 2196 w 3348"/>
                  <a:gd name="T51" fmla="*/ 3098 h 3348"/>
                  <a:gd name="T52" fmla="*/ 2778 w 3348"/>
                  <a:gd name="T53" fmla="*/ 1758 h 3348"/>
                  <a:gd name="T54" fmla="*/ 2696 w 3348"/>
                  <a:gd name="T55" fmla="*/ 1658 h 3348"/>
                  <a:gd name="T56" fmla="*/ 2968 w 3348"/>
                  <a:gd name="T57" fmla="*/ 1530 h 3348"/>
                  <a:gd name="T58" fmla="*/ 2774 w 3348"/>
                  <a:gd name="T59" fmla="*/ 978 h 3348"/>
                  <a:gd name="T60" fmla="*/ 2370 w 3348"/>
                  <a:gd name="T61" fmla="*/ 574 h 3348"/>
                  <a:gd name="T62" fmla="*/ 1820 w 3348"/>
                  <a:gd name="T63" fmla="*/ 380 h 3348"/>
                  <a:gd name="T64" fmla="*/ 1692 w 3348"/>
                  <a:gd name="T65" fmla="*/ 652 h 3348"/>
                  <a:gd name="T66" fmla="*/ 1590 w 3348"/>
                  <a:gd name="T67" fmla="*/ 570 h 3348"/>
                  <a:gd name="T68" fmla="*/ 1130 w 3348"/>
                  <a:gd name="T69" fmla="*/ 492 h 3348"/>
                  <a:gd name="T70" fmla="*/ 676 w 3348"/>
                  <a:gd name="T71" fmla="*/ 838 h 3348"/>
                  <a:gd name="T72" fmla="*/ 412 w 3348"/>
                  <a:gd name="T73" fmla="*/ 1352 h 3348"/>
                  <a:gd name="T74" fmla="*/ 630 w 3348"/>
                  <a:gd name="T75" fmla="*/ 1614 h 3348"/>
                  <a:gd name="T76" fmla="*/ 616 w 3348"/>
                  <a:gd name="T77" fmla="*/ 1744 h 3348"/>
                  <a:gd name="T78" fmla="*/ 428 w 3348"/>
                  <a:gd name="T79" fmla="*/ 2054 h 3348"/>
                  <a:gd name="T80" fmla="*/ 714 w 3348"/>
                  <a:gd name="T81" fmla="*/ 2554 h 3348"/>
                  <a:gd name="T82" fmla="*/ 1184 w 3348"/>
                  <a:gd name="T83" fmla="*/ 2880 h 3348"/>
                  <a:gd name="T84" fmla="*/ 1592 w 3348"/>
                  <a:gd name="T85" fmla="*/ 2762 h 3348"/>
                  <a:gd name="T86" fmla="*/ 1708 w 3348"/>
                  <a:gd name="T87" fmla="*/ 2702 h 3348"/>
                  <a:gd name="T88" fmla="*/ 1880 w 3348"/>
                  <a:gd name="T89" fmla="*/ 2960 h 3348"/>
                  <a:gd name="T90" fmla="*/ 2418 w 3348"/>
                  <a:gd name="T91" fmla="*/ 2742 h 3348"/>
                  <a:gd name="T92" fmla="*/ 2804 w 3348"/>
                  <a:gd name="T93" fmla="*/ 2322 h 3348"/>
                  <a:gd name="T94" fmla="*/ 2974 w 3348"/>
                  <a:gd name="T95" fmla="*/ 1758 h 3348"/>
                  <a:gd name="T96" fmla="*/ 1800 w 3348"/>
                  <a:gd name="T97" fmla="*/ 1920 h 3348"/>
                  <a:gd name="T98" fmla="*/ 1568 w 3348"/>
                  <a:gd name="T99" fmla="*/ 1928 h 3348"/>
                  <a:gd name="T100" fmla="*/ 1406 w 3348"/>
                  <a:gd name="T101" fmla="*/ 1730 h 3348"/>
                  <a:gd name="T102" fmla="*/ 1550 w 3348"/>
                  <a:gd name="T103" fmla="*/ 1430 h 3348"/>
                  <a:gd name="T104" fmla="*/ 1800 w 3348"/>
                  <a:gd name="T105" fmla="*/ 1430 h 3348"/>
                  <a:gd name="T106" fmla="*/ 1676 w 3348"/>
                  <a:gd name="T107" fmla="*/ 1534 h 3348"/>
                  <a:gd name="T108" fmla="*/ 1784 w 3348"/>
                  <a:gd name="T109" fmla="*/ 1586 h 3348"/>
                  <a:gd name="T110" fmla="*/ 1814 w 3348"/>
                  <a:gd name="T111" fmla="*/ 1704 h 3348"/>
                  <a:gd name="T112" fmla="*/ 1730 w 3348"/>
                  <a:gd name="T113" fmla="*/ 1804 h 3348"/>
                  <a:gd name="T114" fmla="*/ 1608 w 3348"/>
                  <a:gd name="T115" fmla="*/ 1798 h 3348"/>
                  <a:gd name="T116" fmla="*/ 1536 w 3348"/>
                  <a:gd name="T117" fmla="*/ 1690 h 3348"/>
                  <a:gd name="T118" fmla="*/ 1576 w 3348"/>
                  <a:gd name="T119" fmla="*/ 1576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8" h="3348">
                    <a:moveTo>
                      <a:pt x="1674" y="0"/>
                    </a:moveTo>
                    <a:lnTo>
                      <a:pt x="1674" y="0"/>
                    </a:lnTo>
                    <a:lnTo>
                      <a:pt x="1588" y="2"/>
                    </a:lnTo>
                    <a:lnTo>
                      <a:pt x="1504" y="10"/>
                    </a:lnTo>
                    <a:lnTo>
                      <a:pt x="1420" y="20"/>
                    </a:lnTo>
                    <a:lnTo>
                      <a:pt x="1336" y="34"/>
                    </a:lnTo>
                    <a:lnTo>
                      <a:pt x="1256" y="54"/>
                    </a:lnTo>
                    <a:lnTo>
                      <a:pt x="1176" y="76"/>
                    </a:lnTo>
                    <a:lnTo>
                      <a:pt x="1098" y="102"/>
                    </a:lnTo>
                    <a:lnTo>
                      <a:pt x="1022" y="132"/>
                    </a:lnTo>
                    <a:lnTo>
                      <a:pt x="948" y="166"/>
                    </a:lnTo>
                    <a:lnTo>
                      <a:pt x="876" y="202"/>
                    </a:lnTo>
                    <a:lnTo>
                      <a:pt x="806" y="242"/>
                    </a:lnTo>
                    <a:lnTo>
                      <a:pt x="738" y="286"/>
                    </a:lnTo>
                    <a:lnTo>
                      <a:pt x="672" y="332"/>
                    </a:lnTo>
                    <a:lnTo>
                      <a:pt x="610" y="382"/>
                    </a:lnTo>
                    <a:lnTo>
                      <a:pt x="548" y="436"/>
                    </a:lnTo>
                    <a:lnTo>
                      <a:pt x="490" y="490"/>
                    </a:lnTo>
                    <a:lnTo>
                      <a:pt x="436" y="548"/>
                    </a:lnTo>
                    <a:lnTo>
                      <a:pt x="382" y="610"/>
                    </a:lnTo>
                    <a:lnTo>
                      <a:pt x="332" y="672"/>
                    </a:lnTo>
                    <a:lnTo>
                      <a:pt x="286" y="738"/>
                    </a:lnTo>
                    <a:lnTo>
                      <a:pt x="242" y="806"/>
                    </a:lnTo>
                    <a:lnTo>
                      <a:pt x="202" y="876"/>
                    </a:lnTo>
                    <a:lnTo>
                      <a:pt x="166" y="948"/>
                    </a:lnTo>
                    <a:lnTo>
                      <a:pt x="132" y="1022"/>
                    </a:lnTo>
                    <a:lnTo>
                      <a:pt x="102" y="1098"/>
                    </a:lnTo>
                    <a:lnTo>
                      <a:pt x="76" y="1176"/>
                    </a:lnTo>
                    <a:lnTo>
                      <a:pt x="52" y="1256"/>
                    </a:lnTo>
                    <a:lnTo>
                      <a:pt x="34" y="1338"/>
                    </a:lnTo>
                    <a:lnTo>
                      <a:pt x="20" y="1420"/>
                    </a:lnTo>
                    <a:lnTo>
                      <a:pt x="8" y="1504"/>
                    </a:lnTo>
                    <a:lnTo>
                      <a:pt x="2" y="1588"/>
                    </a:lnTo>
                    <a:lnTo>
                      <a:pt x="0" y="1674"/>
                    </a:lnTo>
                    <a:lnTo>
                      <a:pt x="0" y="1674"/>
                    </a:lnTo>
                    <a:lnTo>
                      <a:pt x="2" y="1760"/>
                    </a:lnTo>
                    <a:lnTo>
                      <a:pt x="8" y="1846"/>
                    </a:lnTo>
                    <a:lnTo>
                      <a:pt x="20" y="1930"/>
                    </a:lnTo>
                    <a:lnTo>
                      <a:pt x="34" y="2012"/>
                    </a:lnTo>
                    <a:lnTo>
                      <a:pt x="52" y="2092"/>
                    </a:lnTo>
                    <a:lnTo>
                      <a:pt x="76" y="2172"/>
                    </a:lnTo>
                    <a:lnTo>
                      <a:pt x="102" y="2250"/>
                    </a:lnTo>
                    <a:lnTo>
                      <a:pt x="132" y="2326"/>
                    </a:lnTo>
                    <a:lnTo>
                      <a:pt x="166" y="2400"/>
                    </a:lnTo>
                    <a:lnTo>
                      <a:pt x="202" y="2472"/>
                    </a:lnTo>
                    <a:lnTo>
                      <a:pt x="242" y="2542"/>
                    </a:lnTo>
                    <a:lnTo>
                      <a:pt x="286" y="2610"/>
                    </a:lnTo>
                    <a:lnTo>
                      <a:pt x="332" y="2676"/>
                    </a:lnTo>
                    <a:lnTo>
                      <a:pt x="382" y="2740"/>
                    </a:lnTo>
                    <a:lnTo>
                      <a:pt x="436" y="2800"/>
                    </a:lnTo>
                    <a:lnTo>
                      <a:pt x="490" y="2858"/>
                    </a:lnTo>
                    <a:lnTo>
                      <a:pt x="548" y="2914"/>
                    </a:lnTo>
                    <a:lnTo>
                      <a:pt x="610" y="2966"/>
                    </a:lnTo>
                    <a:lnTo>
                      <a:pt x="672" y="3016"/>
                    </a:lnTo>
                    <a:lnTo>
                      <a:pt x="738" y="3062"/>
                    </a:lnTo>
                    <a:lnTo>
                      <a:pt x="806" y="3106"/>
                    </a:lnTo>
                    <a:lnTo>
                      <a:pt x="876" y="3146"/>
                    </a:lnTo>
                    <a:lnTo>
                      <a:pt x="948" y="3184"/>
                    </a:lnTo>
                    <a:lnTo>
                      <a:pt x="1022" y="3216"/>
                    </a:lnTo>
                    <a:lnTo>
                      <a:pt x="1098" y="3246"/>
                    </a:lnTo>
                    <a:lnTo>
                      <a:pt x="1176" y="3274"/>
                    </a:lnTo>
                    <a:lnTo>
                      <a:pt x="1256" y="3296"/>
                    </a:lnTo>
                    <a:lnTo>
                      <a:pt x="1336" y="3314"/>
                    </a:lnTo>
                    <a:lnTo>
                      <a:pt x="1420" y="3330"/>
                    </a:lnTo>
                    <a:lnTo>
                      <a:pt x="1504" y="3340"/>
                    </a:lnTo>
                    <a:lnTo>
                      <a:pt x="1588" y="3346"/>
                    </a:lnTo>
                    <a:lnTo>
                      <a:pt x="1674" y="3348"/>
                    </a:lnTo>
                    <a:lnTo>
                      <a:pt x="1674" y="3348"/>
                    </a:lnTo>
                    <a:lnTo>
                      <a:pt x="1760" y="3346"/>
                    </a:lnTo>
                    <a:lnTo>
                      <a:pt x="1846" y="3340"/>
                    </a:lnTo>
                    <a:lnTo>
                      <a:pt x="1930" y="3330"/>
                    </a:lnTo>
                    <a:lnTo>
                      <a:pt x="2012" y="3314"/>
                    </a:lnTo>
                    <a:lnTo>
                      <a:pt x="2092" y="3296"/>
                    </a:lnTo>
                    <a:lnTo>
                      <a:pt x="2172" y="3274"/>
                    </a:lnTo>
                    <a:lnTo>
                      <a:pt x="2250" y="3246"/>
                    </a:lnTo>
                    <a:lnTo>
                      <a:pt x="2326" y="3216"/>
                    </a:lnTo>
                    <a:lnTo>
                      <a:pt x="2400" y="3184"/>
                    </a:lnTo>
                    <a:lnTo>
                      <a:pt x="2472" y="3146"/>
                    </a:lnTo>
                    <a:lnTo>
                      <a:pt x="2542" y="3106"/>
                    </a:lnTo>
                    <a:lnTo>
                      <a:pt x="2610" y="3062"/>
                    </a:lnTo>
                    <a:lnTo>
                      <a:pt x="2676" y="3016"/>
                    </a:lnTo>
                    <a:lnTo>
                      <a:pt x="2738" y="2966"/>
                    </a:lnTo>
                    <a:lnTo>
                      <a:pt x="2800" y="2914"/>
                    </a:lnTo>
                    <a:lnTo>
                      <a:pt x="2858" y="2858"/>
                    </a:lnTo>
                    <a:lnTo>
                      <a:pt x="2914" y="2800"/>
                    </a:lnTo>
                    <a:lnTo>
                      <a:pt x="2966" y="2740"/>
                    </a:lnTo>
                    <a:lnTo>
                      <a:pt x="3016" y="2676"/>
                    </a:lnTo>
                    <a:lnTo>
                      <a:pt x="3062" y="2610"/>
                    </a:lnTo>
                    <a:lnTo>
                      <a:pt x="3106" y="2542"/>
                    </a:lnTo>
                    <a:lnTo>
                      <a:pt x="3146" y="2472"/>
                    </a:lnTo>
                    <a:lnTo>
                      <a:pt x="3182" y="2400"/>
                    </a:lnTo>
                    <a:lnTo>
                      <a:pt x="3216" y="2326"/>
                    </a:lnTo>
                    <a:lnTo>
                      <a:pt x="3246" y="2250"/>
                    </a:lnTo>
                    <a:lnTo>
                      <a:pt x="3272" y="2172"/>
                    </a:lnTo>
                    <a:lnTo>
                      <a:pt x="3296" y="2092"/>
                    </a:lnTo>
                    <a:lnTo>
                      <a:pt x="3314" y="2012"/>
                    </a:lnTo>
                    <a:lnTo>
                      <a:pt x="3328" y="1930"/>
                    </a:lnTo>
                    <a:lnTo>
                      <a:pt x="3340" y="1846"/>
                    </a:lnTo>
                    <a:lnTo>
                      <a:pt x="3346" y="1760"/>
                    </a:lnTo>
                    <a:lnTo>
                      <a:pt x="3348" y="1674"/>
                    </a:lnTo>
                    <a:lnTo>
                      <a:pt x="3348" y="1674"/>
                    </a:lnTo>
                    <a:lnTo>
                      <a:pt x="3346" y="1588"/>
                    </a:lnTo>
                    <a:lnTo>
                      <a:pt x="3340" y="1504"/>
                    </a:lnTo>
                    <a:lnTo>
                      <a:pt x="3328" y="1420"/>
                    </a:lnTo>
                    <a:lnTo>
                      <a:pt x="3314" y="1338"/>
                    </a:lnTo>
                    <a:lnTo>
                      <a:pt x="3296" y="1256"/>
                    </a:lnTo>
                    <a:lnTo>
                      <a:pt x="3272" y="1176"/>
                    </a:lnTo>
                    <a:lnTo>
                      <a:pt x="3246" y="1098"/>
                    </a:lnTo>
                    <a:lnTo>
                      <a:pt x="3216" y="1022"/>
                    </a:lnTo>
                    <a:lnTo>
                      <a:pt x="3182" y="948"/>
                    </a:lnTo>
                    <a:lnTo>
                      <a:pt x="3146" y="876"/>
                    </a:lnTo>
                    <a:lnTo>
                      <a:pt x="3106" y="806"/>
                    </a:lnTo>
                    <a:lnTo>
                      <a:pt x="3062" y="738"/>
                    </a:lnTo>
                    <a:lnTo>
                      <a:pt x="3016" y="672"/>
                    </a:lnTo>
                    <a:lnTo>
                      <a:pt x="2966" y="610"/>
                    </a:lnTo>
                    <a:lnTo>
                      <a:pt x="2914" y="548"/>
                    </a:lnTo>
                    <a:lnTo>
                      <a:pt x="2858" y="490"/>
                    </a:lnTo>
                    <a:lnTo>
                      <a:pt x="2800" y="436"/>
                    </a:lnTo>
                    <a:lnTo>
                      <a:pt x="2738" y="382"/>
                    </a:lnTo>
                    <a:lnTo>
                      <a:pt x="2676" y="332"/>
                    </a:lnTo>
                    <a:lnTo>
                      <a:pt x="2610" y="286"/>
                    </a:lnTo>
                    <a:lnTo>
                      <a:pt x="2542" y="242"/>
                    </a:lnTo>
                    <a:lnTo>
                      <a:pt x="2472" y="202"/>
                    </a:lnTo>
                    <a:lnTo>
                      <a:pt x="2400" y="166"/>
                    </a:lnTo>
                    <a:lnTo>
                      <a:pt x="2326" y="132"/>
                    </a:lnTo>
                    <a:lnTo>
                      <a:pt x="2250" y="102"/>
                    </a:lnTo>
                    <a:lnTo>
                      <a:pt x="2172" y="76"/>
                    </a:lnTo>
                    <a:lnTo>
                      <a:pt x="2092" y="54"/>
                    </a:lnTo>
                    <a:lnTo>
                      <a:pt x="2012" y="34"/>
                    </a:lnTo>
                    <a:lnTo>
                      <a:pt x="1930" y="20"/>
                    </a:lnTo>
                    <a:lnTo>
                      <a:pt x="1846" y="10"/>
                    </a:lnTo>
                    <a:lnTo>
                      <a:pt x="1760" y="2"/>
                    </a:lnTo>
                    <a:lnTo>
                      <a:pt x="1674" y="0"/>
                    </a:lnTo>
                    <a:lnTo>
                      <a:pt x="1674" y="0"/>
                    </a:lnTo>
                    <a:close/>
                    <a:moveTo>
                      <a:pt x="1674" y="3190"/>
                    </a:moveTo>
                    <a:lnTo>
                      <a:pt x="1674" y="3190"/>
                    </a:lnTo>
                    <a:lnTo>
                      <a:pt x="1596" y="3188"/>
                    </a:lnTo>
                    <a:lnTo>
                      <a:pt x="1520" y="3182"/>
                    </a:lnTo>
                    <a:lnTo>
                      <a:pt x="1444" y="3174"/>
                    </a:lnTo>
                    <a:lnTo>
                      <a:pt x="1368" y="3160"/>
                    </a:lnTo>
                    <a:lnTo>
                      <a:pt x="1296" y="3142"/>
                    </a:lnTo>
                    <a:lnTo>
                      <a:pt x="1224" y="3122"/>
                    </a:lnTo>
                    <a:lnTo>
                      <a:pt x="1152" y="3098"/>
                    </a:lnTo>
                    <a:lnTo>
                      <a:pt x="1084" y="3072"/>
                    </a:lnTo>
                    <a:lnTo>
                      <a:pt x="1016" y="3042"/>
                    </a:lnTo>
                    <a:lnTo>
                      <a:pt x="952" y="3008"/>
                    </a:lnTo>
                    <a:lnTo>
                      <a:pt x="888" y="2972"/>
                    </a:lnTo>
                    <a:lnTo>
                      <a:pt x="826" y="2932"/>
                    </a:lnTo>
                    <a:lnTo>
                      <a:pt x="768" y="2890"/>
                    </a:lnTo>
                    <a:lnTo>
                      <a:pt x="710" y="2844"/>
                    </a:lnTo>
                    <a:lnTo>
                      <a:pt x="654" y="2796"/>
                    </a:lnTo>
                    <a:lnTo>
                      <a:pt x="602" y="2746"/>
                    </a:lnTo>
                    <a:lnTo>
                      <a:pt x="552" y="2694"/>
                    </a:lnTo>
                    <a:lnTo>
                      <a:pt x="504" y="2638"/>
                    </a:lnTo>
                    <a:lnTo>
                      <a:pt x="460" y="2582"/>
                    </a:lnTo>
                    <a:lnTo>
                      <a:pt x="418" y="2522"/>
                    </a:lnTo>
                    <a:lnTo>
                      <a:pt x="378" y="2460"/>
                    </a:lnTo>
                    <a:lnTo>
                      <a:pt x="342" y="2398"/>
                    </a:lnTo>
                    <a:lnTo>
                      <a:pt x="308" y="2332"/>
                    </a:lnTo>
                    <a:lnTo>
                      <a:pt x="278" y="2264"/>
                    </a:lnTo>
                    <a:lnTo>
                      <a:pt x="250" y="2196"/>
                    </a:lnTo>
                    <a:lnTo>
                      <a:pt x="226" y="2126"/>
                    </a:lnTo>
                    <a:lnTo>
                      <a:pt x="206" y="2054"/>
                    </a:lnTo>
                    <a:lnTo>
                      <a:pt x="188" y="1980"/>
                    </a:lnTo>
                    <a:lnTo>
                      <a:pt x="176" y="1906"/>
                    </a:lnTo>
                    <a:lnTo>
                      <a:pt x="166" y="1830"/>
                    </a:lnTo>
                    <a:lnTo>
                      <a:pt x="160" y="1752"/>
                    </a:lnTo>
                    <a:lnTo>
                      <a:pt x="158" y="1674"/>
                    </a:lnTo>
                    <a:lnTo>
                      <a:pt x="158" y="1674"/>
                    </a:lnTo>
                    <a:lnTo>
                      <a:pt x="160" y="1596"/>
                    </a:lnTo>
                    <a:lnTo>
                      <a:pt x="166" y="1520"/>
                    </a:lnTo>
                    <a:lnTo>
                      <a:pt x="176" y="1444"/>
                    </a:lnTo>
                    <a:lnTo>
                      <a:pt x="188" y="1368"/>
                    </a:lnTo>
                    <a:lnTo>
                      <a:pt x="206" y="1296"/>
                    </a:lnTo>
                    <a:lnTo>
                      <a:pt x="226" y="1224"/>
                    </a:lnTo>
                    <a:lnTo>
                      <a:pt x="250" y="1154"/>
                    </a:lnTo>
                    <a:lnTo>
                      <a:pt x="278" y="1084"/>
                    </a:lnTo>
                    <a:lnTo>
                      <a:pt x="308" y="1018"/>
                    </a:lnTo>
                    <a:lnTo>
                      <a:pt x="342" y="952"/>
                    </a:lnTo>
                    <a:lnTo>
                      <a:pt x="378" y="888"/>
                    </a:lnTo>
                    <a:lnTo>
                      <a:pt x="418" y="826"/>
                    </a:lnTo>
                    <a:lnTo>
                      <a:pt x="460" y="768"/>
                    </a:lnTo>
                    <a:lnTo>
                      <a:pt x="504" y="710"/>
                    </a:lnTo>
                    <a:lnTo>
                      <a:pt x="552" y="654"/>
                    </a:lnTo>
                    <a:lnTo>
                      <a:pt x="602" y="602"/>
                    </a:lnTo>
                    <a:lnTo>
                      <a:pt x="654" y="552"/>
                    </a:lnTo>
                    <a:lnTo>
                      <a:pt x="710" y="504"/>
                    </a:lnTo>
                    <a:lnTo>
                      <a:pt x="768" y="460"/>
                    </a:lnTo>
                    <a:lnTo>
                      <a:pt x="826" y="418"/>
                    </a:lnTo>
                    <a:lnTo>
                      <a:pt x="888" y="378"/>
                    </a:lnTo>
                    <a:lnTo>
                      <a:pt x="952" y="342"/>
                    </a:lnTo>
                    <a:lnTo>
                      <a:pt x="1016" y="308"/>
                    </a:lnTo>
                    <a:lnTo>
                      <a:pt x="1084" y="278"/>
                    </a:lnTo>
                    <a:lnTo>
                      <a:pt x="1152" y="250"/>
                    </a:lnTo>
                    <a:lnTo>
                      <a:pt x="1224" y="226"/>
                    </a:lnTo>
                    <a:lnTo>
                      <a:pt x="1296" y="206"/>
                    </a:lnTo>
                    <a:lnTo>
                      <a:pt x="1368" y="190"/>
                    </a:lnTo>
                    <a:lnTo>
                      <a:pt x="1444" y="176"/>
                    </a:lnTo>
                    <a:lnTo>
                      <a:pt x="1520" y="166"/>
                    </a:lnTo>
                    <a:lnTo>
                      <a:pt x="1596" y="160"/>
                    </a:lnTo>
                    <a:lnTo>
                      <a:pt x="1674" y="158"/>
                    </a:lnTo>
                    <a:lnTo>
                      <a:pt x="1674" y="158"/>
                    </a:lnTo>
                    <a:lnTo>
                      <a:pt x="1752" y="160"/>
                    </a:lnTo>
                    <a:lnTo>
                      <a:pt x="1830" y="166"/>
                    </a:lnTo>
                    <a:lnTo>
                      <a:pt x="1906" y="176"/>
                    </a:lnTo>
                    <a:lnTo>
                      <a:pt x="1980" y="190"/>
                    </a:lnTo>
                    <a:lnTo>
                      <a:pt x="2054" y="206"/>
                    </a:lnTo>
                    <a:lnTo>
                      <a:pt x="2126" y="226"/>
                    </a:lnTo>
                    <a:lnTo>
                      <a:pt x="2196" y="250"/>
                    </a:lnTo>
                    <a:lnTo>
                      <a:pt x="2264" y="278"/>
                    </a:lnTo>
                    <a:lnTo>
                      <a:pt x="2332" y="308"/>
                    </a:lnTo>
                    <a:lnTo>
                      <a:pt x="2396" y="342"/>
                    </a:lnTo>
                    <a:lnTo>
                      <a:pt x="2460" y="378"/>
                    </a:lnTo>
                    <a:lnTo>
                      <a:pt x="2522" y="418"/>
                    </a:lnTo>
                    <a:lnTo>
                      <a:pt x="2582" y="460"/>
                    </a:lnTo>
                    <a:lnTo>
                      <a:pt x="2638" y="504"/>
                    </a:lnTo>
                    <a:lnTo>
                      <a:pt x="2694" y="552"/>
                    </a:lnTo>
                    <a:lnTo>
                      <a:pt x="2746" y="602"/>
                    </a:lnTo>
                    <a:lnTo>
                      <a:pt x="2796" y="654"/>
                    </a:lnTo>
                    <a:lnTo>
                      <a:pt x="2844" y="710"/>
                    </a:lnTo>
                    <a:lnTo>
                      <a:pt x="2890" y="768"/>
                    </a:lnTo>
                    <a:lnTo>
                      <a:pt x="2932" y="826"/>
                    </a:lnTo>
                    <a:lnTo>
                      <a:pt x="2970" y="888"/>
                    </a:lnTo>
                    <a:lnTo>
                      <a:pt x="3008" y="952"/>
                    </a:lnTo>
                    <a:lnTo>
                      <a:pt x="3040" y="1018"/>
                    </a:lnTo>
                    <a:lnTo>
                      <a:pt x="3072" y="1084"/>
                    </a:lnTo>
                    <a:lnTo>
                      <a:pt x="3098" y="1154"/>
                    </a:lnTo>
                    <a:lnTo>
                      <a:pt x="3122" y="1224"/>
                    </a:lnTo>
                    <a:lnTo>
                      <a:pt x="3142" y="1296"/>
                    </a:lnTo>
                    <a:lnTo>
                      <a:pt x="3160" y="1368"/>
                    </a:lnTo>
                    <a:lnTo>
                      <a:pt x="3172" y="1444"/>
                    </a:lnTo>
                    <a:lnTo>
                      <a:pt x="3182" y="1520"/>
                    </a:lnTo>
                    <a:lnTo>
                      <a:pt x="3188" y="1596"/>
                    </a:lnTo>
                    <a:lnTo>
                      <a:pt x="3190" y="1674"/>
                    </a:lnTo>
                    <a:lnTo>
                      <a:pt x="3190" y="1674"/>
                    </a:lnTo>
                    <a:lnTo>
                      <a:pt x="3188" y="1752"/>
                    </a:lnTo>
                    <a:lnTo>
                      <a:pt x="3182" y="1830"/>
                    </a:lnTo>
                    <a:lnTo>
                      <a:pt x="3172" y="1906"/>
                    </a:lnTo>
                    <a:lnTo>
                      <a:pt x="3160" y="1980"/>
                    </a:lnTo>
                    <a:lnTo>
                      <a:pt x="3142" y="2054"/>
                    </a:lnTo>
                    <a:lnTo>
                      <a:pt x="3122" y="2126"/>
                    </a:lnTo>
                    <a:lnTo>
                      <a:pt x="3098" y="2196"/>
                    </a:lnTo>
                    <a:lnTo>
                      <a:pt x="3072" y="2264"/>
                    </a:lnTo>
                    <a:lnTo>
                      <a:pt x="3040" y="2332"/>
                    </a:lnTo>
                    <a:lnTo>
                      <a:pt x="3008" y="2398"/>
                    </a:lnTo>
                    <a:lnTo>
                      <a:pt x="2970" y="2460"/>
                    </a:lnTo>
                    <a:lnTo>
                      <a:pt x="2932" y="2522"/>
                    </a:lnTo>
                    <a:lnTo>
                      <a:pt x="2890" y="2582"/>
                    </a:lnTo>
                    <a:lnTo>
                      <a:pt x="2844" y="2638"/>
                    </a:lnTo>
                    <a:lnTo>
                      <a:pt x="2796" y="2694"/>
                    </a:lnTo>
                    <a:lnTo>
                      <a:pt x="2746" y="2746"/>
                    </a:lnTo>
                    <a:lnTo>
                      <a:pt x="2694" y="2796"/>
                    </a:lnTo>
                    <a:lnTo>
                      <a:pt x="2638" y="2844"/>
                    </a:lnTo>
                    <a:lnTo>
                      <a:pt x="2582" y="2890"/>
                    </a:lnTo>
                    <a:lnTo>
                      <a:pt x="2522" y="2932"/>
                    </a:lnTo>
                    <a:lnTo>
                      <a:pt x="2460" y="2972"/>
                    </a:lnTo>
                    <a:lnTo>
                      <a:pt x="2396" y="3008"/>
                    </a:lnTo>
                    <a:lnTo>
                      <a:pt x="2332" y="3042"/>
                    </a:lnTo>
                    <a:lnTo>
                      <a:pt x="2264" y="3072"/>
                    </a:lnTo>
                    <a:lnTo>
                      <a:pt x="2196" y="3098"/>
                    </a:lnTo>
                    <a:lnTo>
                      <a:pt x="2126" y="3122"/>
                    </a:lnTo>
                    <a:lnTo>
                      <a:pt x="2054" y="3142"/>
                    </a:lnTo>
                    <a:lnTo>
                      <a:pt x="1980" y="3160"/>
                    </a:lnTo>
                    <a:lnTo>
                      <a:pt x="1906" y="3174"/>
                    </a:lnTo>
                    <a:lnTo>
                      <a:pt x="1830" y="3182"/>
                    </a:lnTo>
                    <a:lnTo>
                      <a:pt x="1752" y="3188"/>
                    </a:lnTo>
                    <a:lnTo>
                      <a:pt x="1674" y="3190"/>
                    </a:lnTo>
                    <a:lnTo>
                      <a:pt x="1674" y="3190"/>
                    </a:lnTo>
                    <a:close/>
                    <a:moveTo>
                      <a:pt x="2778" y="1758"/>
                    </a:moveTo>
                    <a:lnTo>
                      <a:pt x="2778" y="1758"/>
                    </a:lnTo>
                    <a:lnTo>
                      <a:pt x="2762" y="1756"/>
                    </a:lnTo>
                    <a:lnTo>
                      <a:pt x="2746" y="1752"/>
                    </a:lnTo>
                    <a:lnTo>
                      <a:pt x="2732" y="1744"/>
                    </a:lnTo>
                    <a:lnTo>
                      <a:pt x="2720" y="1734"/>
                    </a:lnTo>
                    <a:lnTo>
                      <a:pt x="2708" y="1722"/>
                    </a:lnTo>
                    <a:lnTo>
                      <a:pt x="2702" y="1708"/>
                    </a:lnTo>
                    <a:lnTo>
                      <a:pt x="2696" y="1692"/>
                    </a:lnTo>
                    <a:lnTo>
                      <a:pt x="2694" y="1674"/>
                    </a:lnTo>
                    <a:lnTo>
                      <a:pt x="2694" y="1674"/>
                    </a:lnTo>
                    <a:lnTo>
                      <a:pt x="2696" y="1658"/>
                    </a:lnTo>
                    <a:lnTo>
                      <a:pt x="2702" y="1642"/>
                    </a:lnTo>
                    <a:lnTo>
                      <a:pt x="2708" y="1628"/>
                    </a:lnTo>
                    <a:lnTo>
                      <a:pt x="2720" y="1614"/>
                    </a:lnTo>
                    <a:lnTo>
                      <a:pt x="2732" y="1604"/>
                    </a:lnTo>
                    <a:lnTo>
                      <a:pt x="2746" y="1596"/>
                    </a:lnTo>
                    <a:lnTo>
                      <a:pt x="2762" y="1592"/>
                    </a:lnTo>
                    <a:lnTo>
                      <a:pt x="2778" y="1590"/>
                    </a:lnTo>
                    <a:lnTo>
                      <a:pt x="2974" y="1590"/>
                    </a:lnTo>
                    <a:lnTo>
                      <a:pt x="2974" y="1590"/>
                    </a:lnTo>
                    <a:lnTo>
                      <a:pt x="2968" y="1530"/>
                    </a:lnTo>
                    <a:lnTo>
                      <a:pt x="2960" y="1470"/>
                    </a:lnTo>
                    <a:lnTo>
                      <a:pt x="2950" y="1410"/>
                    </a:lnTo>
                    <a:lnTo>
                      <a:pt x="2936" y="1352"/>
                    </a:lnTo>
                    <a:lnTo>
                      <a:pt x="2920" y="1296"/>
                    </a:lnTo>
                    <a:lnTo>
                      <a:pt x="2902" y="1240"/>
                    </a:lnTo>
                    <a:lnTo>
                      <a:pt x="2880" y="1184"/>
                    </a:lnTo>
                    <a:lnTo>
                      <a:pt x="2858" y="1132"/>
                    </a:lnTo>
                    <a:lnTo>
                      <a:pt x="2832" y="1078"/>
                    </a:lnTo>
                    <a:lnTo>
                      <a:pt x="2804" y="1028"/>
                    </a:lnTo>
                    <a:lnTo>
                      <a:pt x="2774" y="978"/>
                    </a:lnTo>
                    <a:lnTo>
                      <a:pt x="2742" y="930"/>
                    </a:lnTo>
                    <a:lnTo>
                      <a:pt x="2708" y="884"/>
                    </a:lnTo>
                    <a:lnTo>
                      <a:pt x="2672" y="838"/>
                    </a:lnTo>
                    <a:lnTo>
                      <a:pt x="2634" y="796"/>
                    </a:lnTo>
                    <a:lnTo>
                      <a:pt x="2594" y="754"/>
                    </a:lnTo>
                    <a:lnTo>
                      <a:pt x="2554" y="714"/>
                    </a:lnTo>
                    <a:lnTo>
                      <a:pt x="2510" y="676"/>
                    </a:lnTo>
                    <a:lnTo>
                      <a:pt x="2466" y="640"/>
                    </a:lnTo>
                    <a:lnTo>
                      <a:pt x="2418" y="606"/>
                    </a:lnTo>
                    <a:lnTo>
                      <a:pt x="2370" y="574"/>
                    </a:lnTo>
                    <a:lnTo>
                      <a:pt x="2320" y="544"/>
                    </a:lnTo>
                    <a:lnTo>
                      <a:pt x="2270" y="516"/>
                    </a:lnTo>
                    <a:lnTo>
                      <a:pt x="2218" y="492"/>
                    </a:lnTo>
                    <a:lnTo>
                      <a:pt x="2164" y="468"/>
                    </a:lnTo>
                    <a:lnTo>
                      <a:pt x="2110" y="448"/>
                    </a:lnTo>
                    <a:lnTo>
                      <a:pt x="2054" y="428"/>
                    </a:lnTo>
                    <a:lnTo>
                      <a:pt x="1996" y="412"/>
                    </a:lnTo>
                    <a:lnTo>
                      <a:pt x="1938" y="400"/>
                    </a:lnTo>
                    <a:lnTo>
                      <a:pt x="1880" y="388"/>
                    </a:lnTo>
                    <a:lnTo>
                      <a:pt x="1820" y="380"/>
                    </a:lnTo>
                    <a:lnTo>
                      <a:pt x="1758" y="376"/>
                    </a:lnTo>
                    <a:lnTo>
                      <a:pt x="1758" y="570"/>
                    </a:lnTo>
                    <a:lnTo>
                      <a:pt x="1758" y="570"/>
                    </a:lnTo>
                    <a:lnTo>
                      <a:pt x="1756" y="586"/>
                    </a:lnTo>
                    <a:lnTo>
                      <a:pt x="1752" y="602"/>
                    </a:lnTo>
                    <a:lnTo>
                      <a:pt x="1744" y="616"/>
                    </a:lnTo>
                    <a:lnTo>
                      <a:pt x="1734" y="630"/>
                    </a:lnTo>
                    <a:lnTo>
                      <a:pt x="1722" y="640"/>
                    </a:lnTo>
                    <a:lnTo>
                      <a:pt x="1708" y="648"/>
                    </a:lnTo>
                    <a:lnTo>
                      <a:pt x="1692" y="652"/>
                    </a:lnTo>
                    <a:lnTo>
                      <a:pt x="1674" y="654"/>
                    </a:lnTo>
                    <a:lnTo>
                      <a:pt x="1674" y="654"/>
                    </a:lnTo>
                    <a:lnTo>
                      <a:pt x="1658" y="652"/>
                    </a:lnTo>
                    <a:lnTo>
                      <a:pt x="1642" y="648"/>
                    </a:lnTo>
                    <a:lnTo>
                      <a:pt x="1628" y="640"/>
                    </a:lnTo>
                    <a:lnTo>
                      <a:pt x="1614" y="630"/>
                    </a:lnTo>
                    <a:lnTo>
                      <a:pt x="1604" y="616"/>
                    </a:lnTo>
                    <a:lnTo>
                      <a:pt x="1596" y="602"/>
                    </a:lnTo>
                    <a:lnTo>
                      <a:pt x="1592" y="586"/>
                    </a:lnTo>
                    <a:lnTo>
                      <a:pt x="1590" y="570"/>
                    </a:lnTo>
                    <a:lnTo>
                      <a:pt x="1590" y="376"/>
                    </a:lnTo>
                    <a:lnTo>
                      <a:pt x="1590" y="376"/>
                    </a:lnTo>
                    <a:lnTo>
                      <a:pt x="1530" y="380"/>
                    </a:lnTo>
                    <a:lnTo>
                      <a:pt x="1470" y="388"/>
                    </a:lnTo>
                    <a:lnTo>
                      <a:pt x="1410" y="400"/>
                    </a:lnTo>
                    <a:lnTo>
                      <a:pt x="1352" y="412"/>
                    </a:lnTo>
                    <a:lnTo>
                      <a:pt x="1296" y="428"/>
                    </a:lnTo>
                    <a:lnTo>
                      <a:pt x="1240" y="448"/>
                    </a:lnTo>
                    <a:lnTo>
                      <a:pt x="1184" y="468"/>
                    </a:lnTo>
                    <a:lnTo>
                      <a:pt x="1130" y="492"/>
                    </a:lnTo>
                    <a:lnTo>
                      <a:pt x="1078" y="516"/>
                    </a:lnTo>
                    <a:lnTo>
                      <a:pt x="1028" y="544"/>
                    </a:lnTo>
                    <a:lnTo>
                      <a:pt x="978" y="574"/>
                    </a:lnTo>
                    <a:lnTo>
                      <a:pt x="930" y="606"/>
                    </a:lnTo>
                    <a:lnTo>
                      <a:pt x="884" y="640"/>
                    </a:lnTo>
                    <a:lnTo>
                      <a:pt x="838" y="676"/>
                    </a:lnTo>
                    <a:lnTo>
                      <a:pt x="796" y="714"/>
                    </a:lnTo>
                    <a:lnTo>
                      <a:pt x="754" y="754"/>
                    </a:lnTo>
                    <a:lnTo>
                      <a:pt x="714" y="796"/>
                    </a:lnTo>
                    <a:lnTo>
                      <a:pt x="676" y="838"/>
                    </a:lnTo>
                    <a:lnTo>
                      <a:pt x="640" y="884"/>
                    </a:lnTo>
                    <a:lnTo>
                      <a:pt x="606" y="930"/>
                    </a:lnTo>
                    <a:lnTo>
                      <a:pt x="574" y="978"/>
                    </a:lnTo>
                    <a:lnTo>
                      <a:pt x="544" y="1028"/>
                    </a:lnTo>
                    <a:lnTo>
                      <a:pt x="516" y="1078"/>
                    </a:lnTo>
                    <a:lnTo>
                      <a:pt x="490" y="1132"/>
                    </a:lnTo>
                    <a:lnTo>
                      <a:pt x="468" y="1184"/>
                    </a:lnTo>
                    <a:lnTo>
                      <a:pt x="446" y="1240"/>
                    </a:lnTo>
                    <a:lnTo>
                      <a:pt x="428" y="1296"/>
                    </a:lnTo>
                    <a:lnTo>
                      <a:pt x="412" y="1352"/>
                    </a:lnTo>
                    <a:lnTo>
                      <a:pt x="400" y="1410"/>
                    </a:lnTo>
                    <a:lnTo>
                      <a:pt x="388" y="1470"/>
                    </a:lnTo>
                    <a:lnTo>
                      <a:pt x="380" y="1530"/>
                    </a:lnTo>
                    <a:lnTo>
                      <a:pt x="376" y="1590"/>
                    </a:lnTo>
                    <a:lnTo>
                      <a:pt x="570" y="1590"/>
                    </a:lnTo>
                    <a:lnTo>
                      <a:pt x="570" y="1590"/>
                    </a:lnTo>
                    <a:lnTo>
                      <a:pt x="586" y="1592"/>
                    </a:lnTo>
                    <a:lnTo>
                      <a:pt x="602" y="1596"/>
                    </a:lnTo>
                    <a:lnTo>
                      <a:pt x="616" y="1604"/>
                    </a:lnTo>
                    <a:lnTo>
                      <a:pt x="630" y="1614"/>
                    </a:lnTo>
                    <a:lnTo>
                      <a:pt x="640" y="1628"/>
                    </a:lnTo>
                    <a:lnTo>
                      <a:pt x="648" y="1642"/>
                    </a:lnTo>
                    <a:lnTo>
                      <a:pt x="652" y="1658"/>
                    </a:lnTo>
                    <a:lnTo>
                      <a:pt x="654" y="1674"/>
                    </a:lnTo>
                    <a:lnTo>
                      <a:pt x="654" y="1674"/>
                    </a:lnTo>
                    <a:lnTo>
                      <a:pt x="652" y="1692"/>
                    </a:lnTo>
                    <a:lnTo>
                      <a:pt x="648" y="1708"/>
                    </a:lnTo>
                    <a:lnTo>
                      <a:pt x="640" y="1722"/>
                    </a:lnTo>
                    <a:lnTo>
                      <a:pt x="630" y="1734"/>
                    </a:lnTo>
                    <a:lnTo>
                      <a:pt x="616" y="1744"/>
                    </a:lnTo>
                    <a:lnTo>
                      <a:pt x="602" y="1752"/>
                    </a:lnTo>
                    <a:lnTo>
                      <a:pt x="586" y="1756"/>
                    </a:lnTo>
                    <a:lnTo>
                      <a:pt x="570" y="1758"/>
                    </a:lnTo>
                    <a:lnTo>
                      <a:pt x="376" y="1758"/>
                    </a:lnTo>
                    <a:lnTo>
                      <a:pt x="376" y="1758"/>
                    </a:lnTo>
                    <a:lnTo>
                      <a:pt x="380" y="1820"/>
                    </a:lnTo>
                    <a:lnTo>
                      <a:pt x="388" y="1880"/>
                    </a:lnTo>
                    <a:lnTo>
                      <a:pt x="400" y="1938"/>
                    </a:lnTo>
                    <a:lnTo>
                      <a:pt x="412" y="1996"/>
                    </a:lnTo>
                    <a:lnTo>
                      <a:pt x="428" y="2054"/>
                    </a:lnTo>
                    <a:lnTo>
                      <a:pt x="446" y="2110"/>
                    </a:lnTo>
                    <a:lnTo>
                      <a:pt x="468" y="2164"/>
                    </a:lnTo>
                    <a:lnTo>
                      <a:pt x="490" y="2218"/>
                    </a:lnTo>
                    <a:lnTo>
                      <a:pt x="516" y="2270"/>
                    </a:lnTo>
                    <a:lnTo>
                      <a:pt x="544" y="2322"/>
                    </a:lnTo>
                    <a:lnTo>
                      <a:pt x="574" y="2370"/>
                    </a:lnTo>
                    <a:lnTo>
                      <a:pt x="606" y="2418"/>
                    </a:lnTo>
                    <a:lnTo>
                      <a:pt x="640" y="2466"/>
                    </a:lnTo>
                    <a:lnTo>
                      <a:pt x="676" y="2510"/>
                    </a:lnTo>
                    <a:lnTo>
                      <a:pt x="714" y="2554"/>
                    </a:lnTo>
                    <a:lnTo>
                      <a:pt x="754" y="2596"/>
                    </a:lnTo>
                    <a:lnTo>
                      <a:pt x="796" y="2634"/>
                    </a:lnTo>
                    <a:lnTo>
                      <a:pt x="838" y="2672"/>
                    </a:lnTo>
                    <a:lnTo>
                      <a:pt x="884" y="2708"/>
                    </a:lnTo>
                    <a:lnTo>
                      <a:pt x="930" y="2742"/>
                    </a:lnTo>
                    <a:lnTo>
                      <a:pt x="978" y="2774"/>
                    </a:lnTo>
                    <a:lnTo>
                      <a:pt x="1028" y="2804"/>
                    </a:lnTo>
                    <a:lnTo>
                      <a:pt x="1078" y="2832"/>
                    </a:lnTo>
                    <a:lnTo>
                      <a:pt x="1130" y="2858"/>
                    </a:lnTo>
                    <a:lnTo>
                      <a:pt x="1184" y="2880"/>
                    </a:lnTo>
                    <a:lnTo>
                      <a:pt x="1240" y="2902"/>
                    </a:lnTo>
                    <a:lnTo>
                      <a:pt x="1296" y="2920"/>
                    </a:lnTo>
                    <a:lnTo>
                      <a:pt x="1352" y="2936"/>
                    </a:lnTo>
                    <a:lnTo>
                      <a:pt x="1410" y="2950"/>
                    </a:lnTo>
                    <a:lnTo>
                      <a:pt x="1470" y="2960"/>
                    </a:lnTo>
                    <a:lnTo>
                      <a:pt x="1530" y="2968"/>
                    </a:lnTo>
                    <a:lnTo>
                      <a:pt x="1590" y="2974"/>
                    </a:lnTo>
                    <a:lnTo>
                      <a:pt x="1590" y="2780"/>
                    </a:lnTo>
                    <a:lnTo>
                      <a:pt x="1590" y="2780"/>
                    </a:lnTo>
                    <a:lnTo>
                      <a:pt x="1592" y="2762"/>
                    </a:lnTo>
                    <a:lnTo>
                      <a:pt x="1596" y="2746"/>
                    </a:lnTo>
                    <a:lnTo>
                      <a:pt x="1604" y="2732"/>
                    </a:lnTo>
                    <a:lnTo>
                      <a:pt x="1614" y="2720"/>
                    </a:lnTo>
                    <a:lnTo>
                      <a:pt x="1628" y="2710"/>
                    </a:lnTo>
                    <a:lnTo>
                      <a:pt x="1642" y="2702"/>
                    </a:lnTo>
                    <a:lnTo>
                      <a:pt x="1658" y="2696"/>
                    </a:lnTo>
                    <a:lnTo>
                      <a:pt x="1674" y="2694"/>
                    </a:lnTo>
                    <a:lnTo>
                      <a:pt x="1674" y="2694"/>
                    </a:lnTo>
                    <a:lnTo>
                      <a:pt x="1692" y="2696"/>
                    </a:lnTo>
                    <a:lnTo>
                      <a:pt x="1708" y="2702"/>
                    </a:lnTo>
                    <a:lnTo>
                      <a:pt x="1722" y="2710"/>
                    </a:lnTo>
                    <a:lnTo>
                      <a:pt x="1734" y="2720"/>
                    </a:lnTo>
                    <a:lnTo>
                      <a:pt x="1744" y="2732"/>
                    </a:lnTo>
                    <a:lnTo>
                      <a:pt x="1752" y="2746"/>
                    </a:lnTo>
                    <a:lnTo>
                      <a:pt x="1756" y="2762"/>
                    </a:lnTo>
                    <a:lnTo>
                      <a:pt x="1758" y="2780"/>
                    </a:lnTo>
                    <a:lnTo>
                      <a:pt x="1758" y="2974"/>
                    </a:lnTo>
                    <a:lnTo>
                      <a:pt x="1758" y="2974"/>
                    </a:lnTo>
                    <a:lnTo>
                      <a:pt x="1820" y="2968"/>
                    </a:lnTo>
                    <a:lnTo>
                      <a:pt x="1880" y="2960"/>
                    </a:lnTo>
                    <a:lnTo>
                      <a:pt x="1938" y="2950"/>
                    </a:lnTo>
                    <a:lnTo>
                      <a:pt x="1996" y="2936"/>
                    </a:lnTo>
                    <a:lnTo>
                      <a:pt x="2054" y="2920"/>
                    </a:lnTo>
                    <a:lnTo>
                      <a:pt x="2110" y="2902"/>
                    </a:lnTo>
                    <a:lnTo>
                      <a:pt x="2164" y="2880"/>
                    </a:lnTo>
                    <a:lnTo>
                      <a:pt x="2218" y="2858"/>
                    </a:lnTo>
                    <a:lnTo>
                      <a:pt x="2270" y="2832"/>
                    </a:lnTo>
                    <a:lnTo>
                      <a:pt x="2320" y="2804"/>
                    </a:lnTo>
                    <a:lnTo>
                      <a:pt x="2370" y="2774"/>
                    </a:lnTo>
                    <a:lnTo>
                      <a:pt x="2418" y="2742"/>
                    </a:lnTo>
                    <a:lnTo>
                      <a:pt x="2466" y="2708"/>
                    </a:lnTo>
                    <a:lnTo>
                      <a:pt x="2510" y="2672"/>
                    </a:lnTo>
                    <a:lnTo>
                      <a:pt x="2554" y="2634"/>
                    </a:lnTo>
                    <a:lnTo>
                      <a:pt x="2594" y="2596"/>
                    </a:lnTo>
                    <a:lnTo>
                      <a:pt x="2634" y="2554"/>
                    </a:lnTo>
                    <a:lnTo>
                      <a:pt x="2672" y="2510"/>
                    </a:lnTo>
                    <a:lnTo>
                      <a:pt x="2708" y="2466"/>
                    </a:lnTo>
                    <a:lnTo>
                      <a:pt x="2742" y="2418"/>
                    </a:lnTo>
                    <a:lnTo>
                      <a:pt x="2774" y="2370"/>
                    </a:lnTo>
                    <a:lnTo>
                      <a:pt x="2804" y="2322"/>
                    </a:lnTo>
                    <a:lnTo>
                      <a:pt x="2832" y="2270"/>
                    </a:lnTo>
                    <a:lnTo>
                      <a:pt x="2858" y="2218"/>
                    </a:lnTo>
                    <a:lnTo>
                      <a:pt x="2880" y="2164"/>
                    </a:lnTo>
                    <a:lnTo>
                      <a:pt x="2902" y="2110"/>
                    </a:lnTo>
                    <a:lnTo>
                      <a:pt x="2920" y="2054"/>
                    </a:lnTo>
                    <a:lnTo>
                      <a:pt x="2936" y="1996"/>
                    </a:lnTo>
                    <a:lnTo>
                      <a:pt x="2950" y="1938"/>
                    </a:lnTo>
                    <a:lnTo>
                      <a:pt x="2960" y="1880"/>
                    </a:lnTo>
                    <a:lnTo>
                      <a:pt x="2968" y="1820"/>
                    </a:lnTo>
                    <a:lnTo>
                      <a:pt x="2974" y="1758"/>
                    </a:lnTo>
                    <a:lnTo>
                      <a:pt x="2778" y="1758"/>
                    </a:lnTo>
                    <a:close/>
                    <a:moveTo>
                      <a:pt x="1950" y="1674"/>
                    </a:moveTo>
                    <a:lnTo>
                      <a:pt x="1950" y="1674"/>
                    </a:lnTo>
                    <a:lnTo>
                      <a:pt x="1948" y="1708"/>
                    </a:lnTo>
                    <a:lnTo>
                      <a:pt x="1942" y="1740"/>
                    </a:lnTo>
                    <a:lnTo>
                      <a:pt x="1932" y="1772"/>
                    </a:lnTo>
                    <a:lnTo>
                      <a:pt x="1920" y="1800"/>
                    </a:lnTo>
                    <a:lnTo>
                      <a:pt x="2100" y="1982"/>
                    </a:lnTo>
                    <a:lnTo>
                      <a:pt x="1982" y="2102"/>
                    </a:lnTo>
                    <a:lnTo>
                      <a:pt x="1800" y="1920"/>
                    </a:lnTo>
                    <a:lnTo>
                      <a:pt x="1800" y="1920"/>
                    </a:lnTo>
                    <a:lnTo>
                      <a:pt x="1770" y="1932"/>
                    </a:lnTo>
                    <a:lnTo>
                      <a:pt x="1740" y="1942"/>
                    </a:lnTo>
                    <a:lnTo>
                      <a:pt x="1708" y="1948"/>
                    </a:lnTo>
                    <a:lnTo>
                      <a:pt x="1676" y="1950"/>
                    </a:lnTo>
                    <a:lnTo>
                      <a:pt x="1676" y="1950"/>
                    </a:lnTo>
                    <a:lnTo>
                      <a:pt x="1648" y="1948"/>
                    </a:lnTo>
                    <a:lnTo>
                      <a:pt x="1620" y="1944"/>
                    </a:lnTo>
                    <a:lnTo>
                      <a:pt x="1594" y="1938"/>
                    </a:lnTo>
                    <a:lnTo>
                      <a:pt x="1568" y="1928"/>
                    </a:lnTo>
                    <a:lnTo>
                      <a:pt x="1544" y="1918"/>
                    </a:lnTo>
                    <a:lnTo>
                      <a:pt x="1522" y="1904"/>
                    </a:lnTo>
                    <a:lnTo>
                      <a:pt x="1500" y="1888"/>
                    </a:lnTo>
                    <a:lnTo>
                      <a:pt x="1480" y="1870"/>
                    </a:lnTo>
                    <a:lnTo>
                      <a:pt x="1462" y="1850"/>
                    </a:lnTo>
                    <a:lnTo>
                      <a:pt x="1446" y="1828"/>
                    </a:lnTo>
                    <a:lnTo>
                      <a:pt x="1432" y="1806"/>
                    </a:lnTo>
                    <a:lnTo>
                      <a:pt x="1422" y="1782"/>
                    </a:lnTo>
                    <a:lnTo>
                      <a:pt x="1412" y="1756"/>
                    </a:lnTo>
                    <a:lnTo>
                      <a:pt x="1406" y="1730"/>
                    </a:lnTo>
                    <a:lnTo>
                      <a:pt x="1402" y="1702"/>
                    </a:lnTo>
                    <a:lnTo>
                      <a:pt x="1400" y="1674"/>
                    </a:lnTo>
                    <a:lnTo>
                      <a:pt x="1400" y="1674"/>
                    </a:lnTo>
                    <a:lnTo>
                      <a:pt x="1402" y="1642"/>
                    </a:lnTo>
                    <a:lnTo>
                      <a:pt x="1408" y="1610"/>
                    </a:lnTo>
                    <a:lnTo>
                      <a:pt x="1418" y="1580"/>
                    </a:lnTo>
                    <a:lnTo>
                      <a:pt x="1430" y="1550"/>
                    </a:lnTo>
                    <a:lnTo>
                      <a:pt x="794" y="912"/>
                    </a:lnTo>
                    <a:lnTo>
                      <a:pt x="912" y="794"/>
                    </a:lnTo>
                    <a:lnTo>
                      <a:pt x="1550" y="1430"/>
                    </a:lnTo>
                    <a:lnTo>
                      <a:pt x="1550" y="1430"/>
                    </a:lnTo>
                    <a:lnTo>
                      <a:pt x="1578" y="1418"/>
                    </a:lnTo>
                    <a:lnTo>
                      <a:pt x="1610" y="1408"/>
                    </a:lnTo>
                    <a:lnTo>
                      <a:pt x="1642" y="1402"/>
                    </a:lnTo>
                    <a:lnTo>
                      <a:pt x="1676" y="1400"/>
                    </a:lnTo>
                    <a:lnTo>
                      <a:pt x="1676" y="1400"/>
                    </a:lnTo>
                    <a:lnTo>
                      <a:pt x="1708" y="1402"/>
                    </a:lnTo>
                    <a:lnTo>
                      <a:pt x="1740" y="1408"/>
                    </a:lnTo>
                    <a:lnTo>
                      <a:pt x="1770" y="1418"/>
                    </a:lnTo>
                    <a:lnTo>
                      <a:pt x="1800" y="1430"/>
                    </a:lnTo>
                    <a:lnTo>
                      <a:pt x="2236" y="994"/>
                    </a:lnTo>
                    <a:lnTo>
                      <a:pt x="2354" y="1114"/>
                    </a:lnTo>
                    <a:lnTo>
                      <a:pt x="1920" y="1548"/>
                    </a:lnTo>
                    <a:lnTo>
                      <a:pt x="1920" y="1548"/>
                    </a:lnTo>
                    <a:lnTo>
                      <a:pt x="1932" y="1578"/>
                    </a:lnTo>
                    <a:lnTo>
                      <a:pt x="1942" y="1608"/>
                    </a:lnTo>
                    <a:lnTo>
                      <a:pt x="1948" y="1642"/>
                    </a:lnTo>
                    <a:lnTo>
                      <a:pt x="1950" y="1674"/>
                    </a:lnTo>
                    <a:lnTo>
                      <a:pt x="1950" y="1674"/>
                    </a:lnTo>
                    <a:close/>
                    <a:moveTo>
                      <a:pt x="1676" y="1534"/>
                    </a:moveTo>
                    <a:lnTo>
                      <a:pt x="1676" y="1534"/>
                    </a:lnTo>
                    <a:lnTo>
                      <a:pt x="1690" y="1534"/>
                    </a:lnTo>
                    <a:lnTo>
                      <a:pt x="1704" y="1536"/>
                    </a:lnTo>
                    <a:lnTo>
                      <a:pt x="1718" y="1540"/>
                    </a:lnTo>
                    <a:lnTo>
                      <a:pt x="1730" y="1546"/>
                    </a:lnTo>
                    <a:lnTo>
                      <a:pt x="1742" y="1552"/>
                    </a:lnTo>
                    <a:lnTo>
                      <a:pt x="1754" y="1558"/>
                    </a:lnTo>
                    <a:lnTo>
                      <a:pt x="1764" y="1566"/>
                    </a:lnTo>
                    <a:lnTo>
                      <a:pt x="1774" y="1576"/>
                    </a:lnTo>
                    <a:lnTo>
                      <a:pt x="1784" y="1586"/>
                    </a:lnTo>
                    <a:lnTo>
                      <a:pt x="1792" y="1596"/>
                    </a:lnTo>
                    <a:lnTo>
                      <a:pt x="1800" y="1608"/>
                    </a:lnTo>
                    <a:lnTo>
                      <a:pt x="1804" y="1620"/>
                    </a:lnTo>
                    <a:lnTo>
                      <a:pt x="1810" y="1632"/>
                    </a:lnTo>
                    <a:lnTo>
                      <a:pt x="1814" y="1646"/>
                    </a:lnTo>
                    <a:lnTo>
                      <a:pt x="1816" y="1660"/>
                    </a:lnTo>
                    <a:lnTo>
                      <a:pt x="1816" y="1674"/>
                    </a:lnTo>
                    <a:lnTo>
                      <a:pt x="1816" y="1674"/>
                    </a:lnTo>
                    <a:lnTo>
                      <a:pt x="1816" y="1690"/>
                    </a:lnTo>
                    <a:lnTo>
                      <a:pt x="1814" y="1704"/>
                    </a:lnTo>
                    <a:lnTo>
                      <a:pt x="1810" y="1716"/>
                    </a:lnTo>
                    <a:lnTo>
                      <a:pt x="1804" y="1730"/>
                    </a:lnTo>
                    <a:lnTo>
                      <a:pt x="1800" y="1742"/>
                    </a:lnTo>
                    <a:lnTo>
                      <a:pt x="1792" y="1754"/>
                    </a:lnTo>
                    <a:lnTo>
                      <a:pt x="1784" y="1764"/>
                    </a:lnTo>
                    <a:lnTo>
                      <a:pt x="1774" y="1774"/>
                    </a:lnTo>
                    <a:lnTo>
                      <a:pt x="1764" y="1784"/>
                    </a:lnTo>
                    <a:lnTo>
                      <a:pt x="1754" y="1792"/>
                    </a:lnTo>
                    <a:lnTo>
                      <a:pt x="1742" y="1798"/>
                    </a:lnTo>
                    <a:lnTo>
                      <a:pt x="1730" y="1804"/>
                    </a:lnTo>
                    <a:lnTo>
                      <a:pt x="1718" y="1810"/>
                    </a:lnTo>
                    <a:lnTo>
                      <a:pt x="1704" y="1812"/>
                    </a:lnTo>
                    <a:lnTo>
                      <a:pt x="1690" y="1814"/>
                    </a:lnTo>
                    <a:lnTo>
                      <a:pt x="1676" y="1816"/>
                    </a:lnTo>
                    <a:lnTo>
                      <a:pt x="1676" y="1816"/>
                    </a:lnTo>
                    <a:lnTo>
                      <a:pt x="1660" y="1814"/>
                    </a:lnTo>
                    <a:lnTo>
                      <a:pt x="1646" y="1812"/>
                    </a:lnTo>
                    <a:lnTo>
                      <a:pt x="1634" y="1810"/>
                    </a:lnTo>
                    <a:lnTo>
                      <a:pt x="1620" y="1804"/>
                    </a:lnTo>
                    <a:lnTo>
                      <a:pt x="1608" y="1798"/>
                    </a:lnTo>
                    <a:lnTo>
                      <a:pt x="1596" y="1792"/>
                    </a:lnTo>
                    <a:lnTo>
                      <a:pt x="1586" y="1784"/>
                    </a:lnTo>
                    <a:lnTo>
                      <a:pt x="1576" y="1774"/>
                    </a:lnTo>
                    <a:lnTo>
                      <a:pt x="1566" y="1764"/>
                    </a:lnTo>
                    <a:lnTo>
                      <a:pt x="1558" y="1754"/>
                    </a:lnTo>
                    <a:lnTo>
                      <a:pt x="1552" y="1742"/>
                    </a:lnTo>
                    <a:lnTo>
                      <a:pt x="1546" y="1730"/>
                    </a:lnTo>
                    <a:lnTo>
                      <a:pt x="1540" y="1716"/>
                    </a:lnTo>
                    <a:lnTo>
                      <a:pt x="1538" y="1704"/>
                    </a:lnTo>
                    <a:lnTo>
                      <a:pt x="1536" y="1690"/>
                    </a:lnTo>
                    <a:lnTo>
                      <a:pt x="1534" y="1674"/>
                    </a:lnTo>
                    <a:lnTo>
                      <a:pt x="1534" y="1674"/>
                    </a:lnTo>
                    <a:lnTo>
                      <a:pt x="1536" y="1660"/>
                    </a:lnTo>
                    <a:lnTo>
                      <a:pt x="1538" y="1646"/>
                    </a:lnTo>
                    <a:lnTo>
                      <a:pt x="1540" y="1632"/>
                    </a:lnTo>
                    <a:lnTo>
                      <a:pt x="1546" y="1620"/>
                    </a:lnTo>
                    <a:lnTo>
                      <a:pt x="1552" y="1608"/>
                    </a:lnTo>
                    <a:lnTo>
                      <a:pt x="1558" y="1596"/>
                    </a:lnTo>
                    <a:lnTo>
                      <a:pt x="1566" y="1586"/>
                    </a:lnTo>
                    <a:lnTo>
                      <a:pt x="1576" y="1576"/>
                    </a:lnTo>
                    <a:lnTo>
                      <a:pt x="1586" y="1566"/>
                    </a:lnTo>
                    <a:lnTo>
                      <a:pt x="1596" y="1558"/>
                    </a:lnTo>
                    <a:lnTo>
                      <a:pt x="1608" y="1552"/>
                    </a:lnTo>
                    <a:lnTo>
                      <a:pt x="1620" y="1546"/>
                    </a:lnTo>
                    <a:lnTo>
                      <a:pt x="1634" y="1540"/>
                    </a:lnTo>
                    <a:lnTo>
                      <a:pt x="1646" y="1536"/>
                    </a:lnTo>
                    <a:lnTo>
                      <a:pt x="1660" y="1534"/>
                    </a:lnTo>
                    <a:lnTo>
                      <a:pt x="1676" y="1534"/>
                    </a:lnTo>
                    <a:close/>
                  </a:path>
                </a:pathLst>
              </a:custGeom>
              <a:solidFill>
                <a:srgbClr val="968C6D"/>
              </a:solidFill>
              <a:ln>
                <a:noFill/>
              </a:ln>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93" name="Freeform 121">
                <a:extLst>
                  <a:ext uri="{FF2B5EF4-FFF2-40B4-BE49-F238E27FC236}">
                    <a16:creationId xmlns:a16="http://schemas.microsoft.com/office/drawing/2014/main" id="{D6A26AB0-E67E-4C82-A628-F6F9CFF69418}"/>
                  </a:ext>
                </a:extLst>
              </p:cNvPr>
              <p:cNvSpPr>
                <a:spLocks noEditPoints="1"/>
              </p:cNvSpPr>
              <p:nvPr/>
            </p:nvSpPr>
            <p:spPr bwMode="auto">
              <a:xfrm>
                <a:off x="8577594" y="1485314"/>
                <a:ext cx="306830" cy="388694"/>
              </a:xfrm>
              <a:custGeom>
                <a:avLst/>
                <a:gdLst>
                  <a:gd name="T0" fmla="*/ 712 w 1934"/>
                  <a:gd name="T1" fmla="*/ 564 h 2450"/>
                  <a:gd name="T2" fmla="*/ 644 w 1934"/>
                  <a:gd name="T3" fmla="*/ 412 h 2450"/>
                  <a:gd name="T4" fmla="*/ 810 w 1934"/>
                  <a:gd name="T5" fmla="*/ 346 h 2450"/>
                  <a:gd name="T6" fmla="*/ 538 w 1934"/>
                  <a:gd name="T7" fmla="*/ 398 h 2450"/>
                  <a:gd name="T8" fmla="*/ 362 w 1934"/>
                  <a:gd name="T9" fmla="*/ 350 h 2450"/>
                  <a:gd name="T10" fmla="*/ 334 w 1934"/>
                  <a:gd name="T11" fmla="*/ 534 h 2450"/>
                  <a:gd name="T12" fmla="*/ 520 w 1934"/>
                  <a:gd name="T13" fmla="*/ 544 h 2450"/>
                  <a:gd name="T14" fmla="*/ 988 w 1934"/>
                  <a:gd name="T15" fmla="*/ 364 h 2450"/>
                  <a:gd name="T16" fmla="*/ 998 w 1934"/>
                  <a:gd name="T17" fmla="*/ 552 h 2450"/>
                  <a:gd name="T18" fmla="*/ 1180 w 1934"/>
                  <a:gd name="T19" fmla="*/ 522 h 2450"/>
                  <a:gd name="T20" fmla="*/ 1132 w 1934"/>
                  <a:gd name="T21" fmla="*/ 346 h 2450"/>
                  <a:gd name="T22" fmla="*/ 810 w 1934"/>
                  <a:gd name="T23" fmla="*/ 668 h 2450"/>
                  <a:gd name="T24" fmla="*/ 644 w 1934"/>
                  <a:gd name="T25" fmla="*/ 734 h 2450"/>
                  <a:gd name="T26" fmla="*/ 796 w 1934"/>
                  <a:gd name="T27" fmla="*/ 886 h 2450"/>
                  <a:gd name="T28" fmla="*/ 540 w 1934"/>
                  <a:gd name="T29" fmla="*/ 734 h 2450"/>
                  <a:gd name="T30" fmla="*/ 390 w 1934"/>
                  <a:gd name="T31" fmla="*/ 668 h 2450"/>
                  <a:gd name="T32" fmla="*/ 324 w 1934"/>
                  <a:gd name="T33" fmla="*/ 832 h 2450"/>
                  <a:gd name="T34" fmla="*/ 500 w 1934"/>
                  <a:gd name="T35" fmla="*/ 882 h 2450"/>
                  <a:gd name="T36" fmla="*/ 698 w 1934"/>
                  <a:gd name="T37" fmla="*/ 992 h 2450"/>
                  <a:gd name="T38" fmla="*/ 650 w 1934"/>
                  <a:gd name="T39" fmla="*/ 1168 h 2450"/>
                  <a:gd name="T40" fmla="*/ 834 w 1934"/>
                  <a:gd name="T41" fmla="*/ 1198 h 2450"/>
                  <a:gd name="T42" fmla="*/ 844 w 1934"/>
                  <a:gd name="T43" fmla="*/ 1010 h 2450"/>
                  <a:gd name="T44" fmla="*/ 352 w 1934"/>
                  <a:gd name="T45" fmla="*/ 1002 h 2450"/>
                  <a:gd name="T46" fmla="*/ 342 w 1934"/>
                  <a:gd name="T47" fmla="*/ 1190 h 2450"/>
                  <a:gd name="T48" fmla="*/ 528 w 1934"/>
                  <a:gd name="T49" fmla="*/ 1180 h 2450"/>
                  <a:gd name="T50" fmla="*/ 500 w 1934"/>
                  <a:gd name="T51" fmla="*/ 996 h 2450"/>
                  <a:gd name="T52" fmla="*/ 1360 w 1934"/>
                  <a:gd name="T53" fmla="*/ 2420 h 2450"/>
                  <a:gd name="T54" fmla="*/ 142 w 1934"/>
                  <a:gd name="T55" fmla="*/ 2418 h 2450"/>
                  <a:gd name="T56" fmla="*/ 0 w 1934"/>
                  <a:gd name="T57" fmla="*/ 2180 h 2450"/>
                  <a:gd name="T58" fmla="*/ 98 w 1934"/>
                  <a:gd name="T59" fmla="*/ 62 h 2450"/>
                  <a:gd name="T60" fmla="*/ 1292 w 1934"/>
                  <a:gd name="T61" fmla="*/ 6 h 2450"/>
                  <a:gd name="T62" fmla="*/ 1496 w 1934"/>
                  <a:gd name="T63" fmla="*/ 190 h 2450"/>
                  <a:gd name="T64" fmla="*/ 1422 w 1934"/>
                  <a:gd name="T65" fmla="*/ 1012 h 2450"/>
                  <a:gd name="T66" fmla="*/ 1294 w 1934"/>
                  <a:gd name="T67" fmla="*/ 232 h 2450"/>
                  <a:gd name="T68" fmla="*/ 222 w 1934"/>
                  <a:gd name="T69" fmla="*/ 222 h 2450"/>
                  <a:gd name="T70" fmla="*/ 232 w 1934"/>
                  <a:gd name="T71" fmla="*/ 1870 h 2450"/>
                  <a:gd name="T72" fmla="*/ 1148 w 1934"/>
                  <a:gd name="T73" fmla="*/ 2260 h 2450"/>
                  <a:gd name="T74" fmla="*/ 888 w 1934"/>
                  <a:gd name="T75" fmla="*/ 2174 h 2450"/>
                  <a:gd name="T76" fmla="*/ 818 w 1934"/>
                  <a:gd name="T77" fmla="*/ 2058 h 2450"/>
                  <a:gd name="T78" fmla="*/ 690 w 1934"/>
                  <a:gd name="T79" fmla="*/ 2058 h 2450"/>
                  <a:gd name="T80" fmla="*/ 620 w 1934"/>
                  <a:gd name="T81" fmla="*/ 2174 h 2450"/>
                  <a:gd name="T82" fmla="*/ 680 w 1934"/>
                  <a:gd name="T83" fmla="*/ 2284 h 2450"/>
                  <a:gd name="T84" fmla="*/ 806 w 1934"/>
                  <a:gd name="T85" fmla="*/ 2298 h 2450"/>
                  <a:gd name="T86" fmla="*/ 886 w 1934"/>
                  <a:gd name="T87" fmla="*/ 2188 h 2450"/>
                  <a:gd name="T88" fmla="*/ 1924 w 1934"/>
                  <a:gd name="T89" fmla="*/ 1298 h 2450"/>
                  <a:gd name="T90" fmla="*/ 1770 w 1934"/>
                  <a:gd name="T91" fmla="*/ 1230 h 2450"/>
                  <a:gd name="T92" fmla="*/ 1688 w 1934"/>
                  <a:gd name="T93" fmla="*/ 1248 h 2450"/>
                  <a:gd name="T94" fmla="*/ 1548 w 1934"/>
                  <a:gd name="T95" fmla="*/ 1164 h 2450"/>
                  <a:gd name="T96" fmla="*/ 1448 w 1934"/>
                  <a:gd name="T97" fmla="*/ 1198 h 2450"/>
                  <a:gd name="T98" fmla="*/ 1328 w 1934"/>
                  <a:gd name="T99" fmla="*/ 1100 h 2450"/>
                  <a:gd name="T100" fmla="*/ 1210 w 1934"/>
                  <a:gd name="T101" fmla="*/ 778 h 2450"/>
                  <a:gd name="T102" fmla="*/ 1086 w 1934"/>
                  <a:gd name="T103" fmla="*/ 668 h 2450"/>
                  <a:gd name="T104" fmla="*/ 966 w 1934"/>
                  <a:gd name="T105" fmla="*/ 766 h 2450"/>
                  <a:gd name="T106" fmla="*/ 700 w 1934"/>
                  <a:gd name="T107" fmla="*/ 1392 h 2450"/>
                  <a:gd name="T108" fmla="*/ 586 w 1934"/>
                  <a:gd name="T109" fmla="*/ 1468 h 2450"/>
                  <a:gd name="T110" fmla="*/ 1124 w 1934"/>
                  <a:gd name="T111" fmla="*/ 2112 h 2450"/>
                  <a:gd name="T112" fmla="*/ 1450 w 1934"/>
                  <a:gd name="T113" fmla="*/ 2236 h 2450"/>
                  <a:gd name="T114" fmla="*/ 1792 w 1934"/>
                  <a:gd name="T115" fmla="*/ 2094 h 2450"/>
                  <a:gd name="T116" fmla="*/ 1934 w 1934"/>
                  <a:gd name="T117" fmla="*/ 1750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4" h="2450">
                    <a:moveTo>
                      <a:pt x="864" y="496"/>
                    </a:moveTo>
                    <a:lnTo>
                      <a:pt x="864" y="496"/>
                    </a:lnTo>
                    <a:lnTo>
                      <a:pt x="862" y="510"/>
                    </a:lnTo>
                    <a:lnTo>
                      <a:pt x="858" y="522"/>
                    </a:lnTo>
                    <a:lnTo>
                      <a:pt x="852" y="534"/>
                    </a:lnTo>
                    <a:lnTo>
                      <a:pt x="844" y="544"/>
                    </a:lnTo>
                    <a:lnTo>
                      <a:pt x="834" y="552"/>
                    </a:lnTo>
                    <a:lnTo>
                      <a:pt x="822" y="558"/>
                    </a:lnTo>
                    <a:lnTo>
                      <a:pt x="810" y="562"/>
                    </a:lnTo>
                    <a:lnTo>
                      <a:pt x="796" y="564"/>
                    </a:lnTo>
                    <a:lnTo>
                      <a:pt x="712" y="564"/>
                    </a:lnTo>
                    <a:lnTo>
                      <a:pt x="712" y="564"/>
                    </a:lnTo>
                    <a:lnTo>
                      <a:pt x="698" y="562"/>
                    </a:lnTo>
                    <a:lnTo>
                      <a:pt x="686" y="558"/>
                    </a:lnTo>
                    <a:lnTo>
                      <a:pt x="674" y="552"/>
                    </a:lnTo>
                    <a:lnTo>
                      <a:pt x="664" y="544"/>
                    </a:lnTo>
                    <a:lnTo>
                      <a:pt x="656" y="534"/>
                    </a:lnTo>
                    <a:lnTo>
                      <a:pt x="650" y="522"/>
                    </a:lnTo>
                    <a:lnTo>
                      <a:pt x="646" y="510"/>
                    </a:lnTo>
                    <a:lnTo>
                      <a:pt x="644" y="496"/>
                    </a:lnTo>
                    <a:lnTo>
                      <a:pt x="644" y="412"/>
                    </a:lnTo>
                    <a:lnTo>
                      <a:pt x="644" y="412"/>
                    </a:lnTo>
                    <a:lnTo>
                      <a:pt x="646" y="398"/>
                    </a:lnTo>
                    <a:lnTo>
                      <a:pt x="650" y="386"/>
                    </a:lnTo>
                    <a:lnTo>
                      <a:pt x="656" y="374"/>
                    </a:lnTo>
                    <a:lnTo>
                      <a:pt x="664" y="364"/>
                    </a:lnTo>
                    <a:lnTo>
                      <a:pt x="674" y="356"/>
                    </a:lnTo>
                    <a:lnTo>
                      <a:pt x="686" y="350"/>
                    </a:lnTo>
                    <a:lnTo>
                      <a:pt x="698" y="346"/>
                    </a:lnTo>
                    <a:lnTo>
                      <a:pt x="712" y="344"/>
                    </a:lnTo>
                    <a:lnTo>
                      <a:pt x="796" y="344"/>
                    </a:lnTo>
                    <a:lnTo>
                      <a:pt x="796" y="344"/>
                    </a:lnTo>
                    <a:lnTo>
                      <a:pt x="810" y="346"/>
                    </a:lnTo>
                    <a:lnTo>
                      <a:pt x="822" y="350"/>
                    </a:lnTo>
                    <a:lnTo>
                      <a:pt x="834" y="356"/>
                    </a:lnTo>
                    <a:lnTo>
                      <a:pt x="844" y="364"/>
                    </a:lnTo>
                    <a:lnTo>
                      <a:pt x="852" y="374"/>
                    </a:lnTo>
                    <a:lnTo>
                      <a:pt x="858" y="386"/>
                    </a:lnTo>
                    <a:lnTo>
                      <a:pt x="862" y="398"/>
                    </a:lnTo>
                    <a:lnTo>
                      <a:pt x="864" y="412"/>
                    </a:lnTo>
                    <a:lnTo>
                      <a:pt x="864" y="496"/>
                    </a:lnTo>
                    <a:close/>
                    <a:moveTo>
                      <a:pt x="540" y="412"/>
                    </a:moveTo>
                    <a:lnTo>
                      <a:pt x="540" y="412"/>
                    </a:lnTo>
                    <a:lnTo>
                      <a:pt x="538" y="398"/>
                    </a:lnTo>
                    <a:lnTo>
                      <a:pt x="534" y="386"/>
                    </a:lnTo>
                    <a:lnTo>
                      <a:pt x="528" y="374"/>
                    </a:lnTo>
                    <a:lnTo>
                      <a:pt x="520" y="364"/>
                    </a:lnTo>
                    <a:lnTo>
                      <a:pt x="510" y="356"/>
                    </a:lnTo>
                    <a:lnTo>
                      <a:pt x="500" y="350"/>
                    </a:lnTo>
                    <a:lnTo>
                      <a:pt x="486" y="346"/>
                    </a:lnTo>
                    <a:lnTo>
                      <a:pt x="472" y="344"/>
                    </a:lnTo>
                    <a:lnTo>
                      <a:pt x="390" y="344"/>
                    </a:lnTo>
                    <a:lnTo>
                      <a:pt x="390" y="344"/>
                    </a:lnTo>
                    <a:lnTo>
                      <a:pt x="376" y="346"/>
                    </a:lnTo>
                    <a:lnTo>
                      <a:pt x="362" y="350"/>
                    </a:lnTo>
                    <a:lnTo>
                      <a:pt x="352" y="356"/>
                    </a:lnTo>
                    <a:lnTo>
                      <a:pt x="342" y="364"/>
                    </a:lnTo>
                    <a:lnTo>
                      <a:pt x="334" y="374"/>
                    </a:lnTo>
                    <a:lnTo>
                      <a:pt x="328" y="386"/>
                    </a:lnTo>
                    <a:lnTo>
                      <a:pt x="324" y="398"/>
                    </a:lnTo>
                    <a:lnTo>
                      <a:pt x="322" y="412"/>
                    </a:lnTo>
                    <a:lnTo>
                      <a:pt x="322" y="496"/>
                    </a:lnTo>
                    <a:lnTo>
                      <a:pt x="322" y="496"/>
                    </a:lnTo>
                    <a:lnTo>
                      <a:pt x="324" y="510"/>
                    </a:lnTo>
                    <a:lnTo>
                      <a:pt x="328" y="522"/>
                    </a:lnTo>
                    <a:lnTo>
                      <a:pt x="334" y="534"/>
                    </a:lnTo>
                    <a:lnTo>
                      <a:pt x="342" y="544"/>
                    </a:lnTo>
                    <a:lnTo>
                      <a:pt x="352" y="552"/>
                    </a:lnTo>
                    <a:lnTo>
                      <a:pt x="362" y="558"/>
                    </a:lnTo>
                    <a:lnTo>
                      <a:pt x="376" y="562"/>
                    </a:lnTo>
                    <a:lnTo>
                      <a:pt x="390" y="564"/>
                    </a:lnTo>
                    <a:lnTo>
                      <a:pt x="472" y="564"/>
                    </a:lnTo>
                    <a:lnTo>
                      <a:pt x="472" y="564"/>
                    </a:lnTo>
                    <a:lnTo>
                      <a:pt x="486" y="562"/>
                    </a:lnTo>
                    <a:lnTo>
                      <a:pt x="500" y="558"/>
                    </a:lnTo>
                    <a:lnTo>
                      <a:pt x="510" y="552"/>
                    </a:lnTo>
                    <a:lnTo>
                      <a:pt x="520" y="544"/>
                    </a:lnTo>
                    <a:lnTo>
                      <a:pt x="528" y="534"/>
                    </a:lnTo>
                    <a:lnTo>
                      <a:pt x="534" y="522"/>
                    </a:lnTo>
                    <a:lnTo>
                      <a:pt x="538" y="510"/>
                    </a:lnTo>
                    <a:lnTo>
                      <a:pt x="540" y="496"/>
                    </a:lnTo>
                    <a:lnTo>
                      <a:pt x="540" y="412"/>
                    </a:lnTo>
                    <a:close/>
                    <a:moveTo>
                      <a:pt x="1036" y="344"/>
                    </a:moveTo>
                    <a:lnTo>
                      <a:pt x="1036" y="344"/>
                    </a:lnTo>
                    <a:lnTo>
                      <a:pt x="1022" y="346"/>
                    </a:lnTo>
                    <a:lnTo>
                      <a:pt x="1008" y="350"/>
                    </a:lnTo>
                    <a:lnTo>
                      <a:pt x="998" y="356"/>
                    </a:lnTo>
                    <a:lnTo>
                      <a:pt x="988" y="364"/>
                    </a:lnTo>
                    <a:lnTo>
                      <a:pt x="980" y="374"/>
                    </a:lnTo>
                    <a:lnTo>
                      <a:pt x="974" y="386"/>
                    </a:lnTo>
                    <a:lnTo>
                      <a:pt x="970" y="398"/>
                    </a:lnTo>
                    <a:lnTo>
                      <a:pt x="968" y="412"/>
                    </a:lnTo>
                    <a:lnTo>
                      <a:pt x="968" y="496"/>
                    </a:lnTo>
                    <a:lnTo>
                      <a:pt x="968" y="496"/>
                    </a:lnTo>
                    <a:lnTo>
                      <a:pt x="970" y="510"/>
                    </a:lnTo>
                    <a:lnTo>
                      <a:pt x="974" y="522"/>
                    </a:lnTo>
                    <a:lnTo>
                      <a:pt x="980" y="534"/>
                    </a:lnTo>
                    <a:lnTo>
                      <a:pt x="988" y="544"/>
                    </a:lnTo>
                    <a:lnTo>
                      <a:pt x="998" y="552"/>
                    </a:lnTo>
                    <a:lnTo>
                      <a:pt x="1008" y="558"/>
                    </a:lnTo>
                    <a:lnTo>
                      <a:pt x="1022" y="562"/>
                    </a:lnTo>
                    <a:lnTo>
                      <a:pt x="1036" y="564"/>
                    </a:lnTo>
                    <a:lnTo>
                      <a:pt x="1118" y="564"/>
                    </a:lnTo>
                    <a:lnTo>
                      <a:pt x="1118" y="564"/>
                    </a:lnTo>
                    <a:lnTo>
                      <a:pt x="1132" y="562"/>
                    </a:lnTo>
                    <a:lnTo>
                      <a:pt x="1146" y="558"/>
                    </a:lnTo>
                    <a:lnTo>
                      <a:pt x="1156" y="552"/>
                    </a:lnTo>
                    <a:lnTo>
                      <a:pt x="1166" y="544"/>
                    </a:lnTo>
                    <a:lnTo>
                      <a:pt x="1174" y="534"/>
                    </a:lnTo>
                    <a:lnTo>
                      <a:pt x="1180" y="522"/>
                    </a:lnTo>
                    <a:lnTo>
                      <a:pt x="1184" y="510"/>
                    </a:lnTo>
                    <a:lnTo>
                      <a:pt x="1186" y="496"/>
                    </a:lnTo>
                    <a:lnTo>
                      <a:pt x="1186" y="412"/>
                    </a:lnTo>
                    <a:lnTo>
                      <a:pt x="1186" y="412"/>
                    </a:lnTo>
                    <a:lnTo>
                      <a:pt x="1184" y="398"/>
                    </a:lnTo>
                    <a:lnTo>
                      <a:pt x="1180" y="386"/>
                    </a:lnTo>
                    <a:lnTo>
                      <a:pt x="1174" y="374"/>
                    </a:lnTo>
                    <a:lnTo>
                      <a:pt x="1166" y="364"/>
                    </a:lnTo>
                    <a:lnTo>
                      <a:pt x="1156" y="356"/>
                    </a:lnTo>
                    <a:lnTo>
                      <a:pt x="1146" y="350"/>
                    </a:lnTo>
                    <a:lnTo>
                      <a:pt x="1132" y="346"/>
                    </a:lnTo>
                    <a:lnTo>
                      <a:pt x="1118" y="344"/>
                    </a:lnTo>
                    <a:lnTo>
                      <a:pt x="1036" y="344"/>
                    </a:lnTo>
                    <a:close/>
                    <a:moveTo>
                      <a:pt x="864" y="734"/>
                    </a:moveTo>
                    <a:lnTo>
                      <a:pt x="864" y="734"/>
                    </a:lnTo>
                    <a:lnTo>
                      <a:pt x="862" y="720"/>
                    </a:lnTo>
                    <a:lnTo>
                      <a:pt x="858" y="708"/>
                    </a:lnTo>
                    <a:lnTo>
                      <a:pt x="852" y="696"/>
                    </a:lnTo>
                    <a:lnTo>
                      <a:pt x="844" y="686"/>
                    </a:lnTo>
                    <a:lnTo>
                      <a:pt x="834" y="678"/>
                    </a:lnTo>
                    <a:lnTo>
                      <a:pt x="822" y="672"/>
                    </a:lnTo>
                    <a:lnTo>
                      <a:pt x="810" y="668"/>
                    </a:lnTo>
                    <a:lnTo>
                      <a:pt x="796" y="668"/>
                    </a:lnTo>
                    <a:lnTo>
                      <a:pt x="712" y="668"/>
                    </a:lnTo>
                    <a:lnTo>
                      <a:pt x="712" y="668"/>
                    </a:lnTo>
                    <a:lnTo>
                      <a:pt x="698" y="668"/>
                    </a:lnTo>
                    <a:lnTo>
                      <a:pt x="686" y="672"/>
                    </a:lnTo>
                    <a:lnTo>
                      <a:pt x="674" y="678"/>
                    </a:lnTo>
                    <a:lnTo>
                      <a:pt x="664" y="686"/>
                    </a:lnTo>
                    <a:lnTo>
                      <a:pt x="656" y="696"/>
                    </a:lnTo>
                    <a:lnTo>
                      <a:pt x="650" y="708"/>
                    </a:lnTo>
                    <a:lnTo>
                      <a:pt x="646" y="720"/>
                    </a:lnTo>
                    <a:lnTo>
                      <a:pt x="644" y="734"/>
                    </a:lnTo>
                    <a:lnTo>
                      <a:pt x="644" y="820"/>
                    </a:lnTo>
                    <a:lnTo>
                      <a:pt x="644" y="820"/>
                    </a:lnTo>
                    <a:lnTo>
                      <a:pt x="646" y="832"/>
                    </a:lnTo>
                    <a:lnTo>
                      <a:pt x="650" y="846"/>
                    </a:lnTo>
                    <a:lnTo>
                      <a:pt x="656" y="856"/>
                    </a:lnTo>
                    <a:lnTo>
                      <a:pt x="664" y="866"/>
                    </a:lnTo>
                    <a:lnTo>
                      <a:pt x="674" y="876"/>
                    </a:lnTo>
                    <a:lnTo>
                      <a:pt x="686" y="882"/>
                    </a:lnTo>
                    <a:lnTo>
                      <a:pt x="698" y="886"/>
                    </a:lnTo>
                    <a:lnTo>
                      <a:pt x="712" y="886"/>
                    </a:lnTo>
                    <a:lnTo>
                      <a:pt x="796" y="886"/>
                    </a:lnTo>
                    <a:lnTo>
                      <a:pt x="796" y="886"/>
                    </a:lnTo>
                    <a:lnTo>
                      <a:pt x="810" y="886"/>
                    </a:lnTo>
                    <a:lnTo>
                      <a:pt x="822" y="882"/>
                    </a:lnTo>
                    <a:lnTo>
                      <a:pt x="834" y="876"/>
                    </a:lnTo>
                    <a:lnTo>
                      <a:pt x="844" y="866"/>
                    </a:lnTo>
                    <a:lnTo>
                      <a:pt x="852" y="856"/>
                    </a:lnTo>
                    <a:lnTo>
                      <a:pt x="858" y="846"/>
                    </a:lnTo>
                    <a:lnTo>
                      <a:pt x="862" y="832"/>
                    </a:lnTo>
                    <a:lnTo>
                      <a:pt x="864" y="820"/>
                    </a:lnTo>
                    <a:lnTo>
                      <a:pt x="864" y="734"/>
                    </a:lnTo>
                    <a:close/>
                    <a:moveTo>
                      <a:pt x="540" y="734"/>
                    </a:moveTo>
                    <a:lnTo>
                      <a:pt x="540" y="734"/>
                    </a:lnTo>
                    <a:lnTo>
                      <a:pt x="538" y="720"/>
                    </a:lnTo>
                    <a:lnTo>
                      <a:pt x="534" y="708"/>
                    </a:lnTo>
                    <a:lnTo>
                      <a:pt x="528" y="696"/>
                    </a:lnTo>
                    <a:lnTo>
                      <a:pt x="520" y="686"/>
                    </a:lnTo>
                    <a:lnTo>
                      <a:pt x="510" y="678"/>
                    </a:lnTo>
                    <a:lnTo>
                      <a:pt x="500" y="672"/>
                    </a:lnTo>
                    <a:lnTo>
                      <a:pt x="486" y="668"/>
                    </a:lnTo>
                    <a:lnTo>
                      <a:pt x="472" y="668"/>
                    </a:lnTo>
                    <a:lnTo>
                      <a:pt x="390" y="668"/>
                    </a:lnTo>
                    <a:lnTo>
                      <a:pt x="390" y="668"/>
                    </a:lnTo>
                    <a:lnTo>
                      <a:pt x="376" y="668"/>
                    </a:lnTo>
                    <a:lnTo>
                      <a:pt x="362" y="672"/>
                    </a:lnTo>
                    <a:lnTo>
                      <a:pt x="352" y="678"/>
                    </a:lnTo>
                    <a:lnTo>
                      <a:pt x="342" y="686"/>
                    </a:lnTo>
                    <a:lnTo>
                      <a:pt x="334" y="696"/>
                    </a:lnTo>
                    <a:lnTo>
                      <a:pt x="328" y="708"/>
                    </a:lnTo>
                    <a:lnTo>
                      <a:pt x="324" y="720"/>
                    </a:lnTo>
                    <a:lnTo>
                      <a:pt x="322" y="734"/>
                    </a:lnTo>
                    <a:lnTo>
                      <a:pt x="322" y="820"/>
                    </a:lnTo>
                    <a:lnTo>
                      <a:pt x="322" y="820"/>
                    </a:lnTo>
                    <a:lnTo>
                      <a:pt x="324" y="832"/>
                    </a:lnTo>
                    <a:lnTo>
                      <a:pt x="328" y="846"/>
                    </a:lnTo>
                    <a:lnTo>
                      <a:pt x="334" y="856"/>
                    </a:lnTo>
                    <a:lnTo>
                      <a:pt x="342" y="866"/>
                    </a:lnTo>
                    <a:lnTo>
                      <a:pt x="352" y="876"/>
                    </a:lnTo>
                    <a:lnTo>
                      <a:pt x="362" y="882"/>
                    </a:lnTo>
                    <a:lnTo>
                      <a:pt x="376" y="886"/>
                    </a:lnTo>
                    <a:lnTo>
                      <a:pt x="390" y="886"/>
                    </a:lnTo>
                    <a:lnTo>
                      <a:pt x="472" y="886"/>
                    </a:lnTo>
                    <a:lnTo>
                      <a:pt x="472" y="886"/>
                    </a:lnTo>
                    <a:lnTo>
                      <a:pt x="486" y="886"/>
                    </a:lnTo>
                    <a:lnTo>
                      <a:pt x="500" y="882"/>
                    </a:lnTo>
                    <a:lnTo>
                      <a:pt x="510" y="876"/>
                    </a:lnTo>
                    <a:lnTo>
                      <a:pt x="520" y="866"/>
                    </a:lnTo>
                    <a:lnTo>
                      <a:pt x="528" y="856"/>
                    </a:lnTo>
                    <a:lnTo>
                      <a:pt x="534" y="846"/>
                    </a:lnTo>
                    <a:lnTo>
                      <a:pt x="538" y="832"/>
                    </a:lnTo>
                    <a:lnTo>
                      <a:pt x="540" y="820"/>
                    </a:lnTo>
                    <a:lnTo>
                      <a:pt x="540" y="734"/>
                    </a:lnTo>
                    <a:close/>
                    <a:moveTo>
                      <a:pt x="796" y="990"/>
                    </a:moveTo>
                    <a:lnTo>
                      <a:pt x="712" y="990"/>
                    </a:lnTo>
                    <a:lnTo>
                      <a:pt x="712" y="990"/>
                    </a:lnTo>
                    <a:lnTo>
                      <a:pt x="698" y="992"/>
                    </a:lnTo>
                    <a:lnTo>
                      <a:pt x="686" y="996"/>
                    </a:lnTo>
                    <a:lnTo>
                      <a:pt x="674" y="1002"/>
                    </a:lnTo>
                    <a:lnTo>
                      <a:pt x="664" y="1010"/>
                    </a:lnTo>
                    <a:lnTo>
                      <a:pt x="656" y="1020"/>
                    </a:lnTo>
                    <a:lnTo>
                      <a:pt x="650" y="1032"/>
                    </a:lnTo>
                    <a:lnTo>
                      <a:pt x="646" y="1044"/>
                    </a:lnTo>
                    <a:lnTo>
                      <a:pt x="644" y="1058"/>
                    </a:lnTo>
                    <a:lnTo>
                      <a:pt x="644" y="1142"/>
                    </a:lnTo>
                    <a:lnTo>
                      <a:pt x="644" y="1142"/>
                    </a:lnTo>
                    <a:lnTo>
                      <a:pt x="646" y="1156"/>
                    </a:lnTo>
                    <a:lnTo>
                      <a:pt x="650" y="1168"/>
                    </a:lnTo>
                    <a:lnTo>
                      <a:pt x="656" y="1180"/>
                    </a:lnTo>
                    <a:lnTo>
                      <a:pt x="664" y="1190"/>
                    </a:lnTo>
                    <a:lnTo>
                      <a:pt x="674" y="1198"/>
                    </a:lnTo>
                    <a:lnTo>
                      <a:pt x="686" y="1204"/>
                    </a:lnTo>
                    <a:lnTo>
                      <a:pt x="698" y="1208"/>
                    </a:lnTo>
                    <a:lnTo>
                      <a:pt x="712" y="1210"/>
                    </a:lnTo>
                    <a:lnTo>
                      <a:pt x="796" y="1210"/>
                    </a:lnTo>
                    <a:lnTo>
                      <a:pt x="796" y="1210"/>
                    </a:lnTo>
                    <a:lnTo>
                      <a:pt x="810" y="1208"/>
                    </a:lnTo>
                    <a:lnTo>
                      <a:pt x="822" y="1204"/>
                    </a:lnTo>
                    <a:lnTo>
                      <a:pt x="834" y="1198"/>
                    </a:lnTo>
                    <a:lnTo>
                      <a:pt x="844" y="1190"/>
                    </a:lnTo>
                    <a:lnTo>
                      <a:pt x="852" y="1180"/>
                    </a:lnTo>
                    <a:lnTo>
                      <a:pt x="858" y="1168"/>
                    </a:lnTo>
                    <a:lnTo>
                      <a:pt x="862" y="1156"/>
                    </a:lnTo>
                    <a:lnTo>
                      <a:pt x="864" y="1142"/>
                    </a:lnTo>
                    <a:lnTo>
                      <a:pt x="864" y="1058"/>
                    </a:lnTo>
                    <a:lnTo>
                      <a:pt x="864" y="1058"/>
                    </a:lnTo>
                    <a:lnTo>
                      <a:pt x="862" y="1044"/>
                    </a:lnTo>
                    <a:lnTo>
                      <a:pt x="858" y="1032"/>
                    </a:lnTo>
                    <a:lnTo>
                      <a:pt x="852" y="1020"/>
                    </a:lnTo>
                    <a:lnTo>
                      <a:pt x="844" y="1010"/>
                    </a:lnTo>
                    <a:lnTo>
                      <a:pt x="834" y="1002"/>
                    </a:lnTo>
                    <a:lnTo>
                      <a:pt x="822" y="996"/>
                    </a:lnTo>
                    <a:lnTo>
                      <a:pt x="810" y="992"/>
                    </a:lnTo>
                    <a:lnTo>
                      <a:pt x="796" y="990"/>
                    </a:lnTo>
                    <a:lnTo>
                      <a:pt x="796" y="990"/>
                    </a:lnTo>
                    <a:close/>
                    <a:moveTo>
                      <a:pt x="472" y="990"/>
                    </a:moveTo>
                    <a:lnTo>
                      <a:pt x="390" y="990"/>
                    </a:lnTo>
                    <a:lnTo>
                      <a:pt x="390" y="990"/>
                    </a:lnTo>
                    <a:lnTo>
                      <a:pt x="376" y="992"/>
                    </a:lnTo>
                    <a:lnTo>
                      <a:pt x="362" y="996"/>
                    </a:lnTo>
                    <a:lnTo>
                      <a:pt x="352" y="1002"/>
                    </a:lnTo>
                    <a:lnTo>
                      <a:pt x="342" y="1010"/>
                    </a:lnTo>
                    <a:lnTo>
                      <a:pt x="334" y="1020"/>
                    </a:lnTo>
                    <a:lnTo>
                      <a:pt x="328" y="1032"/>
                    </a:lnTo>
                    <a:lnTo>
                      <a:pt x="324" y="1044"/>
                    </a:lnTo>
                    <a:lnTo>
                      <a:pt x="322" y="1058"/>
                    </a:lnTo>
                    <a:lnTo>
                      <a:pt x="322" y="1142"/>
                    </a:lnTo>
                    <a:lnTo>
                      <a:pt x="322" y="1142"/>
                    </a:lnTo>
                    <a:lnTo>
                      <a:pt x="324" y="1156"/>
                    </a:lnTo>
                    <a:lnTo>
                      <a:pt x="328" y="1168"/>
                    </a:lnTo>
                    <a:lnTo>
                      <a:pt x="334" y="1180"/>
                    </a:lnTo>
                    <a:lnTo>
                      <a:pt x="342" y="1190"/>
                    </a:lnTo>
                    <a:lnTo>
                      <a:pt x="352" y="1198"/>
                    </a:lnTo>
                    <a:lnTo>
                      <a:pt x="362" y="1204"/>
                    </a:lnTo>
                    <a:lnTo>
                      <a:pt x="376" y="1208"/>
                    </a:lnTo>
                    <a:lnTo>
                      <a:pt x="390" y="1210"/>
                    </a:lnTo>
                    <a:lnTo>
                      <a:pt x="472" y="1210"/>
                    </a:lnTo>
                    <a:lnTo>
                      <a:pt x="472" y="1210"/>
                    </a:lnTo>
                    <a:lnTo>
                      <a:pt x="486" y="1208"/>
                    </a:lnTo>
                    <a:lnTo>
                      <a:pt x="500" y="1204"/>
                    </a:lnTo>
                    <a:lnTo>
                      <a:pt x="510" y="1198"/>
                    </a:lnTo>
                    <a:lnTo>
                      <a:pt x="520" y="1190"/>
                    </a:lnTo>
                    <a:lnTo>
                      <a:pt x="528" y="1180"/>
                    </a:lnTo>
                    <a:lnTo>
                      <a:pt x="534" y="1168"/>
                    </a:lnTo>
                    <a:lnTo>
                      <a:pt x="538" y="1156"/>
                    </a:lnTo>
                    <a:lnTo>
                      <a:pt x="540" y="1142"/>
                    </a:lnTo>
                    <a:lnTo>
                      <a:pt x="540" y="1058"/>
                    </a:lnTo>
                    <a:lnTo>
                      <a:pt x="540" y="1058"/>
                    </a:lnTo>
                    <a:lnTo>
                      <a:pt x="538" y="1044"/>
                    </a:lnTo>
                    <a:lnTo>
                      <a:pt x="534" y="1032"/>
                    </a:lnTo>
                    <a:lnTo>
                      <a:pt x="528" y="1020"/>
                    </a:lnTo>
                    <a:lnTo>
                      <a:pt x="520" y="1010"/>
                    </a:lnTo>
                    <a:lnTo>
                      <a:pt x="510" y="1002"/>
                    </a:lnTo>
                    <a:lnTo>
                      <a:pt x="500" y="996"/>
                    </a:lnTo>
                    <a:lnTo>
                      <a:pt x="486" y="992"/>
                    </a:lnTo>
                    <a:lnTo>
                      <a:pt x="472" y="990"/>
                    </a:lnTo>
                    <a:lnTo>
                      <a:pt x="472" y="990"/>
                    </a:lnTo>
                    <a:close/>
                    <a:moveTo>
                      <a:pt x="1450" y="2344"/>
                    </a:moveTo>
                    <a:lnTo>
                      <a:pt x="1450" y="2344"/>
                    </a:lnTo>
                    <a:lnTo>
                      <a:pt x="1452" y="2344"/>
                    </a:lnTo>
                    <a:lnTo>
                      <a:pt x="1452" y="2344"/>
                    </a:lnTo>
                    <a:lnTo>
                      <a:pt x="1432" y="2366"/>
                    </a:lnTo>
                    <a:lnTo>
                      <a:pt x="1410" y="2386"/>
                    </a:lnTo>
                    <a:lnTo>
                      <a:pt x="1386" y="2406"/>
                    </a:lnTo>
                    <a:lnTo>
                      <a:pt x="1360" y="2420"/>
                    </a:lnTo>
                    <a:lnTo>
                      <a:pt x="1332" y="2432"/>
                    </a:lnTo>
                    <a:lnTo>
                      <a:pt x="1302" y="2442"/>
                    </a:lnTo>
                    <a:lnTo>
                      <a:pt x="1270" y="2448"/>
                    </a:lnTo>
                    <a:lnTo>
                      <a:pt x="1238" y="2450"/>
                    </a:lnTo>
                    <a:lnTo>
                      <a:pt x="270" y="2450"/>
                    </a:lnTo>
                    <a:lnTo>
                      <a:pt x="270" y="2450"/>
                    </a:lnTo>
                    <a:lnTo>
                      <a:pt x="242" y="2448"/>
                    </a:lnTo>
                    <a:lnTo>
                      <a:pt x="216" y="2444"/>
                    </a:lnTo>
                    <a:lnTo>
                      <a:pt x="190" y="2438"/>
                    </a:lnTo>
                    <a:lnTo>
                      <a:pt x="164" y="2428"/>
                    </a:lnTo>
                    <a:lnTo>
                      <a:pt x="142" y="2418"/>
                    </a:lnTo>
                    <a:lnTo>
                      <a:pt x="118" y="2404"/>
                    </a:lnTo>
                    <a:lnTo>
                      <a:pt x="98" y="2388"/>
                    </a:lnTo>
                    <a:lnTo>
                      <a:pt x="80" y="2370"/>
                    </a:lnTo>
                    <a:lnTo>
                      <a:pt x="62" y="2352"/>
                    </a:lnTo>
                    <a:lnTo>
                      <a:pt x="46" y="2330"/>
                    </a:lnTo>
                    <a:lnTo>
                      <a:pt x="32" y="2308"/>
                    </a:lnTo>
                    <a:lnTo>
                      <a:pt x="22" y="2286"/>
                    </a:lnTo>
                    <a:lnTo>
                      <a:pt x="12" y="2260"/>
                    </a:lnTo>
                    <a:lnTo>
                      <a:pt x="6" y="2234"/>
                    </a:lnTo>
                    <a:lnTo>
                      <a:pt x="2" y="2208"/>
                    </a:lnTo>
                    <a:lnTo>
                      <a:pt x="0" y="2180"/>
                    </a:lnTo>
                    <a:lnTo>
                      <a:pt x="0" y="270"/>
                    </a:lnTo>
                    <a:lnTo>
                      <a:pt x="0" y="270"/>
                    </a:lnTo>
                    <a:lnTo>
                      <a:pt x="2" y="242"/>
                    </a:lnTo>
                    <a:lnTo>
                      <a:pt x="6" y="216"/>
                    </a:lnTo>
                    <a:lnTo>
                      <a:pt x="12" y="190"/>
                    </a:lnTo>
                    <a:lnTo>
                      <a:pt x="22" y="164"/>
                    </a:lnTo>
                    <a:lnTo>
                      <a:pt x="32" y="142"/>
                    </a:lnTo>
                    <a:lnTo>
                      <a:pt x="46" y="120"/>
                    </a:lnTo>
                    <a:lnTo>
                      <a:pt x="62" y="98"/>
                    </a:lnTo>
                    <a:lnTo>
                      <a:pt x="80" y="80"/>
                    </a:lnTo>
                    <a:lnTo>
                      <a:pt x="98" y="62"/>
                    </a:lnTo>
                    <a:lnTo>
                      <a:pt x="118" y="46"/>
                    </a:lnTo>
                    <a:lnTo>
                      <a:pt x="142" y="32"/>
                    </a:lnTo>
                    <a:lnTo>
                      <a:pt x="164" y="22"/>
                    </a:lnTo>
                    <a:lnTo>
                      <a:pt x="190" y="12"/>
                    </a:lnTo>
                    <a:lnTo>
                      <a:pt x="216" y="6"/>
                    </a:lnTo>
                    <a:lnTo>
                      <a:pt x="242" y="2"/>
                    </a:lnTo>
                    <a:lnTo>
                      <a:pt x="270" y="0"/>
                    </a:lnTo>
                    <a:lnTo>
                      <a:pt x="1238" y="0"/>
                    </a:lnTo>
                    <a:lnTo>
                      <a:pt x="1238" y="0"/>
                    </a:lnTo>
                    <a:lnTo>
                      <a:pt x="1266" y="2"/>
                    </a:lnTo>
                    <a:lnTo>
                      <a:pt x="1292" y="6"/>
                    </a:lnTo>
                    <a:lnTo>
                      <a:pt x="1318" y="12"/>
                    </a:lnTo>
                    <a:lnTo>
                      <a:pt x="1344" y="22"/>
                    </a:lnTo>
                    <a:lnTo>
                      <a:pt x="1366" y="32"/>
                    </a:lnTo>
                    <a:lnTo>
                      <a:pt x="1390" y="46"/>
                    </a:lnTo>
                    <a:lnTo>
                      <a:pt x="1410" y="62"/>
                    </a:lnTo>
                    <a:lnTo>
                      <a:pt x="1428" y="80"/>
                    </a:lnTo>
                    <a:lnTo>
                      <a:pt x="1446" y="98"/>
                    </a:lnTo>
                    <a:lnTo>
                      <a:pt x="1462" y="120"/>
                    </a:lnTo>
                    <a:lnTo>
                      <a:pt x="1476" y="142"/>
                    </a:lnTo>
                    <a:lnTo>
                      <a:pt x="1486" y="164"/>
                    </a:lnTo>
                    <a:lnTo>
                      <a:pt x="1496" y="190"/>
                    </a:lnTo>
                    <a:lnTo>
                      <a:pt x="1502" y="216"/>
                    </a:lnTo>
                    <a:lnTo>
                      <a:pt x="1506" y="242"/>
                    </a:lnTo>
                    <a:lnTo>
                      <a:pt x="1508" y="270"/>
                    </a:lnTo>
                    <a:lnTo>
                      <a:pt x="1508" y="1064"/>
                    </a:lnTo>
                    <a:lnTo>
                      <a:pt x="1508" y="1064"/>
                    </a:lnTo>
                    <a:lnTo>
                      <a:pt x="1496" y="1066"/>
                    </a:lnTo>
                    <a:lnTo>
                      <a:pt x="1496" y="1066"/>
                    </a:lnTo>
                    <a:lnTo>
                      <a:pt x="1480" y="1050"/>
                    </a:lnTo>
                    <a:lnTo>
                      <a:pt x="1462" y="1036"/>
                    </a:lnTo>
                    <a:lnTo>
                      <a:pt x="1442" y="1022"/>
                    </a:lnTo>
                    <a:lnTo>
                      <a:pt x="1422" y="1012"/>
                    </a:lnTo>
                    <a:lnTo>
                      <a:pt x="1400" y="1004"/>
                    </a:lnTo>
                    <a:lnTo>
                      <a:pt x="1376" y="998"/>
                    </a:lnTo>
                    <a:lnTo>
                      <a:pt x="1352" y="994"/>
                    </a:lnTo>
                    <a:lnTo>
                      <a:pt x="1328" y="992"/>
                    </a:lnTo>
                    <a:lnTo>
                      <a:pt x="1328" y="992"/>
                    </a:lnTo>
                    <a:lnTo>
                      <a:pt x="1306" y="994"/>
                    </a:lnTo>
                    <a:lnTo>
                      <a:pt x="1306" y="270"/>
                    </a:lnTo>
                    <a:lnTo>
                      <a:pt x="1306" y="270"/>
                    </a:lnTo>
                    <a:lnTo>
                      <a:pt x="1304" y="256"/>
                    </a:lnTo>
                    <a:lnTo>
                      <a:pt x="1300" y="244"/>
                    </a:lnTo>
                    <a:lnTo>
                      <a:pt x="1294" y="232"/>
                    </a:lnTo>
                    <a:lnTo>
                      <a:pt x="1286" y="222"/>
                    </a:lnTo>
                    <a:lnTo>
                      <a:pt x="1276" y="214"/>
                    </a:lnTo>
                    <a:lnTo>
                      <a:pt x="1264" y="208"/>
                    </a:lnTo>
                    <a:lnTo>
                      <a:pt x="1252" y="204"/>
                    </a:lnTo>
                    <a:lnTo>
                      <a:pt x="1238" y="202"/>
                    </a:lnTo>
                    <a:lnTo>
                      <a:pt x="270" y="202"/>
                    </a:lnTo>
                    <a:lnTo>
                      <a:pt x="270" y="202"/>
                    </a:lnTo>
                    <a:lnTo>
                      <a:pt x="256" y="204"/>
                    </a:lnTo>
                    <a:lnTo>
                      <a:pt x="244" y="208"/>
                    </a:lnTo>
                    <a:lnTo>
                      <a:pt x="232" y="214"/>
                    </a:lnTo>
                    <a:lnTo>
                      <a:pt x="222" y="222"/>
                    </a:lnTo>
                    <a:lnTo>
                      <a:pt x="214" y="232"/>
                    </a:lnTo>
                    <a:lnTo>
                      <a:pt x="208" y="244"/>
                    </a:lnTo>
                    <a:lnTo>
                      <a:pt x="204" y="256"/>
                    </a:lnTo>
                    <a:lnTo>
                      <a:pt x="202" y="270"/>
                    </a:lnTo>
                    <a:lnTo>
                      <a:pt x="202" y="1814"/>
                    </a:lnTo>
                    <a:lnTo>
                      <a:pt x="202" y="1814"/>
                    </a:lnTo>
                    <a:lnTo>
                      <a:pt x="204" y="1828"/>
                    </a:lnTo>
                    <a:lnTo>
                      <a:pt x="208" y="1840"/>
                    </a:lnTo>
                    <a:lnTo>
                      <a:pt x="214" y="1852"/>
                    </a:lnTo>
                    <a:lnTo>
                      <a:pt x="222" y="1862"/>
                    </a:lnTo>
                    <a:lnTo>
                      <a:pt x="232" y="1870"/>
                    </a:lnTo>
                    <a:lnTo>
                      <a:pt x="244" y="1876"/>
                    </a:lnTo>
                    <a:lnTo>
                      <a:pt x="256" y="1880"/>
                    </a:lnTo>
                    <a:lnTo>
                      <a:pt x="270" y="1882"/>
                    </a:lnTo>
                    <a:lnTo>
                      <a:pt x="740" y="1882"/>
                    </a:lnTo>
                    <a:lnTo>
                      <a:pt x="1040" y="2180"/>
                    </a:lnTo>
                    <a:lnTo>
                      <a:pt x="1040" y="2180"/>
                    </a:lnTo>
                    <a:lnTo>
                      <a:pt x="1052" y="2190"/>
                    </a:lnTo>
                    <a:lnTo>
                      <a:pt x="1066" y="2202"/>
                    </a:lnTo>
                    <a:lnTo>
                      <a:pt x="1066" y="2202"/>
                    </a:lnTo>
                    <a:lnTo>
                      <a:pt x="1106" y="2232"/>
                    </a:lnTo>
                    <a:lnTo>
                      <a:pt x="1148" y="2260"/>
                    </a:lnTo>
                    <a:lnTo>
                      <a:pt x="1194" y="2284"/>
                    </a:lnTo>
                    <a:lnTo>
                      <a:pt x="1242" y="2306"/>
                    </a:lnTo>
                    <a:lnTo>
                      <a:pt x="1290" y="2322"/>
                    </a:lnTo>
                    <a:lnTo>
                      <a:pt x="1342" y="2334"/>
                    </a:lnTo>
                    <a:lnTo>
                      <a:pt x="1368" y="2338"/>
                    </a:lnTo>
                    <a:lnTo>
                      <a:pt x="1396" y="2340"/>
                    </a:lnTo>
                    <a:lnTo>
                      <a:pt x="1422" y="2342"/>
                    </a:lnTo>
                    <a:lnTo>
                      <a:pt x="1450" y="2344"/>
                    </a:lnTo>
                    <a:lnTo>
                      <a:pt x="1450" y="2344"/>
                    </a:lnTo>
                    <a:close/>
                    <a:moveTo>
                      <a:pt x="888" y="2174"/>
                    </a:moveTo>
                    <a:lnTo>
                      <a:pt x="888" y="2174"/>
                    </a:lnTo>
                    <a:lnTo>
                      <a:pt x="886" y="2160"/>
                    </a:lnTo>
                    <a:lnTo>
                      <a:pt x="884" y="2148"/>
                    </a:lnTo>
                    <a:lnTo>
                      <a:pt x="882" y="2134"/>
                    </a:lnTo>
                    <a:lnTo>
                      <a:pt x="876" y="2122"/>
                    </a:lnTo>
                    <a:lnTo>
                      <a:pt x="872" y="2110"/>
                    </a:lnTo>
                    <a:lnTo>
                      <a:pt x="864" y="2100"/>
                    </a:lnTo>
                    <a:lnTo>
                      <a:pt x="856" y="2090"/>
                    </a:lnTo>
                    <a:lnTo>
                      <a:pt x="848" y="2080"/>
                    </a:lnTo>
                    <a:lnTo>
                      <a:pt x="838" y="2072"/>
                    </a:lnTo>
                    <a:lnTo>
                      <a:pt x="828" y="2064"/>
                    </a:lnTo>
                    <a:lnTo>
                      <a:pt x="818" y="2058"/>
                    </a:lnTo>
                    <a:lnTo>
                      <a:pt x="806" y="2052"/>
                    </a:lnTo>
                    <a:lnTo>
                      <a:pt x="794" y="2046"/>
                    </a:lnTo>
                    <a:lnTo>
                      <a:pt x="780" y="2044"/>
                    </a:lnTo>
                    <a:lnTo>
                      <a:pt x="768" y="2042"/>
                    </a:lnTo>
                    <a:lnTo>
                      <a:pt x="754" y="2040"/>
                    </a:lnTo>
                    <a:lnTo>
                      <a:pt x="754" y="2040"/>
                    </a:lnTo>
                    <a:lnTo>
                      <a:pt x="740" y="2042"/>
                    </a:lnTo>
                    <a:lnTo>
                      <a:pt x="728" y="2044"/>
                    </a:lnTo>
                    <a:lnTo>
                      <a:pt x="714" y="2046"/>
                    </a:lnTo>
                    <a:lnTo>
                      <a:pt x="702" y="2052"/>
                    </a:lnTo>
                    <a:lnTo>
                      <a:pt x="690" y="2058"/>
                    </a:lnTo>
                    <a:lnTo>
                      <a:pt x="680" y="2064"/>
                    </a:lnTo>
                    <a:lnTo>
                      <a:pt x="670" y="2072"/>
                    </a:lnTo>
                    <a:lnTo>
                      <a:pt x="660" y="2080"/>
                    </a:lnTo>
                    <a:lnTo>
                      <a:pt x="652" y="2090"/>
                    </a:lnTo>
                    <a:lnTo>
                      <a:pt x="644" y="2100"/>
                    </a:lnTo>
                    <a:lnTo>
                      <a:pt x="636" y="2110"/>
                    </a:lnTo>
                    <a:lnTo>
                      <a:pt x="632" y="2122"/>
                    </a:lnTo>
                    <a:lnTo>
                      <a:pt x="626" y="2134"/>
                    </a:lnTo>
                    <a:lnTo>
                      <a:pt x="624" y="2148"/>
                    </a:lnTo>
                    <a:lnTo>
                      <a:pt x="622" y="2160"/>
                    </a:lnTo>
                    <a:lnTo>
                      <a:pt x="620" y="2174"/>
                    </a:lnTo>
                    <a:lnTo>
                      <a:pt x="620" y="2174"/>
                    </a:lnTo>
                    <a:lnTo>
                      <a:pt x="622" y="2188"/>
                    </a:lnTo>
                    <a:lnTo>
                      <a:pt x="624" y="2202"/>
                    </a:lnTo>
                    <a:lnTo>
                      <a:pt x="626" y="2214"/>
                    </a:lnTo>
                    <a:lnTo>
                      <a:pt x="632" y="2226"/>
                    </a:lnTo>
                    <a:lnTo>
                      <a:pt x="636" y="2238"/>
                    </a:lnTo>
                    <a:lnTo>
                      <a:pt x="644" y="2248"/>
                    </a:lnTo>
                    <a:lnTo>
                      <a:pt x="652" y="2258"/>
                    </a:lnTo>
                    <a:lnTo>
                      <a:pt x="660" y="2268"/>
                    </a:lnTo>
                    <a:lnTo>
                      <a:pt x="670" y="2278"/>
                    </a:lnTo>
                    <a:lnTo>
                      <a:pt x="680" y="2284"/>
                    </a:lnTo>
                    <a:lnTo>
                      <a:pt x="690" y="2292"/>
                    </a:lnTo>
                    <a:lnTo>
                      <a:pt x="702" y="2298"/>
                    </a:lnTo>
                    <a:lnTo>
                      <a:pt x="714" y="2302"/>
                    </a:lnTo>
                    <a:lnTo>
                      <a:pt x="728" y="2304"/>
                    </a:lnTo>
                    <a:lnTo>
                      <a:pt x="740" y="2306"/>
                    </a:lnTo>
                    <a:lnTo>
                      <a:pt x="754" y="2308"/>
                    </a:lnTo>
                    <a:lnTo>
                      <a:pt x="754" y="2308"/>
                    </a:lnTo>
                    <a:lnTo>
                      <a:pt x="768" y="2306"/>
                    </a:lnTo>
                    <a:lnTo>
                      <a:pt x="780" y="2304"/>
                    </a:lnTo>
                    <a:lnTo>
                      <a:pt x="794" y="2302"/>
                    </a:lnTo>
                    <a:lnTo>
                      <a:pt x="806" y="2298"/>
                    </a:lnTo>
                    <a:lnTo>
                      <a:pt x="818" y="2292"/>
                    </a:lnTo>
                    <a:lnTo>
                      <a:pt x="828" y="2284"/>
                    </a:lnTo>
                    <a:lnTo>
                      <a:pt x="838" y="2278"/>
                    </a:lnTo>
                    <a:lnTo>
                      <a:pt x="848" y="2268"/>
                    </a:lnTo>
                    <a:lnTo>
                      <a:pt x="856" y="2258"/>
                    </a:lnTo>
                    <a:lnTo>
                      <a:pt x="864" y="2248"/>
                    </a:lnTo>
                    <a:lnTo>
                      <a:pt x="872" y="2238"/>
                    </a:lnTo>
                    <a:lnTo>
                      <a:pt x="876" y="2226"/>
                    </a:lnTo>
                    <a:lnTo>
                      <a:pt x="882" y="2214"/>
                    </a:lnTo>
                    <a:lnTo>
                      <a:pt x="884" y="2202"/>
                    </a:lnTo>
                    <a:lnTo>
                      <a:pt x="886" y="2188"/>
                    </a:lnTo>
                    <a:lnTo>
                      <a:pt x="888" y="2174"/>
                    </a:lnTo>
                    <a:lnTo>
                      <a:pt x="888" y="2174"/>
                    </a:lnTo>
                    <a:close/>
                    <a:moveTo>
                      <a:pt x="1934" y="1728"/>
                    </a:moveTo>
                    <a:lnTo>
                      <a:pt x="1934" y="1728"/>
                    </a:lnTo>
                    <a:lnTo>
                      <a:pt x="1934" y="1716"/>
                    </a:lnTo>
                    <a:lnTo>
                      <a:pt x="1934" y="1346"/>
                    </a:lnTo>
                    <a:lnTo>
                      <a:pt x="1934" y="1346"/>
                    </a:lnTo>
                    <a:lnTo>
                      <a:pt x="1934" y="1334"/>
                    </a:lnTo>
                    <a:lnTo>
                      <a:pt x="1932" y="1322"/>
                    </a:lnTo>
                    <a:lnTo>
                      <a:pt x="1928" y="1310"/>
                    </a:lnTo>
                    <a:lnTo>
                      <a:pt x="1924" y="1298"/>
                    </a:lnTo>
                    <a:lnTo>
                      <a:pt x="1914" y="1278"/>
                    </a:lnTo>
                    <a:lnTo>
                      <a:pt x="1898" y="1258"/>
                    </a:lnTo>
                    <a:lnTo>
                      <a:pt x="1880" y="1244"/>
                    </a:lnTo>
                    <a:lnTo>
                      <a:pt x="1858" y="1232"/>
                    </a:lnTo>
                    <a:lnTo>
                      <a:pt x="1848" y="1228"/>
                    </a:lnTo>
                    <a:lnTo>
                      <a:pt x="1836" y="1226"/>
                    </a:lnTo>
                    <a:lnTo>
                      <a:pt x="1824" y="1224"/>
                    </a:lnTo>
                    <a:lnTo>
                      <a:pt x="1812" y="1222"/>
                    </a:lnTo>
                    <a:lnTo>
                      <a:pt x="1812" y="1222"/>
                    </a:lnTo>
                    <a:lnTo>
                      <a:pt x="1790" y="1224"/>
                    </a:lnTo>
                    <a:lnTo>
                      <a:pt x="1770" y="1230"/>
                    </a:lnTo>
                    <a:lnTo>
                      <a:pt x="1752" y="1238"/>
                    </a:lnTo>
                    <a:lnTo>
                      <a:pt x="1736" y="1248"/>
                    </a:lnTo>
                    <a:lnTo>
                      <a:pt x="1722" y="1262"/>
                    </a:lnTo>
                    <a:lnTo>
                      <a:pt x="1710" y="1278"/>
                    </a:lnTo>
                    <a:lnTo>
                      <a:pt x="1700" y="1296"/>
                    </a:lnTo>
                    <a:lnTo>
                      <a:pt x="1692" y="1314"/>
                    </a:lnTo>
                    <a:lnTo>
                      <a:pt x="1692" y="1284"/>
                    </a:lnTo>
                    <a:lnTo>
                      <a:pt x="1692" y="1284"/>
                    </a:lnTo>
                    <a:lnTo>
                      <a:pt x="1692" y="1272"/>
                    </a:lnTo>
                    <a:lnTo>
                      <a:pt x="1690" y="1260"/>
                    </a:lnTo>
                    <a:lnTo>
                      <a:pt x="1688" y="1248"/>
                    </a:lnTo>
                    <a:lnTo>
                      <a:pt x="1682" y="1236"/>
                    </a:lnTo>
                    <a:lnTo>
                      <a:pt x="1672" y="1216"/>
                    </a:lnTo>
                    <a:lnTo>
                      <a:pt x="1656" y="1198"/>
                    </a:lnTo>
                    <a:lnTo>
                      <a:pt x="1638" y="1182"/>
                    </a:lnTo>
                    <a:lnTo>
                      <a:pt x="1618" y="1172"/>
                    </a:lnTo>
                    <a:lnTo>
                      <a:pt x="1606" y="1166"/>
                    </a:lnTo>
                    <a:lnTo>
                      <a:pt x="1594" y="1164"/>
                    </a:lnTo>
                    <a:lnTo>
                      <a:pt x="1582" y="1162"/>
                    </a:lnTo>
                    <a:lnTo>
                      <a:pt x="1570" y="1162"/>
                    </a:lnTo>
                    <a:lnTo>
                      <a:pt x="1570" y="1162"/>
                    </a:lnTo>
                    <a:lnTo>
                      <a:pt x="1548" y="1164"/>
                    </a:lnTo>
                    <a:lnTo>
                      <a:pt x="1530" y="1168"/>
                    </a:lnTo>
                    <a:lnTo>
                      <a:pt x="1510" y="1176"/>
                    </a:lnTo>
                    <a:lnTo>
                      <a:pt x="1494" y="1188"/>
                    </a:lnTo>
                    <a:lnTo>
                      <a:pt x="1480" y="1200"/>
                    </a:lnTo>
                    <a:lnTo>
                      <a:pt x="1468" y="1216"/>
                    </a:lnTo>
                    <a:lnTo>
                      <a:pt x="1458" y="1234"/>
                    </a:lnTo>
                    <a:lnTo>
                      <a:pt x="1452" y="1252"/>
                    </a:lnTo>
                    <a:lnTo>
                      <a:pt x="1452" y="1222"/>
                    </a:lnTo>
                    <a:lnTo>
                      <a:pt x="1452" y="1222"/>
                    </a:lnTo>
                    <a:lnTo>
                      <a:pt x="1450" y="1210"/>
                    </a:lnTo>
                    <a:lnTo>
                      <a:pt x="1448" y="1198"/>
                    </a:lnTo>
                    <a:lnTo>
                      <a:pt x="1446" y="1186"/>
                    </a:lnTo>
                    <a:lnTo>
                      <a:pt x="1442" y="1174"/>
                    </a:lnTo>
                    <a:lnTo>
                      <a:pt x="1430" y="1154"/>
                    </a:lnTo>
                    <a:lnTo>
                      <a:pt x="1416" y="1136"/>
                    </a:lnTo>
                    <a:lnTo>
                      <a:pt x="1396" y="1120"/>
                    </a:lnTo>
                    <a:lnTo>
                      <a:pt x="1376" y="1110"/>
                    </a:lnTo>
                    <a:lnTo>
                      <a:pt x="1364" y="1106"/>
                    </a:lnTo>
                    <a:lnTo>
                      <a:pt x="1352" y="1102"/>
                    </a:lnTo>
                    <a:lnTo>
                      <a:pt x="1340" y="1100"/>
                    </a:lnTo>
                    <a:lnTo>
                      <a:pt x="1328" y="1100"/>
                    </a:lnTo>
                    <a:lnTo>
                      <a:pt x="1328" y="1100"/>
                    </a:lnTo>
                    <a:lnTo>
                      <a:pt x="1308" y="1102"/>
                    </a:lnTo>
                    <a:lnTo>
                      <a:pt x="1288" y="1106"/>
                    </a:lnTo>
                    <a:lnTo>
                      <a:pt x="1270" y="1114"/>
                    </a:lnTo>
                    <a:lnTo>
                      <a:pt x="1252" y="1126"/>
                    </a:lnTo>
                    <a:lnTo>
                      <a:pt x="1238" y="1140"/>
                    </a:lnTo>
                    <a:lnTo>
                      <a:pt x="1226" y="1154"/>
                    </a:lnTo>
                    <a:lnTo>
                      <a:pt x="1216" y="1172"/>
                    </a:lnTo>
                    <a:lnTo>
                      <a:pt x="1210" y="1190"/>
                    </a:lnTo>
                    <a:lnTo>
                      <a:pt x="1210" y="790"/>
                    </a:lnTo>
                    <a:lnTo>
                      <a:pt x="1210" y="790"/>
                    </a:lnTo>
                    <a:lnTo>
                      <a:pt x="1210" y="778"/>
                    </a:lnTo>
                    <a:lnTo>
                      <a:pt x="1208" y="766"/>
                    </a:lnTo>
                    <a:lnTo>
                      <a:pt x="1204" y="754"/>
                    </a:lnTo>
                    <a:lnTo>
                      <a:pt x="1200" y="742"/>
                    </a:lnTo>
                    <a:lnTo>
                      <a:pt x="1188" y="722"/>
                    </a:lnTo>
                    <a:lnTo>
                      <a:pt x="1174" y="704"/>
                    </a:lnTo>
                    <a:lnTo>
                      <a:pt x="1156" y="688"/>
                    </a:lnTo>
                    <a:lnTo>
                      <a:pt x="1134" y="678"/>
                    </a:lnTo>
                    <a:lnTo>
                      <a:pt x="1124" y="674"/>
                    </a:lnTo>
                    <a:lnTo>
                      <a:pt x="1112" y="670"/>
                    </a:lnTo>
                    <a:lnTo>
                      <a:pt x="1100" y="668"/>
                    </a:lnTo>
                    <a:lnTo>
                      <a:pt x="1086" y="668"/>
                    </a:lnTo>
                    <a:lnTo>
                      <a:pt x="1086" y="668"/>
                    </a:lnTo>
                    <a:lnTo>
                      <a:pt x="1074" y="668"/>
                    </a:lnTo>
                    <a:lnTo>
                      <a:pt x="1062" y="670"/>
                    </a:lnTo>
                    <a:lnTo>
                      <a:pt x="1050" y="674"/>
                    </a:lnTo>
                    <a:lnTo>
                      <a:pt x="1038" y="678"/>
                    </a:lnTo>
                    <a:lnTo>
                      <a:pt x="1018" y="688"/>
                    </a:lnTo>
                    <a:lnTo>
                      <a:pt x="1000" y="704"/>
                    </a:lnTo>
                    <a:lnTo>
                      <a:pt x="984" y="722"/>
                    </a:lnTo>
                    <a:lnTo>
                      <a:pt x="974" y="742"/>
                    </a:lnTo>
                    <a:lnTo>
                      <a:pt x="970" y="754"/>
                    </a:lnTo>
                    <a:lnTo>
                      <a:pt x="966" y="766"/>
                    </a:lnTo>
                    <a:lnTo>
                      <a:pt x="964" y="778"/>
                    </a:lnTo>
                    <a:lnTo>
                      <a:pt x="964" y="790"/>
                    </a:lnTo>
                    <a:lnTo>
                      <a:pt x="964" y="1604"/>
                    </a:lnTo>
                    <a:lnTo>
                      <a:pt x="788" y="1428"/>
                    </a:lnTo>
                    <a:lnTo>
                      <a:pt x="788" y="1428"/>
                    </a:lnTo>
                    <a:lnTo>
                      <a:pt x="778" y="1418"/>
                    </a:lnTo>
                    <a:lnTo>
                      <a:pt x="768" y="1412"/>
                    </a:lnTo>
                    <a:lnTo>
                      <a:pt x="758" y="1406"/>
                    </a:lnTo>
                    <a:lnTo>
                      <a:pt x="746" y="1400"/>
                    </a:lnTo>
                    <a:lnTo>
                      <a:pt x="724" y="1394"/>
                    </a:lnTo>
                    <a:lnTo>
                      <a:pt x="700" y="1392"/>
                    </a:lnTo>
                    <a:lnTo>
                      <a:pt x="678" y="1394"/>
                    </a:lnTo>
                    <a:lnTo>
                      <a:pt x="654" y="1400"/>
                    </a:lnTo>
                    <a:lnTo>
                      <a:pt x="644" y="1406"/>
                    </a:lnTo>
                    <a:lnTo>
                      <a:pt x="632" y="1412"/>
                    </a:lnTo>
                    <a:lnTo>
                      <a:pt x="622" y="1418"/>
                    </a:lnTo>
                    <a:lnTo>
                      <a:pt x="614" y="1428"/>
                    </a:lnTo>
                    <a:lnTo>
                      <a:pt x="614" y="1428"/>
                    </a:lnTo>
                    <a:lnTo>
                      <a:pt x="606" y="1436"/>
                    </a:lnTo>
                    <a:lnTo>
                      <a:pt x="598" y="1446"/>
                    </a:lnTo>
                    <a:lnTo>
                      <a:pt x="592" y="1458"/>
                    </a:lnTo>
                    <a:lnTo>
                      <a:pt x="586" y="1468"/>
                    </a:lnTo>
                    <a:lnTo>
                      <a:pt x="580" y="1490"/>
                    </a:lnTo>
                    <a:lnTo>
                      <a:pt x="578" y="1514"/>
                    </a:lnTo>
                    <a:lnTo>
                      <a:pt x="580" y="1538"/>
                    </a:lnTo>
                    <a:lnTo>
                      <a:pt x="586" y="1560"/>
                    </a:lnTo>
                    <a:lnTo>
                      <a:pt x="592" y="1572"/>
                    </a:lnTo>
                    <a:lnTo>
                      <a:pt x="598" y="1582"/>
                    </a:lnTo>
                    <a:lnTo>
                      <a:pt x="606" y="1592"/>
                    </a:lnTo>
                    <a:lnTo>
                      <a:pt x="614" y="1602"/>
                    </a:lnTo>
                    <a:lnTo>
                      <a:pt x="1116" y="2104"/>
                    </a:lnTo>
                    <a:lnTo>
                      <a:pt x="1116" y="2104"/>
                    </a:lnTo>
                    <a:lnTo>
                      <a:pt x="1124" y="2112"/>
                    </a:lnTo>
                    <a:lnTo>
                      <a:pt x="1136" y="2120"/>
                    </a:lnTo>
                    <a:lnTo>
                      <a:pt x="1136" y="2120"/>
                    </a:lnTo>
                    <a:lnTo>
                      <a:pt x="1168" y="2144"/>
                    </a:lnTo>
                    <a:lnTo>
                      <a:pt x="1202" y="2168"/>
                    </a:lnTo>
                    <a:lnTo>
                      <a:pt x="1240" y="2188"/>
                    </a:lnTo>
                    <a:lnTo>
                      <a:pt x="1278" y="2204"/>
                    </a:lnTo>
                    <a:lnTo>
                      <a:pt x="1320" y="2218"/>
                    </a:lnTo>
                    <a:lnTo>
                      <a:pt x="1362" y="2228"/>
                    </a:lnTo>
                    <a:lnTo>
                      <a:pt x="1404" y="2234"/>
                    </a:lnTo>
                    <a:lnTo>
                      <a:pt x="1450" y="2236"/>
                    </a:lnTo>
                    <a:lnTo>
                      <a:pt x="1450" y="2236"/>
                    </a:lnTo>
                    <a:lnTo>
                      <a:pt x="1474" y="2234"/>
                    </a:lnTo>
                    <a:lnTo>
                      <a:pt x="1500" y="2232"/>
                    </a:lnTo>
                    <a:lnTo>
                      <a:pt x="1524" y="2230"/>
                    </a:lnTo>
                    <a:lnTo>
                      <a:pt x="1548" y="2226"/>
                    </a:lnTo>
                    <a:lnTo>
                      <a:pt x="1570" y="2220"/>
                    </a:lnTo>
                    <a:lnTo>
                      <a:pt x="1594" y="2214"/>
                    </a:lnTo>
                    <a:lnTo>
                      <a:pt x="1638" y="2198"/>
                    </a:lnTo>
                    <a:lnTo>
                      <a:pt x="1680" y="2176"/>
                    </a:lnTo>
                    <a:lnTo>
                      <a:pt x="1720" y="2152"/>
                    </a:lnTo>
                    <a:lnTo>
                      <a:pt x="1758" y="2124"/>
                    </a:lnTo>
                    <a:lnTo>
                      <a:pt x="1792" y="2094"/>
                    </a:lnTo>
                    <a:lnTo>
                      <a:pt x="1824" y="2060"/>
                    </a:lnTo>
                    <a:lnTo>
                      <a:pt x="1852" y="2022"/>
                    </a:lnTo>
                    <a:lnTo>
                      <a:pt x="1876" y="1982"/>
                    </a:lnTo>
                    <a:lnTo>
                      <a:pt x="1896" y="1940"/>
                    </a:lnTo>
                    <a:lnTo>
                      <a:pt x="1912" y="1894"/>
                    </a:lnTo>
                    <a:lnTo>
                      <a:pt x="1920" y="1872"/>
                    </a:lnTo>
                    <a:lnTo>
                      <a:pt x="1924" y="1848"/>
                    </a:lnTo>
                    <a:lnTo>
                      <a:pt x="1928" y="1824"/>
                    </a:lnTo>
                    <a:lnTo>
                      <a:pt x="1932" y="1800"/>
                    </a:lnTo>
                    <a:lnTo>
                      <a:pt x="1934" y="1776"/>
                    </a:lnTo>
                    <a:lnTo>
                      <a:pt x="1934" y="1750"/>
                    </a:lnTo>
                    <a:lnTo>
                      <a:pt x="1934" y="1750"/>
                    </a:lnTo>
                    <a:lnTo>
                      <a:pt x="1934" y="1728"/>
                    </a:lnTo>
                    <a:lnTo>
                      <a:pt x="1934" y="1728"/>
                    </a:lnTo>
                    <a:close/>
                  </a:path>
                </a:pathLst>
              </a:custGeom>
              <a:solidFill>
                <a:srgbClr val="FFFFFF"/>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94" name="Freeform 13">
                <a:extLst>
                  <a:ext uri="{FF2B5EF4-FFF2-40B4-BE49-F238E27FC236}">
                    <a16:creationId xmlns:a16="http://schemas.microsoft.com/office/drawing/2014/main" id="{F6FE1089-E5F2-48AA-A811-E43F4DF3A8D6}"/>
                  </a:ext>
                </a:extLst>
              </p:cNvPr>
              <p:cNvSpPr>
                <a:spLocks noEditPoints="1"/>
              </p:cNvSpPr>
              <p:nvPr/>
            </p:nvSpPr>
            <p:spPr bwMode="auto">
              <a:xfrm>
                <a:off x="5269118" y="3236080"/>
                <a:ext cx="413154" cy="376196"/>
              </a:xfrm>
              <a:custGeom>
                <a:avLst/>
                <a:gdLst>
                  <a:gd name="T0" fmla="*/ 1910 w 2124"/>
                  <a:gd name="T1" fmla="*/ 744 h 1934"/>
                  <a:gd name="T2" fmla="*/ 1996 w 2124"/>
                  <a:gd name="T3" fmla="*/ 772 h 1934"/>
                  <a:gd name="T4" fmla="*/ 2076 w 2124"/>
                  <a:gd name="T5" fmla="*/ 834 h 1934"/>
                  <a:gd name="T6" fmla="*/ 2108 w 2124"/>
                  <a:gd name="T7" fmla="*/ 892 h 1934"/>
                  <a:gd name="T8" fmla="*/ 2124 w 2124"/>
                  <a:gd name="T9" fmla="*/ 972 h 1934"/>
                  <a:gd name="T10" fmla="*/ 2124 w 2124"/>
                  <a:gd name="T11" fmla="*/ 1302 h 1934"/>
                  <a:gd name="T12" fmla="*/ 2104 w 2124"/>
                  <a:gd name="T13" fmla="*/ 1396 h 1934"/>
                  <a:gd name="T14" fmla="*/ 2042 w 2124"/>
                  <a:gd name="T15" fmla="*/ 1488 h 1934"/>
                  <a:gd name="T16" fmla="*/ 1988 w 2124"/>
                  <a:gd name="T17" fmla="*/ 1524 h 1934"/>
                  <a:gd name="T18" fmla="*/ 1914 w 2124"/>
                  <a:gd name="T19" fmla="*/ 1544 h 1934"/>
                  <a:gd name="T20" fmla="*/ 1674 w 2124"/>
                  <a:gd name="T21" fmla="*/ 1546 h 1934"/>
                  <a:gd name="T22" fmla="*/ 1724 w 2124"/>
                  <a:gd name="T23" fmla="*/ 1750 h 1934"/>
                  <a:gd name="T24" fmla="*/ 1772 w 2124"/>
                  <a:gd name="T25" fmla="*/ 1850 h 1934"/>
                  <a:gd name="T26" fmla="*/ 1844 w 2124"/>
                  <a:gd name="T27" fmla="*/ 1934 h 1934"/>
                  <a:gd name="T28" fmla="*/ 1744 w 2124"/>
                  <a:gd name="T29" fmla="*/ 1882 h 1934"/>
                  <a:gd name="T30" fmla="*/ 1616 w 2124"/>
                  <a:gd name="T31" fmla="*/ 1788 h 1934"/>
                  <a:gd name="T32" fmla="*/ 1494 w 2124"/>
                  <a:gd name="T33" fmla="*/ 1642 h 1934"/>
                  <a:gd name="T34" fmla="*/ 1452 w 2124"/>
                  <a:gd name="T35" fmla="*/ 1546 h 1934"/>
                  <a:gd name="T36" fmla="*/ 1276 w 2124"/>
                  <a:gd name="T37" fmla="*/ 1542 h 1934"/>
                  <a:gd name="T38" fmla="*/ 1188 w 2124"/>
                  <a:gd name="T39" fmla="*/ 1514 h 1934"/>
                  <a:gd name="T40" fmla="*/ 1110 w 2124"/>
                  <a:gd name="T41" fmla="*/ 1452 h 1934"/>
                  <a:gd name="T42" fmla="*/ 1078 w 2124"/>
                  <a:gd name="T43" fmla="*/ 1394 h 1934"/>
                  <a:gd name="T44" fmla="*/ 1062 w 2124"/>
                  <a:gd name="T45" fmla="*/ 1314 h 1934"/>
                  <a:gd name="T46" fmla="*/ 1062 w 2124"/>
                  <a:gd name="T47" fmla="*/ 984 h 1934"/>
                  <a:gd name="T48" fmla="*/ 1082 w 2124"/>
                  <a:gd name="T49" fmla="*/ 890 h 1934"/>
                  <a:gd name="T50" fmla="*/ 1144 w 2124"/>
                  <a:gd name="T51" fmla="*/ 798 h 1934"/>
                  <a:gd name="T52" fmla="*/ 1198 w 2124"/>
                  <a:gd name="T53" fmla="*/ 762 h 1934"/>
                  <a:gd name="T54" fmla="*/ 1272 w 2124"/>
                  <a:gd name="T55" fmla="*/ 742 h 1934"/>
                  <a:gd name="T56" fmla="*/ 936 w 2124"/>
                  <a:gd name="T57" fmla="*/ 994 h 1934"/>
                  <a:gd name="T58" fmla="*/ 948 w 2124"/>
                  <a:gd name="T59" fmla="*/ 904 h 1934"/>
                  <a:gd name="T60" fmla="*/ 1002 w 2124"/>
                  <a:gd name="T61" fmla="*/ 776 h 1934"/>
                  <a:gd name="T62" fmla="*/ 1104 w 2124"/>
                  <a:gd name="T63" fmla="*/ 672 h 1934"/>
                  <a:gd name="T64" fmla="*/ 1198 w 2124"/>
                  <a:gd name="T65" fmla="*/ 630 h 1934"/>
                  <a:gd name="T66" fmla="*/ 1290 w 2124"/>
                  <a:gd name="T67" fmla="*/ 616 h 1934"/>
                  <a:gd name="T68" fmla="*/ 1890 w 2124"/>
                  <a:gd name="T69" fmla="*/ 616 h 1934"/>
                  <a:gd name="T70" fmla="*/ 1912 w 2124"/>
                  <a:gd name="T71" fmla="*/ 332 h 1934"/>
                  <a:gd name="T72" fmla="*/ 1884 w 2124"/>
                  <a:gd name="T73" fmla="*/ 206 h 1934"/>
                  <a:gd name="T74" fmla="*/ 1828 w 2124"/>
                  <a:gd name="T75" fmla="*/ 110 h 1934"/>
                  <a:gd name="T76" fmla="*/ 1766 w 2124"/>
                  <a:gd name="T77" fmla="*/ 54 h 1934"/>
                  <a:gd name="T78" fmla="*/ 1682 w 2124"/>
                  <a:gd name="T79" fmla="*/ 16 h 1934"/>
                  <a:gd name="T80" fmla="*/ 1568 w 2124"/>
                  <a:gd name="T81" fmla="*/ 0 h 1934"/>
                  <a:gd name="T82" fmla="*/ 292 w 2124"/>
                  <a:gd name="T83" fmla="*/ 6 h 1934"/>
                  <a:gd name="T84" fmla="*/ 172 w 2124"/>
                  <a:gd name="T85" fmla="*/ 44 h 1934"/>
                  <a:gd name="T86" fmla="*/ 94 w 2124"/>
                  <a:gd name="T87" fmla="*/ 98 h 1934"/>
                  <a:gd name="T88" fmla="*/ 42 w 2124"/>
                  <a:gd name="T89" fmla="*/ 166 h 1934"/>
                  <a:gd name="T90" fmla="*/ 8 w 2124"/>
                  <a:gd name="T91" fmla="*/ 258 h 1934"/>
                  <a:gd name="T92" fmla="*/ 0 w 2124"/>
                  <a:gd name="T93" fmla="*/ 748 h 1934"/>
                  <a:gd name="T94" fmla="*/ 10 w 2124"/>
                  <a:gd name="T95" fmla="*/ 828 h 1934"/>
                  <a:gd name="T96" fmla="*/ 62 w 2124"/>
                  <a:gd name="T97" fmla="*/ 952 h 1934"/>
                  <a:gd name="T98" fmla="*/ 112 w 2124"/>
                  <a:gd name="T99" fmla="*/ 1012 h 1934"/>
                  <a:gd name="T100" fmla="*/ 186 w 2124"/>
                  <a:gd name="T101" fmla="*/ 1060 h 1934"/>
                  <a:gd name="T102" fmla="*/ 284 w 2124"/>
                  <a:gd name="T103" fmla="*/ 1088 h 1934"/>
                  <a:gd name="T104" fmla="*/ 430 w 2124"/>
                  <a:gd name="T105" fmla="*/ 1092 h 1934"/>
                  <a:gd name="T106" fmla="*/ 388 w 2124"/>
                  <a:gd name="T107" fmla="*/ 1296 h 1934"/>
                  <a:gd name="T108" fmla="*/ 336 w 2124"/>
                  <a:gd name="T109" fmla="*/ 1436 h 1934"/>
                  <a:gd name="T110" fmla="*/ 254 w 2124"/>
                  <a:gd name="T111" fmla="*/ 1562 h 1934"/>
                  <a:gd name="T112" fmla="*/ 220 w 2124"/>
                  <a:gd name="T113" fmla="*/ 1608 h 1934"/>
                  <a:gd name="T114" fmla="*/ 378 w 2124"/>
                  <a:gd name="T115" fmla="*/ 1522 h 1934"/>
                  <a:gd name="T116" fmla="*/ 556 w 2124"/>
                  <a:gd name="T117" fmla="*/ 1376 h 1934"/>
                  <a:gd name="T118" fmla="*/ 640 w 2124"/>
                  <a:gd name="T119" fmla="*/ 1276 h 1934"/>
                  <a:gd name="T120" fmla="*/ 708 w 2124"/>
                  <a:gd name="T121" fmla="*/ 1158 h 1934"/>
                  <a:gd name="T122" fmla="*/ 936 w 2124"/>
                  <a:gd name="T123" fmla="*/ 994 h 1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24" h="1934">
                    <a:moveTo>
                      <a:pt x="1870" y="740"/>
                    </a:moveTo>
                    <a:lnTo>
                      <a:pt x="1870" y="740"/>
                    </a:lnTo>
                    <a:lnTo>
                      <a:pt x="1880" y="740"/>
                    </a:lnTo>
                    <a:lnTo>
                      <a:pt x="1910" y="744"/>
                    </a:lnTo>
                    <a:lnTo>
                      <a:pt x="1928" y="748"/>
                    </a:lnTo>
                    <a:lnTo>
                      <a:pt x="1950" y="752"/>
                    </a:lnTo>
                    <a:lnTo>
                      <a:pt x="1974" y="760"/>
                    </a:lnTo>
                    <a:lnTo>
                      <a:pt x="1996" y="772"/>
                    </a:lnTo>
                    <a:lnTo>
                      <a:pt x="2020" y="784"/>
                    </a:lnTo>
                    <a:lnTo>
                      <a:pt x="2044" y="802"/>
                    </a:lnTo>
                    <a:lnTo>
                      <a:pt x="2066" y="822"/>
                    </a:lnTo>
                    <a:lnTo>
                      <a:pt x="2076" y="834"/>
                    </a:lnTo>
                    <a:lnTo>
                      <a:pt x="2084" y="848"/>
                    </a:lnTo>
                    <a:lnTo>
                      <a:pt x="2094" y="862"/>
                    </a:lnTo>
                    <a:lnTo>
                      <a:pt x="2102" y="876"/>
                    </a:lnTo>
                    <a:lnTo>
                      <a:pt x="2108" y="892"/>
                    </a:lnTo>
                    <a:lnTo>
                      <a:pt x="2114" y="910"/>
                    </a:lnTo>
                    <a:lnTo>
                      <a:pt x="2118" y="930"/>
                    </a:lnTo>
                    <a:lnTo>
                      <a:pt x="2122" y="950"/>
                    </a:lnTo>
                    <a:lnTo>
                      <a:pt x="2124" y="972"/>
                    </a:lnTo>
                    <a:lnTo>
                      <a:pt x="2124" y="994"/>
                    </a:lnTo>
                    <a:lnTo>
                      <a:pt x="2124" y="1292"/>
                    </a:lnTo>
                    <a:lnTo>
                      <a:pt x="2124" y="1292"/>
                    </a:lnTo>
                    <a:lnTo>
                      <a:pt x="2124" y="1302"/>
                    </a:lnTo>
                    <a:lnTo>
                      <a:pt x="2120" y="1332"/>
                    </a:lnTo>
                    <a:lnTo>
                      <a:pt x="2116" y="1350"/>
                    </a:lnTo>
                    <a:lnTo>
                      <a:pt x="2112" y="1372"/>
                    </a:lnTo>
                    <a:lnTo>
                      <a:pt x="2104" y="1396"/>
                    </a:lnTo>
                    <a:lnTo>
                      <a:pt x="2092" y="1420"/>
                    </a:lnTo>
                    <a:lnTo>
                      <a:pt x="2080" y="1444"/>
                    </a:lnTo>
                    <a:lnTo>
                      <a:pt x="2062" y="1466"/>
                    </a:lnTo>
                    <a:lnTo>
                      <a:pt x="2042" y="1488"/>
                    </a:lnTo>
                    <a:lnTo>
                      <a:pt x="2030" y="1498"/>
                    </a:lnTo>
                    <a:lnTo>
                      <a:pt x="2016" y="1508"/>
                    </a:lnTo>
                    <a:lnTo>
                      <a:pt x="2002" y="1516"/>
                    </a:lnTo>
                    <a:lnTo>
                      <a:pt x="1988" y="1524"/>
                    </a:lnTo>
                    <a:lnTo>
                      <a:pt x="1972" y="1530"/>
                    </a:lnTo>
                    <a:lnTo>
                      <a:pt x="1954" y="1536"/>
                    </a:lnTo>
                    <a:lnTo>
                      <a:pt x="1934" y="1540"/>
                    </a:lnTo>
                    <a:lnTo>
                      <a:pt x="1914" y="1544"/>
                    </a:lnTo>
                    <a:lnTo>
                      <a:pt x="1892" y="1546"/>
                    </a:lnTo>
                    <a:lnTo>
                      <a:pt x="1870" y="1546"/>
                    </a:lnTo>
                    <a:lnTo>
                      <a:pt x="1674" y="1546"/>
                    </a:lnTo>
                    <a:lnTo>
                      <a:pt x="1674" y="1546"/>
                    </a:lnTo>
                    <a:lnTo>
                      <a:pt x="1682" y="1596"/>
                    </a:lnTo>
                    <a:lnTo>
                      <a:pt x="1692" y="1646"/>
                    </a:lnTo>
                    <a:lnTo>
                      <a:pt x="1706" y="1698"/>
                    </a:lnTo>
                    <a:lnTo>
                      <a:pt x="1724" y="1750"/>
                    </a:lnTo>
                    <a:lnTo>
                      <a:pt x="1734" y="1776"/>
                    </a:lnTo>
                    <a:lnTo>
                      <a:pt x="1746" y="1802"/>
                    </a:lnTo>
                    <a:lnTo>
                      <a:pt x="1758" y="1826"/>
                    </a:lnTo>
                    <a:lnTo>
                      <a:pt x="1772" y="1850"/>
                    </a:lnTo>
                    <a:lnTo>
                      <a:pt x="1788" y="1872"/>
                    </a:lnTo>
                    <a:lnTo>
                      <a:pt x="1806" y="1894"/>
                    </a:lnTo>
                    <a:lnTo>
                      <a:pt x="1824" y="1914"/>
                    </a:lnTo>
                    <a:lnTo>
                      <a:pt x="1844" y="1934"/>
                    </a:lnTo>
                    <a:lnTo>
                      <a:pt x="1844" y="1934"/>
                    </a:lnTo>
                    <a:lnTo>
                      <a:pt x="1832" y="1928"/>
                    </a:lnTo>
                    <a:lnTo>
                      <a:pt x="1796" y="1912"/>
                    </a:lnTo>
                    <a:lnTo>
                      <a:pt x="1744" y="1882"/>
                    </a:lnTo>
                    <a:lnTo>
                      <a:pt x="1714" y="1864"/>
                    </a:lnTo>
                    <a:lnTo>
                      <a:pt x="1682" y="1842"/>
                    </a:lnTo>
                    <a:lnTo>
                      <a:pt x="1648" y="1818"/>
                    </a:lnTo>
                    <a:lnTo>
                      <a:pt x="1616" y="1788"/>
                    </a:lnTo>
                    <a:lnTo>
                      <a:pt x="1582" y="1756"/>
                    </a:lnTo>
                    <a:lnTo>
                      <a:pt x="1550" y="1722"/>
                    </a:lnTo>
                    <a:lnTo>
                      <a:pt x="1522" y="1684"/>
                    </a:lnTo>
                    <a:lnTo>
                      <a:pt x="1494" y="1642"/>
                    </a:lnTo>
                    <a:lnTo>
                      <a:pt x="1482" y="1620"/>
                    </a:lnTo>
                    <a:lnTo>
                      <a:pt x="1470" y="1596"/>
                    </a:lnTo>
                    <a:lnTo>
                      <a:pt x="1460" y="1572"/>
                    </a:lnTo>
                    <a:lnTo>
                      <a:pt x="1452" y="1546"/>
                    </a:lnTo>
                    <a:lnTo>
                      <a:pt x="1316" y="1546"/>
                    </a:lnTo>
                    <a:lnTo>
                      <a:pt x="1316" y="1546"/>
                    </a:lnTo>
                    <a:lnTo>
                      <a:pt x="1306" y="1546"/>
                    </a:lnTo>
                    <a:lnTo>
                      <a:pt x="1276" y="1542"/>
                    </a:lnTo>
                    <a:lnTo>
                      <a:pt x="1258" y="1540"/>
                    </a:lnTo>
                    <a:lnTo>
                      <a:pt x="1236" y="1534"/>
                    </a:lnTo>
                    <a:lnTo>
                      <a:pt x="1212" y="1526"/>
                    </a:lnTo>
                    <a:lnTo>
                      <a:pt x="1188" y="1514"/>
                    </a:lnTo>
                    <a:lnTo>
                      <a:pt x="1164" y="1502"/>
                    </a:lnTo>
                    <a:lnTo>
                      <a:pt x="1142" y="1484"/>
                    </a:lnTo>
                    <a:lnTo>
                      <a:pt x="1120" y="1464"/>
                    </a:lnTo>
                    <a:lnTo>
                      <a:pt x="1110" y="1452"/>
                    </a:lnTo>
                    <a:lnTo>
                      <a:pt x="1100" y="1440"/>
                    </a:lnTo>
                    <a:lnTo>
                      <a:pt x="1092" y="1426"/>
                    </a:lnTo>
                    <a:lnTo>
                      <a:pt x="1084" y="1410"/>
                    </a:lnTo>
                    <a:lnTo>
                      <a:pt x="1078" y="1394"/>
                    </a:lnTo>
                    <a:lnTo>
                      <a:pt x="1072" y="1376"/>
                    </a:lnTo>
                    <a:lnTo>
                      <a:pt x="1068" y="1356"/>
                    </a:lnTo>
                    <a:lnTo>
                      <a:pt x="1064" y="1336"/>
                    </a:lnTo>
                    <a:lnTo>
                      <a:pt x="1062" y="1314"/>
                    </a:lnTo>
                    <a:lnTo>
                      <a:pt x="1062" y="1292"/>
                    </a:lnTo>
                    <a:lnTo>
                      <a:pt x="1062" y="994"/>
                    </a:lnTo>
                    <a:lnTo>
                      <a:pt x="1062" y="994"/>
                    </a:lnTo>
                    <a:lnTo>
                      <a:pt x="1062" y="984"/>
                    </a:lnTo>
                    <a:lnTo>
                      <a:pt x="1066" y="954"/>
                    </a:lnTo>
                    <a:lnTo>
                      <a:pt x="1068" y="936"/>
                    </a:lnTo>
                    <a:lnTo>
                      <a:pt x="1074" y="914"/>
                    </a:lnTo>
                    <a:lnTo>
                      <a:pt x="1082" y="890"/>
                    </a:lnTo>
                    <a:lnTo>
                      <a:pt x="1092" y="868"/>
                    </a:lnTo>
                    <a:lnTo>
                      <a:pt x="1106" y="844"/>
                    </a:lnTo>
                    <a:lnTo>
                      <a:pt x="1124" y="820"/>
                    </a:lnTo>
                    <a:lnTo>
                      <a:pt x="1144" y="798"/>
                    </a:lnTo>
                    <a:lnTo>
                      <a:pt x="1156" y="788"/>
                    </a:lnTo>
                    <a:lnTo>
                      <a:pt x="1168" y="780"/>
                    </a:lnTo>
                    <a:lnTo>
                      <a:pt x="1182" y="770"/>
                    </a:lnTo>
                    <a:lnTo>
                      <a:pt x="1198" y="762"/>
                    </a:lnTo>
                    <a:lnTo>
                      <a:pt x="1214" y="756"/>
                    </a:lnTo>
                    <a:lnTo>
                      <a:pt x="1232" y="750"/>
                    </a:lnTo>
                    <a:lnTo>
                      <a:pt x="1252" y="746"/>
                    </a:lnTo>
                    <a:lnTo>
                      <a:pt x="1272" y="742"/>
                    </a:lnTo>
                    <a:lnTo>
                      <a:pt x="1294" y="740"/>
                    </a:lnTo>
                    <a:lnTo>
                      <a:pt x="1316" y="740"/>
                    </a:lnTo>
                    <a:lnTo>
                      <a:pt x="1870" y="740"/>
                    </a:lnTo>
                    <a:close/>
                    <a:moveTo>
                      <a:pt x="936" y="994"/>
                    </a:moveTo>
                    <a:lnTo>
                      <a:pt x="936" y="994"/>
                    </a:lnTo>
                    <a:lnTo>
                      <a:pt x="938" y="966"/>
                    </a:lnTo>
                    <a:lnTo>
                      <a:pt x="942" y="934"/>
                    </a:lnTo>
                    <a:lnTo>
                      <a:pt x="948" y="904"/>
                    </a:lnTo>
                    <a:lnTo>
                      <a:pt x="956" y="872"/>
                    </a:lnTo>
                    <a:lnTo>
                      <a:pt x="968" y="840"/>
                    </a:lnTo>
                    <a:lnTo>
                      <a:pt x="984" y="808"/>
                    </a:lnTo>
                    <a:lnTo>
                      <a:pt x="1002" y="776"/>
                    </a:lnTo>
                    <a:lnTo>
                      <a:pt x="1022" y="748"/>
                    </a:lnTo>
                    <a:lnTo>
                      <a:pt x="1046" y="720"/>
                    </a:lnTo>
                    <a:lnTo>
                      <a:pt x="1074" y="694"/>
                    </a:lnTo>
                    <a:lnTo>
                      <a:pt x="1104" y="672"/>
                    </a:lnTo>
                    <a:lnTo>
                      <a:pt x="1140" y="652"/>
                    </a:lnTo>
                    <a:lnTo>
                      <a:pt x="1158" y="644"/>
                    </a:lnTo>
                    <a:lnTo>
                      <a:pt x="1178" y="636"/>
                    </a:lnTo>
                    <a:lnTo>
                      <a:pt x="1198" y="630"/>
                    </a:lnTo>
                    <a:lnTo>
                      <a:pt x="1220" y="626"/>
                    </a:lnTo>
                    <a:lnTo>
                      <a:pt x="1242" y="620"/>
                    </a:lnTo>
                    <a:lnTo>
                      <a:pt x="1266" y="618"/>
                    </a:lnTo>
                    <a:lnTo>
                      <a:pt x="1290" y="616"/>
                    </a:lnTo>
                    <a:lnTo>
                      <a:pt x="1316" y="614"/>
                    </a:lnTo>
                    <a:lnTo>
                      <a:pt x="1870" y="614"/>
                    </a:lnTo>
                    <a:lnTo>
                      <a:pt x="1870" y="614"/>
                    </a:lnTo>
                    <a:lnTo>
                      <a:pt x="1890" y="616"/>
                    </a:lnTo>
                    <a:lnTo>
                      <a:pt x="1912" y="618"/>
                    </a:lnTo>
                    <a:lnTo>
                      <a:pt x="1912" y="346"/>
                    </a:lnTo>
                    <a:lnTo>
                      <a:pt x="1912" y="346"/>
                    </a:lnTo>
                    <a:lnTo>
                      <a:pt x="1912" y="332"/>
                    </a:lnTo>
                    <a:lnTo>
                      <a:pt x="1908" y="292"/>
                    </a:lnTo>
                    <a:lnTo>
                      <a:pt x="1902" y="266"/>
                    </a:lnTo>
                    <a:lnTo>
                      <a:pt x="1894" y="236"/>
                    </a:lnTo>
                    <a:lnTo>
                      <a:pt x="1884" y="206"/>
                    </a:lnTo>
                    <a:lnTo>
                      <a:pt x="1870" y="174"/>
                    </a:lnTo>
                    <a:lnTo>
                      <a:pt x="1852" y="142"/>
                    </a:lnTo>
                    <a:lnTo>
                      <a:pt x="1840" y="126"/>
                    </a:lnTo>
                    <a:lnTo>
                      <a:pt x="1828" y="110"/>
                    </a:lnTo>
                    <a:lnTo>
                      <a:pt x="1814" y="96"/>
                    </a:lnTo>
                    <a:lnTo>
                      <a:pt x="1800" y="80"/>
                    </a:lnTo>
                    <a:lnTo>
                      <a:pt x="1784" y="68"/>
                    </a:lnTo>
                    <a:lnTo>
                      <a:pt x="1766" y="54"/>
                    </a:lnTo>
                    <a:lnTo>
                      <a:pt x="1748" y="44"/>
                    </a:lnTo>
                    <a:lnTo>
                      <a:pt x="1728" y="32"/>
                    </a:lnTo>
                    <a:lnTo>
                      <a:pt x="1706" y="24"/>
                    </a:lnTo>
                    <a:lnTo>
                      <a:pt x="1682" y="16"/>
                    </a:lnTo>
                    <a:lnTo>
                      <a:pt x="1656" y="10"/>
                    </a:lnTo>
                    <a:lnTo>
                      <a:pt x="1628" y="4"/>
                    </a:lnTo>
                    <a:lnTo>
                      <a:pt x="1598" y="2"/>
                    </a:lnTo>
                    <a:lnTo>
                      <a:pt x="1568" y="0"/>
                    </a:lnTo>
                    <a:lnTo>
                      <a:pt x="346" y="0"/>
                    </a:lnTo>
                    <a:lnTo>
                      <a:pt x="346" y="0"/>
                    </a:lnTo>
                    <a:lnTo>
                      <a:pt x="330" y="2"/>
                    </a:lnTo>
                    <a:lnTo>
                      <a:pt x="292" y="6"/>
                    </a:lnTo>
                    <a:lnTo>
                      <a:pt x="266" y="12"/>
                    </a:lnTo>
                    <a:lnTo>
                      <a:pt x="236" y="18"/>
                    </a:lnTo>
                    <a:lnTo>
                      <a:pt x="204" y="30"/>
                    </a:lnTo>
                    <a:lnTo>
                      <a:pt x="172" y="44"/>
                    </a:lnTo>
                    <a:lnTo>
                      <a:pt x="140" y="62"/>
                    </a:lnTo>
                    <a:lnTo>
                      <a:pt x="124" y="74"/>
                    </a:lnTo>
                    <a:lnTo>
                      <a:pt x="110" y="86"/>
                    </a:lnTo>
                    <a:lnTo>
                      <a:pt x="94" y="98"/>
                    </a:lnTo>
                    <a:lnTo>
                      <a:pt x="80" y="112"/>
                    </a:lnTo>
                    <a:lnTo>
                      <a:pt x="66" y="128"/>
                    </a:lnTo>
                    <a:lnTo>
                      <a:pt x="54" y="146"/>
                    </a:lnTo>
                    <a:lnTo>
                      <a:pt x="42" y="166"/>
                    </a:lnTo>
                    <a:lnTo>
                      <a:pt x="32" y="186"/>
                    </a:lnTo>
                    <a:lnTo>
                      <a:pt x="22" y="208"/>
                    </a:lnTo>
                    <a:lnTo>
                      <a:pt x="16" y="232"/>
                    </a:lnTo>
                    <a:lnTo>
                      <a:pt x="8" y="258"/>
                    </a:lnTo>
                    <a:lnTo>
                      <a:pt x="4" y="286"/>
                    </a:lnTo>
                    <a:lnTo>
                      <a:pt x="2" y="314"/>
                    </a:lnTo>
                    <a:lnTo>
                      <a:pt x="0" y="346"/>
                    </a:lnTo>
                    <a:lnTo>
                      <a:pt x="0" y="748"/>
                    </a:lnTo>
                    <a:lnTo>
                      <a:pt x="0" y="748"/>
                    </a:lnTo>
                    <a:lnTo>
                      <a:pt x="0" y="762"/>
                    </a:lnTo>
                    <a:lnTo>
                      <a:pt x="6" y="802"/>
                    </a:lnTo>
                    <a:lnTo>
                      <a:pt x="10" y="828"/>
                    </a:lnTo>
                    <a:lnTo>
                      <a:pt x="18" y="856"/>
                    </a:lnTo>
                    <a:lnTo>
                      <a:pt x="30" y="888"/>
                    </a:lnTo>
                    <a:lnTo>
                      <a:pt x="44" y="920"/>
                    </a:lnTo>
                    <a:lnTo>
                      <a:pt x="62" y="952"/>
                    </a:lnTo>
                    <a:lnTo>
                      <a:pt x="72" y="968"/>
                    </a:lnTo>
                    <a:lnTo>
                      <a:pt x="84" y="982"/>
                    </a:lnTo>
                    <a:lnTo>
                      <a:pt x="98" y="998"/>
                    </a:lnTo>
                    <a:lnTo>
                      <a:pt x="112" y="1012"/>
                    </a:lnTo>
                    <a:lnTo>
                      <a:pt x="128" y="1026"/>
                    </a:lnTo>
                    <a:lnTo>
                      <a:pt x="146" y="1038"/>
                    </a:lnTo>
                    <a:lnTo>
                      <a:pt x="164" y="1050"/>
                    </a:lnTo>
                    <a:lnTo>
                      <a:pt x="186" y="1060"/>
                    </a:lnTo>
                    <a:lnTo>
                      <a:pt x="208" y="1070"/>
                    </a:lnTo>
                    <a:lnTo>
                      <a:pt x="232" y="1078"/>
                    </a:lnTo>
                    <a:lnTo>
                      <a:pt x="258" y="1084"/>
                    </a:lnTo>
                    <a:lnTo>
                      <a:pt x="284" y="1088"/>
                    </a:lnTo>
                    <a:lnTo>
                      <a:pt x="314" y="1092"/>
                    </a:lnTo>
                    <a:lnTo>
                      <a:pt x="346" y="1092"/>
                    </a:lnTo>
                    <a:lnTo>
                      <a:pt x="430" y="1092"/>
                    </a:lnTo>
                    <a:lnTo>
                      <a:pt x="430" y="1092"/>
                    </a:lnTo>
                    <a:lnTo>
                      <a:pt x="420" y="1158"/>
                    </a:lnTo>
                    <a:lnTo>
                      <a:pt x="408" y="1226"/>
                    </a:lnTo>
                    <a:lnTo>
                      <a:pt x="398" y="1262"/>
                    </a:lnTo>
                    <a:lnTo>
                      <a:pt x="388" y="1296"/>
                    </a:lnTo>
                    <a:lnTo>
                      <a:pt x="378" y="1332"/>
                    </a:lnTo>
                    <a:lnTo>
                      <a:pt x="366" y="1368"/>
                    </a:lnTo>
                    <a:lnTo>
                      <a:pt x="350" y="1402"/>
                    </a:lnTo>
                    <a:lnTo>
                      <a:pt x="336" y="1436"/>
                    </a:lnTo>
                    <a:lnTo>
                      <a:pt x="318" y="1470"/>
                    </a:lnTo>
                    <a:lnTo>
                      <a:pt x="298" y="1502"/>
                    </a:lnTo>
                    <a:lnTo>
                      <a:pt x="278" y="1532"/>
                    </a:lnTo>
                    <a:lnTo>
                      <a:pt x="254" y="1562"/>
                    </a:lnTo>
                    <a:lnTo>
                      <a:pt x="228" y="1590"/>
                    </a:lnTo>
                    <a:lnTo>
                      <a:pt x="202" y="1614"/>
                    </a:lnTo>
                    <a:lnTo>
                      <a:pt x="202" y="1614"/>
                    </a:lnTo>
                    <a:lnTo>
                      <a:pt x="220" y="1608"/>
                    </a:lnTo>
                    <a:lnTo>
                      <a:pt x="268" y="1584"/>
                    </a:lnTo>
                    <a:lnTo>
                      <a:pt x="300" y="1568"/>
                    </a:lnTo>
                    <a:lnTo>
                      <a:pt x="338" y="1546"/>
                    </a:lnTo>
                    <a:lnTo>
                      <a:pt x="378" y="1522"/>
                    </a:lnTo>
                    <a:lnTo>
                      <a:pt x="422" y="1492"/>
                    </a:lnTo>
                    <a:lnTo>
                      <a:pt x="466" y="1458"/>
                    </a:lnTo>
                    <a:lnTo>
                      <a:pt x="512" y="1420"/>
                    </a:lnTo>
                    <a:lnTo>
                      <a:pt x="556" y="1376"/>
                    </a:lnTo>
                    <a:lnTo>
                      <a:pt x="578" y="1354"/>
                    </a:lnTo>
                    <a:lnTo>
                      <a:pt x="600" y="1328"/>
                    </a:lnTo>
                    <a:lnTo>
                      <a:pt x="620" y="1304"/>
                    </a:lnTo>
                    <a:lnTo>
                      <a:pt x="640" y="1276"/>
                    </a:lnTo>
                    <a:lnTo>
                      <a:pt x="658" y="1250"/>
                    </a:lnTo>
                    <a:lnTo>
                      <a:pt x="676" y="1220"/>
                    </a:lnTo>
                    <a:lnTo>
                      <a:pt x="692" y="1190"/>
                    </a:lnTo>
                    <a:lnTo>
                      <a:pt x="708" y="1158"/>
                    </a:lnTo>
                    <a:lnTo>
                      <a:pt x="722" y="1126"/>
                    </a:lnTo>
                    <a:lnTo>
                      <a:pt x="734" y="1092"/>
                    </a:lnTo>
                    <a:lnTo>
                      <a:pt x="936" y="1092"/>
                    </a:lnTo>
                    <a:lnTo>
                      <a:pt x="936" y="994"/>
                    </a:lnTo>
                    <a:close/>
                  </a:path>
                </a:pathLst>
              </a:custGeom>
              <a:solidFill>
                <a:srgbClr val="FFFFFF"/>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sp>
            <p:nvSpPr>
              <p:cNvPr id="95" name="Freeform 7">
                <a:extLst>
                  <a:ext uri="{FF2B5EF4-FFF2-40B4-BE49-F238E27FC236}">
                    <a16:creationId xmlns:a16="http://schemas.microsoft.com/office/drawing/2014/main" id="{EC733F0B-885A-4265-AEF0-25E8B3D57843}"/>
                  </a:ext>
                </a:extLst>
              </p:cNvPr>
              <p:cNvSpPr>
                <a:spLocks noEditPoints="1"/>
              </p:cNvSpPr>
              <p:nvPr/>
            </p:nvSpPr>
            <p:spPr bwMode="auto">
              <a:xfrm>
                <a:off x="6282804" y="972319"/>
                <a:ext cx="392654" cy="323342"/>
              </a:xfrm>
              <a:custGeom>
                <a:avLst/>
                <a:gdLst>
                  <a:gd name="T0" fmla="*/ 258 w 2232"/>
                  <a:gd name="T1" fmla="*/ 1540 h 1838"/>
                  <a:gd name="T2" fmla="*/ 336 w 2232"/>
                  <a:gd name="T3" fmla="*/ 1454 h 1838"/>
                  <a:gd name="T4" fmla="*/ 688 w 2232"/>
                  <a:gd name="T5" fmla="*/ 1198 h 1838"/>
                  <a:gd name="T6" fmla="*/ 770 w 2232"/>
                  <a:gd name="T7" fmla="*/ 1238 h 1838"/>
                  <a:gd name="T8" fmla="*/ 886 w 2232"/>
                  <a:gd name="T9" fmla="*/ 1220 h 1838"/>
                  <a:gd name="T10" fmla="*/ 1260 w 2232"/>
                  <a:gd name="T11" fmla="*/ 1248 h 1838"/>
                  <a:gd name="T12" fmla="*/ 1316 w 2232"/>
                  <a:gd name="T13" fmla="*/ 1338 h 1838"/>
                  <a:gd name="T14" fmla="*/ 1414 w 2232"/>
                  <a:gd name="T15" fmla="*/ 1378 h 1838"/>
                  <a:gd name="T16" fmla="*/ 1506 w 2232"/>
                  <a:gd name="T17" fmla="*/ 1362 h 1838"/>
                  <a:gd name="T18" fmla="*/ 1582 w 2232"/>
                  <a:gd name="T19" fmla="*/ 1292 h 1838"/>
                  <a:gd name="T20" fmla="*/ 1926 w 2232"/>
                  <a:gd name="T21" fmla="*/ 1182 h 1838"/>
                  <a:gd name="T22" fmla="*/ 2058 w 2232"/>
                  <a:gd name="T23" fmla="*/ 1242 h 1838"/>
                  <a:gd name="T24" fmla="*/ 2156 w 2232"/>
                  <a:gd name="T25" fmla="*/ 1212 h 1838"/>
                  <a:gd name="T26" fmla="*/ 2224 w 2232"/>
                  <a:gd name="T27" fmla="*/ 1118 h 1838"/>
                  <a:gd name="T28" fmla="*/ 2224 w 2232"/>
                  <a:gd name="T29" fmla="*/ 1014 h 1838"/>
                  <a:gd name="T30" fmla="*/ 2156 w 2232"/>
                  <a:gd name="T31" fmla="*/ 922 h 1838"/>
                  <a:gd name="T32" fmla="*/ 2058 w 2232"/>
                  <a:gd name="T33" fmla="*/ 892 h 1838"/>
                  <a:gd name="T34" fmla="*/ 1956 w 2232"/>
                  <a:gd name="T35" fmla="*/ 924 h 1838"/>
                  <a:gd name="T36" fmla="*/ 1892 w 2232"/>
                  <a:gd name="T37" fmla="*/ 1008 h 1838"/>
                  <a:gd name="T38" fmla="*/ 1530 w 2232"/>
                  <a:gd name="T39" fmla="*/ 1062 h 1838"/>
                  <a:gd name="T40" fmla="*/ 1408 w 2232"/>
                  <a:gd name="T41" fmla="*/ 1030 h 1838"/>
                  <a:gd name="T42" fmla="*/ 1286 w 2232"/>
                  <a:gd name="T43" fmla="*/ 1106 h 1838"/>
                  <a:gd name="T44" fmla="*/ 946 w 2232"/>
                  <a:gd name="T45" fmla="*/ 966 h 1838"/>
                  <a:gd name="T46" fmla="*/ 864 w 2232"/>
                  <a:gd name="T47" fmla="*/ 902 h 1838"/>
                  <a:gd name="T48" fmla="*/ 768 w 2232"/>
                  <a:gd name="T49" fmla="*/ 894 h 1838"/>
                  <a:gd name="T50" fmla="*/ 668 w 2232"/>
                  <a:gd name="T51" fmla="*/ 954 h 1838"/>
                  <a:gd name="T52" fmla="*/ 628 w 2232"/>
                  <a:gd name="T53" fmla="*/ 1066 h 1838"/>
                  <a:gd name="T54" fmla="*/ 1428 w 2232"/>
                  <a:gd name="T55" fmla="*/ 682 h 1838"/>
                  <a:gd name="T56" fmla="*/ 1734 w 2232"/>
                  <a:gd name="T57" fmla="*/ 0 h 1838"/>
                  <a:gd name="T58" fmla="*/ 790 w 2232"/>
                  <a:gd name="T59" fmla="*/ 378 h 1838"/>
                  <a:gd name="T60" fmla="*/ 210 w 2232"/>
                  <a:gd name="T61" fmla="*/ 1214 h 1838"/>
                  <a:gd name="T62" fmla="*/ 108 w 2232"/>
                  <a:gd name="T63" fmla="*/ 1224 h 1838"/>
                  <a:gd name="T64" fmla="*/ 22 w 2232"/>
                  <a:gd name="T65" fmla="*/ 1302 h 1838"/>
                  <a:gd name="T66" fmla="*/ 0 w 2232"/>
                  <a:gd name="T67" fmla="*/ 1404 h 1838"/>
                  <a:gd name="T68" fmla="*/ 52 w 2232"/>
                  <a:gd name="T69" fmla="*/ 1510 h 1838"/>
                  <a:gd name="T70" fmla="*/ 158 w 2232"/>
                  <a:gd name="T71" fmla="*/ 1560 h 1838"/>
                  <a:gd name="T72" fmla="*/ 2096 w 2232"/>
                  <a:gd name="T73" fmla="*/ 1008 h 1838"/>
                  <a:gd name="T74" fmla="*/ 2126 w 2232"/>
                  <a:gd name="T75" fmla="*/ 1080 h 1838"/>
                  <a:gd name="T76" fmla="*/ 2058 w 2232"/>
                  <a:gd name="T77" fmla="*/ 1136 h 1838"/>
                  <a:gd name="T78" fmla="*/ 1992 w 2232"/>
                  <a:gd name="T79" fmla="*/ 1094 h 1838"/>
                  <a:gd name="T80" fmla="*/ 2008 w 2232"/>
                  <a:gd name="T81" fmla="*/ 1016 h 1838"/>
                  <a:gd name="T82" fmla="*/ 1430 w 2232"/>
                  <a:gd name="T83" fmla="*/ 1134 h 1838"/>
                  <a:gd name="T84" fmla="*/ 1500 w 2232"/>
                  <a:gd name="T85" fmla="*/ 1190 h 1838"/>
                  <a:gd name="T86" fmla="*/ 1470 w 2232"/>
                  <a:gd name="T87" fmla="*/ 1262 h 1838"/>
                  <a:gd name="T88" fmla="*/ 1390 w 2232"/>
                  <a:gd name="T89" fmla="*/ 1262 h 1838"/>
                  <a:gd name="T90" fmla="*/ 1360 w 2232"/>
                  <a:gd name="T91" fmla="*/ 1190 h 1838"/>
                  <a:gd name="T92" fmla="*/ 1430 w 2232"/>
                  <a:gd name="T93" fmla="*/ 1134 h 1838"/>
                  <a:gd name="T94" fmla="*/ 852 w 2232"/>
                  <a:gd name="T95" fmla="*/ 1016 h 1838"/>
                  <a:gd name="T96" fmla="*/ 868 w 2232"/>
                  <a:gd name="T97" fmla="*/ 1094 h 1838"/>
                  <a:gd name="T98" fmla="*/ 802 w 2232"/>
                  <a:gd name="T99" fmla="*/ 1136 h 1838"/>
                  <a:gd name="T100" fmla="*/ 734 w 2232"/>
                  <a:gd name="T101" fmla="*/ 1080 h 1838"/>
                  <a:gd name="T102" fmla="*/ 764 w 2232"/>
                  <a:gd name="T103" fmla="*/ 1008 h 1838"/>
                  <a:gd name="T104" fmla="*/ 2190 w 2232"/>
                  <a:gd name="T105" fmla="*/ 1786 h 1838"/>
                  <a:gd name="T106" fmla="*/ 2126 w 2232"/>
                  <a:gd name="T107" fmla="*/ 1838 h 1838"/>
                  <a:gd name="T108" fmla="*/ 52 w 2232"/>
                  <a:gd name="T109" fmla="*/ 1810 h 1838"/>
                  <a:gd name="T110" fmla="*/ 52 w 2232"/>
                  <a:gd name="T111" fmla="*/ 1736 h 1838"/>
                  <a:gd name="T112" fmla="*/ 2126 w 2232"/>
                  <a:gd name="T113" fmla="*/ 1708 h 1838"/>
                  <a:gd name="T114" fmla="*/ 2190 w 2232"/>
                  <a:gd name="T115" fmla="*/ 1760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32" h="1838">
                    <a:moveTo>
                      <a:pt x="176" y="1562"/>
                    </a:moveTo>
                    <a:lnTo>
                      <a:pt x="176" y="1562"/>
                    </a:lnTo>
                    <a:lnTo>
                      <a:pt x="194" y="1560"/>
                    </a:lnTo>
                    <a:lnTo>
                      <a:pt x="210" y="1558"/>
                    </a:lnTo>
                    <a:lnTo>
                      <a:pt x="228" y="1554"/>
                    </a:lnTo>
                    <a:lnTo>
                      <a:pt x="244" y="1548"/>
                    </a:lnTo>
                    <a:lnTo>
                      <a:pt x="258" y="1540"/>
                    </a:lnTo>
                    <a:lnTo>
                      <a:pt x="274" y="1532"/>
                    </a:lnTo>
                    <a:lnTo>
                      <a:pt x="286" y="1522"/>
                    </a:lnTo>
                    <a:lnTo>
                      <a:pt x="300" y="1510"/>
                    </a:lnTo>
                    <a:lnTo>
                      <a:pt x="310" y="1498"/>
                    </a:lnTo>
                    <a:lnTo>
                      <a:pt x="320" y="1484"/>
                    </a:lnTo>
                    <a:lnTo>
                      <a:pt x="330" y="1470"/>
                    </a:lnTo>
                    <a:lnTo>
                      <a:pt x="336" y="1454"/>
                    </a:lnTo>
                    <a:lnTo>
                      <a:pt x="342" y="1438"/>
                    </a:lnTo>
                    <a:lnTo>
                      <a:pt x="348" y="1422"/>
                    </a:lnTo>
                    <a:lnTo>
                      <a:pt x="350" y="1404"/>
                    </a:lnTo>
                    <a:lnTo>
                      <a:pt x="350" y="1386"/>
                    </a:lnTo>
                    <a:lnTo>
                      <a:pt x="350" y="1386"/>
                    </a:lnTo>
                    <a:lnTo>
                      <a:pt x="350" y="1372"/>
                    </a:lnTo>
                    <a:lnTo>
                      <a:pt x="688" y="1198"/>
                    </a:lnTo>
                    <a:lnTo>
                      <a:pt x="688" y="1198"/>
                    </a:lnTo>
                    <a:lnTo>
                      <a:pt x="700" y="1208"/>
                    </a:lnTo>
                    <a:lnTo>
                      <a:pt x="712" y="1216"/>
                    </a:lnTo>
                    <a:lnTo>
                      <a:pt x="726" y="1224"/>
                    </a:lnTo>
                    <a:lnTo>
                      <a:pt x="740" y="1230"/>
                    </a:lnTo>
                    <a:lnTo>
                      <a:pt x="756" y="1234"/>
                    </a:lnTo>
                    <a:lnTo>
                      <a:pt x="770" y="1238"/>
                    </a:lnTo>
                    <a:lnTo>
                      <a:pt x="786" y="1240"/>
                    </a:lnTo>
                    <a:lnTo>
                      <a:pt x="802" y="1242"/>
                    </a:lnTo>
                    <a:lnTo>
                      <a:pt x="802" y="1242"/>
                    </a:lnTo>
                    <a:lnTo>
                      <a:pt x="824" y="1240"/>
                    </a:lnTo>
                    <a:lnTo>
                      <a:pt x="846" y="1236"/>
                    </a:lnTo>
                    <a:lnTo>
                      <a:pt x="866" y="1230"/>
                    </a:lnTo>
                    <a:lnTo>
                      <a:pt x="886" y="1220"/>
                    </a:lnTo>
                    <a:lnTo>
                      <a:pt x="904" y="1210"/>
                    </a:lnTo>
                    <a:lnTo>
                      <a:pt x="920" y="1196"/>
                    </a:lnTo>
                    <a:lnTo>
                      <a:pt x="934" y="1182"/>
                    </a:lnTo>
                    <a:lnTo>
                      <a:pt x="948" y="1166"/>
                    </a:lnTo>
                    <a:lnTo>
                      <a:pt x="1258" y="1234"/>
                    </a:lnTo>
                    <a:lnTo>
                      <a:pt x="1258" y="1234"/>
                    </a:lnTo>
                    <a:lnTo>
                      <a:pt x="1260" y="1248"/>
                    </a:lnTo>
                    <a:lnTo>
                      <a:pt x="1266" y="1264"/>
                    </a:lnTo>
                    <a:lnTo>
                      <a:pt x="1272" y="1278"/>
                    </a:lnTo>
                    <a:lnTo>
                      <a:pt x="1278" y="1292"/>
                    </a:lnTo>
                    <a:lnTo>
                      <a:pt x="1286" y="1304"/>
                    </a:lnTo>
                    <a:lnTo>
                      <a:pt x="1296" y="1316"/>
                    </a:lnTo>
                    <a:lnTo>
                      <a:pt x="1306" y="1328"/>
                    </a:lnTo>
                    <a:lnTo>
                      <a:pt x="1316" y="1338"/>
                    </a:lnTo>
                    <a:lnTo>
                      <a:pt x="1328" y="1346"/>
                    </a:lnTo>
                    <a:lnTo>
                      <a:pt x="1342" y="1356"/>
                    </a:lnTo>
                    <a:lnTo>
                      <a:pt x="1354" y="1362"/>
                    </a:lnTo>
                    <a:lnTo>
                      <a:pt x="1368" y="1368"/>
                    </a:lnTo>
                    <a:lnTo>
                      <a:pt x="1384" y="1374"/>
                    </a:lnTo>
                    <a:lnTo>
                      <a:pt x="1398" y="1376"/>
                    </a:lnTo>
                    <a:lnTo>
                      <a:pt x="1414" y="1378"/>
                    </a:lnTo>
                    <a:lnTo>
                      <a:pt x="1430" y="1380"/>
                    </a:lnTo>
                    <a:lnTo>
                      <a:pt x="1430" y="1380"/>
                    </a:lnTo>
                    <a:lnTo>
                      <a:pt x="1446" y="1378"/>
                    </a:lnTo>
                    <a:lnTo>
                      <a:pt x="1462" y="1376"/>
                    </a:lnTo>
                    <a:lnTo>
                      <a:pt x="1476" y="1374"/>
                    </a:lnTo>
                    <a:lnTo>
                      <a:pt x="1492" y="1368"/>
                    </a:lnTo>
                    <a:lnTo>
                      <a:pt x="1506" y="1362"/>
                    </a:lnTo>
                    <a:lnTo>
                      <a:pt x="1518" y="1356"/>
                    </a:lnTo>
                    <a:lnTo>
                      <a:pt x="1532" y="1346"/>
                    </a:lnTo>
                    <a:lnTo>
                      <a:pt x="1544" y="1338"/>
                    </a:lnTo>
                    <a:lnTo>
                      <a:pt x="1554" y="1328"/>
                    </a:lnTo>
                    <a:lnTo>
                      <a:pt x="1564" y="1316"/>
                    </a:lnTo>
                    <a:lnTo>
                      <a:pt x="1574" y="1304"/>
                    </a:lnTo>
                    <a:lnTo>
                      <a:pt x="1582" y="1292"/>
                    </a:lnTo>
                    <a:lnTo>
                      <a:pt x="1588" y="1278"/>
                    </a:lnTo>
                    <a:lnTo>
                      <a:pt x="1594" y="1264"/>
                    </a:lnTo>
                    <a:lnTo>
                      <a:pt x="1600" y="1248"/>
                    </a:lnTo>
                    <a:lnTo>
                      <a:pt x="1602" y="1234"/>
                    </a:lnTo>
                    <a:lnTo>
                      <a:pt x="1912" y="1166"/>
                    </a:lnTo>
                    <a:lnTo>
                      <a:pt x="1912" y="1166"/>
                    </a:lnTo>
                    <a:lnTo>
                      <a:pt x="1926" y="1182"/>
                    </a:lnTo>
                    <a:lnTo>
                      <a:pt x="1940" y="1196"/>
                    </a:lnTo>
                    <a:lnTo>
                      <a:pt x="1956" y="1210"/>
                    </a:lnTo>
                    <a:lnTo>
                      <a:pt x="1974" y="1220"/>
                    </a:lnTo>
                    <a:lnTo>
                      <a:pt x="1994" y="1230"/>
                    </a:lnTo>
                    <a:lnTo>
                      <a:pt x="2014" y="1236"/>
                    </a:lnTo>
                    <a:lnTo>
                      <a:pt x="2036" y="1240"/>
                    </a:lnTo>
                    <a:lnTo>
                      <a:pt x="2058" y="1242"/>
                    </a:lnTo>
                    <a:lnTo>
                      <a:pt x="2058" y="1242"/>
                    </a:lnTo>
                    <a:lnTo>
                      <a:pt x="2076" y="1240"/>
                    </a:lnTo>
                    <a:lnTo>
                      <a:pt x="2092" y="1238"/>
                    </a:lnTo>
                    <a:lnTo>
                      <a:pt x="2110" y="1234"/>
                    </a:lnTo>
                    <a:lnTo>
                      <a:pt x="2126" y="1228"/>
                    </a:lnTo>
                    <a:lnTo>
                      <a:pt x="2140" y="1220"/>
                    </a:lnTo>
                    <a:lnTo>
                      <a:pt x="2156" y="1212"/>
                    </a:lnTo>
                    <a:lnTo>
                      <a:pt x="2168" y="1202"/>
                    </a:lnTo>
                    <a:lnTo>
                      <a:pt x="2182" y="1190"/>
                    </a:lnTo>
                    <a:lnTo>
                      <a:pt x="2192" y="1178"/>
                    </a:lnTo>
                    <a:lnTo>
                      <a:pt x="2202" y="1164"/>
                    </a:lnTo>
                    <a:lnTo>
                      <a:pt x="2212" y="1150"/>
                    </a:lnTo>
                    <a:lnTo>
                      <a:pt x="2218" y="1134"/>
                    </a:lnTo>
                    <a:lnTo>
                      <a:pt x="2224" y="1118"/>
                    </a:lnTo>
                    <a:lnTo>
                      <a:pt x="2228" y="1102"/>
                    </a:lnTo>
                    <a:lnTo>
                      <a:pt x="2232" y="1084"/>
                    </a:lnTo>
                    <a:lnTo>
                      <a:pt x="2232" y="1066"/>
                    </a:lnTo>
                    <a:lnTo>
                      <a:pt x="2232" y="1066"/>
                    </a:lnTo>
                    <a:lnTo>
                      <a:pt x="2232" y="1048"/>
                    </a:lnTo>
                    <a:lnTo>
                      <a:pt x="2228" y="1032"/>
                    </a:lnTo>
                    <a:lnTo>
                      <a:pt x="2224" y="1014"/>
                    </a:lnTo>
                    <a:lnTo>
                      <a:pt x="2218" y="998"/>
                    </a:lnTo>
                    <a:lnTo>
                      <a:pt x="2212" y="982"/>
                    </a:lnTo>
                    <a:lnTo>
                      <a:pt x="2202" y="968"/>
                    </a:lnTo>
                    <a:lnTo>
                      <a:pt x="2192" y="954"/>
                    </a:lnTo>
                    <a:lnTo>
                      <a:pt x="2182" y="942"/>
                    </a:lnTo>
                    <a:lnTo>
                      <a:pt x="2168" y="932"/>
                    </a:lnTo>
                    <a:lnTo>
                      <a:pt x="2156" y="922"/>
                    </a:lnTo>
                    <a:lnTo>
                      <a:pt x="2140" y="912"/>
                    </a:lnTo>
                    <a:lnTo>
                      <a:pt x="2126" y="904"/>
                    </a:lnTo>
                    <a:lnTo>
                      <a:pt x="2110" y="900"/>
                    </a:lnTo>
                    <a:lnTo>
                      <a:pt x="2092" y="894"/>
                    </a:lnTo>
                    <a:lnTo>
                      <a:pt x="2076" y="892"/>
                    </a:lnTo>
                    <a:lnTo>
                      <a:pt x="2058" y="892"/>
                    </a:lnTo>
                    <a:lnTo>
                      <a:pt x="2058" y="892"/>
                    </a:lnTo>
                    <a:lnTo>
                      <a:pt x="2042" y="892"/>
                    </a:lnTo>
                    <a:lnTo>
                      <a:pt x="2026" y="894"/>
                    </a:lnTo>
                    <a:lnTo>
                      <a:pt x="2010" y="898"/>
                    </a:lnTo>
                    <a:lnTo>
                      <a:pt x="1996" y="902"/>
                    </a:lnTo>
                    <a:lnTo>
                      <a:pt x="1982" y="908"/>
                    </a:lnTo>
                    <a:lnTo>
                      <a:pt x="1968" y="916"/>
                    </a:lnTo>
                    <a:lnTo>
                      <a:pt x="1956" y="924"/>
                    </a:lnTo>
                    <a:lnTo>
                      <a:pt x="1944" y="934"/>
                    </a:lnTo>
                    <a:lnTo>
                      <a:pt x="1932" y="944"/>
                    </a:lnTo>
                    <a:lnTo>
                      <a:pt x="1922" y="954"/>
                    </a:lnTo>
                    <a:lnTo>
                      <a:pt x="1914" y="966"/>
                    </a:lnTo>
                    <a:lnTo>
                      <a:pt x="1906" y="980"/>
                    </a:lnTo>
                    <a:lnTo>
                      <a:pt x="1898" y="994"/>
                    </a:lnTo>
                    <a:lnTo>
                      <a:pt x="1892" y="1008"/>
                    </a:lnTo>
                    <a:lnTo>
                      <a:pt x="1888" y="1022"/>
                    </a:lnTo>
                    <a:lnTo>
                      <a:pt x="1884" y="1038"/>
                    </a:lnTo>
                    <a:lnTo>
                      <a:pt x="1574" y="1106"/>
                    </a:lnTo>
                    <a:lnTo>
                      <a:pt x="1574" y="1106"/>
                    </a:lnTo>
                    <a:lnTo>
                      <a:pt x="1562" y="1090"/>
                    </a:lnTo>
                    <a:lnTo>
                      <a:pt x="1548" y="1074"/>
                    </a:lnTo>
                    <a:lnTo>
                      <a:pt x="1530" y="1062"/>
                    </a:lnTo>
                    <a:lnTo>
                      <a:pt x="1512" y="1050"/>
                    </a:lnTo>
                    <a:lnTo>
                      <a:pt x="1494" y="1042"/>
                    </a:lnTo>
                    <a:lnTo>
                      <a:pt x="1474" y="1034"/>
                    </a:lnTo>
                    <a:lnTo>
                      <a:pt x="1452" y="1030"/>
                    </a:lnTo>
                    <a:lnTo>
                      <a:pt x="1430" y="1030"/>
                    </a:lnTo>
                    <a:lnTo>
                      <a:pt x="1430" y="1030"/>
                    </a:lnTo>
                    <a:lnTo>
                      <a:pt x="1408" y="1030"/>
                    </a:lnTo>
                    <a:lnTo>
                      <a:pt x="1386" y="1034"/>
                    </a:lnTo>
                    <a:lnTo>
                      <a:pt x="1366" y="1042"/>
                    </a:lnTo>
                    <a:lnTo>
                      <a:pt x="1348" y="1050"/>
                    </a:lnTo>
                    <a:lnTo>
                      <a:pt x="1330" y="1062"/>
                    </a:lnTo>
                    <a:lnTo>
                      <a:pt x="1312" y="1074"/>
                    </a:lnTo>
                    <a:lnTo>
                      <a:pt x="1298" y="1090"/>
                    </a:lnTo>
                    <a:lnTo>
                      <a:pt x="1286" y="1106"/>
                    </a:lnTo>
                    <a:lnTo>
                      <a:pt x="974" y="1038"/>
                    </a:lnTo>
                    <a:lnTo>
                      <a:pt x="974" y="1038"/>
                    </a:lnTo>
                    <a:lnTo>
                      <a:pt x="972" y="1022"/>
                    </a:lnTo>
                    <a:lnTo>
                      <a:pt x="968" y="1008"/>
                    </a:lnTo>
                    <a:lnTo>
                      <a:pt x="962" y="994"/>
                    </a:lnTo>
                    <a:lnTo>
                      <a:pt x="954" y="980"/>
                    </a:lnTo>
                    <a:lnTo>
                      <a:pt x="946" y="966"/>
                    </a:lnTo>
                    <a:lnTo>
                      <a:pt x="938" y="954"/>
                    </a:lnTo>
                    <a:lnTo>
                      <a:pt x="928" y="944"/>
                    </a:lnTo>
                    <a:lnTo>
                      <a:pt x="916" y="934"/>
                    </a:lnTo>
                    <a:lnTo>
                      <a:pt x="904" y="924"/>
                    </a:lnTo>
                    <a:lnTo>
                      <a:pt x="892" y="916"/>
                    </a:lnTo>
                    <a:lnTo>
                      <a:pt x="878" y="908"/>
                    </a:lnTo>
                    <a:lnTo>
                      <a:pt x="864" y="902"/>
                    </a:lnTo>
                    <a:lnTo>
                      <a:pt x="850" y="898"/>
                    </a:lnTo>
                    <a:lnTo>
                      <a:pt x="834" y="894"/>
                    </a:lnTo>
                    <a:lnTo>
                      <a:pt x="818" y="892"/>
                    </a:lnTo>
                    <a:lnTo>
                      <a:pt x="802" y="892"/>
                    </a:lnTo>
                    <a:lnTo>
                      <a:pt x="802" y="892"/>
                    </a:lnTo>
                    <a:lnTo>
                      <a:pt x="784" y="892"/>
                    </a:lnTo>
                    <a:lnTo>
                      <a:pt x="768" y="894"/>
                    </a:lnTo>
                    <a:lnTo>
                      <a:pt x="750" y="900"/>
                    </a:lnTo>
                    <a:lnTo>
                      <a:pt x="734" y="904"/>
                    </a:lnTo>
                    <a:lnTo>
                      <a:pt x="720" y="912"/>
                    </a:lnTo>
                    <a:lnTo>
                      <a:pt x="704" y="922"/>
                    </a:lnTo>
                    <a:lnTo>
                      <a:pt x="692" y="932"/>
                    </a:lnTo>
                    <a:lnTo>
                      <a:pt x="678" y="942"/>
                    </a:lnTo>
                    <a:lnTo>
                      <a:pt x="668" y="954"/>
                    </a:lnTo>
                    <a:lnTo>
                      <a:pt x="658" y="968"/>
                    </a:lnTo>
                    <a:lnTo>
                      <a:pt x="648" y="982"/>
                    </a:lnTo>
                    <a:lnTo>
                      <a:pt x="642" y="998"/>
                    </a:lnTo>
                    <a:lnTo>
                      <a:pt x="636" y="1014"/>
                    </a:lnTo>
                    <a:lnTo>
                      <a:pt x="630" y="1032"/>
                    </a:lnTo>
                    <a:lnTo>
                      <a:pt x="628" y="1048"/>
                    </a:lnTo>
                    <a:lnTo>
                      <a:pt x="628" y="1066"/>
                    </a:lnTo>
                    <a:lnTo>
                      <a:pt x="628" y="1066"/>
                    </a:lnTo>
                    <a:lnTo>
                      <a:pt x="628" y="1082"/>
                    </a:lnTo>
                    <a:lnTo>
                      <a:pt x="368" y="1214"/>
                    </a:lnTo>
                    <a:lnTo>
                      <a:pt x="830" y="518"/>
                    </a:lnTo>
                    <a:lnTo>
                      <a:pt x="1412" y="678"/>
                    </a:lnTo>
                    <a:lnTo>
                      <a:pt x="1412" y="678"/>
                    </a:lnTo>
                    <a:lnTo>
                      <a:pt x="1428" y="682"/>
                    </a:lnTo>
                    <a:lnTo>
                      <a:pt x="1442" y="680"/>
                    </a:lnTo>
                    <a:lnTo>
                      <a:pt x="1456" y="676"/>
                    </a:lnTo>
                    <a:lnTo>
                      <a:pt x="1468" y="668"/>
                    </a:lnTo>
                    <a:lnTo>
                      <a:pt x="2006" y="272"/>
                    </a:lnTo>
                    <a:lnTo>
                      <a:pt x="2206" y="474"/>
                    </a:lnTo>
                    <a:lnTo>
                      <a:pt x="2206" y="2"/>
                    </a:lnTo>
                    <a:lnTo>
                      <a:pt x="1734" y="0"/>
                    </a:lnTo>
                    <a:lnTo>
                      <a:pt x="1912" y="178"/>
                    </a:lnTo>
                    <a:lnTo>
                      <a:pt x="1416" y="544"/>
                    </a:lnTo>
                    <a:lnTo>
                      <a:pt x="820" y="380"/>
                    </a:lnTo>
                    <a:lnTo>
                      <a:pt x="820" y="380"/>
                    </a:lnTo>
                    <a:lnTo>
                      <a:pt x="810" y="378"/>
                    </a:lnTo>
                    <a:lnTo>
                      <a:pt x="800" y="378"/>
                    </a:lnTo>
                    <a:lnTo>
                      <a:pt x="790" y="378"/>
                    </a:lnTo>
                    <a:lnTo>
                      <a:pt x="780" y="382"/>
                    </a:lnTo>
                    <a:lnTo>
                      <a:pt x="770" y="386"/>
                    </a:lnTo>
                    <a:lnTo>
                      <a:pt x="762" y="392"/>
                    </a:lnTo>
                    <a:lnTo>
                      <a:pt x="754" y="398"/>
                    </a:lnTo>
                    <a:lnTo>
                      <a:pt x="748" y="406"/>
                    </a:lnTo>
                    <a:lnTo>
                      <a:pt x="210" y="1214"/>
                    </a:lnTo>
                    <a:lnTo>
                      <a:pt x="210" y="1214"/>
                    </a:lnTo>
                    <a:lnTo>
                      <a:pt x="194" y="1212"/>
                    </a:lnTo>
                    <a:lnTo>
                      <a:pt x="176" y="1212"/>
                    </a:lnTo>
                    <a:lnTo>
                      <a:pt x="176" y="1212"/>
                    </a:lnTo>
                    <a:lnTo>
                      <a:pt x="158" y="1212"/>
                    </a:lnTo>
                    <a:lnTo>
                      <a:pt x="140" y="1214"/>
                    </a:lnTo>
                    <a:lnTo>
                      <a:pt x="124" y="1220"/>
                    </a:lnTo>
                    <a:lnTo>
                      <a:pt x="108" y="1224"/>
                    </a:lnTo>
                    <a:lnTo>
                      <a:pt x="92" y="1232"/>
                    </a:lnTo>
                    <a:lnTo>
                      <a:pt x="78" y="1242"/>
                    </a:lnTo>
                    <a:lnTo>
                      <a:pt x="64" y="1252"/>
                    </a:lnTo>
                    <a:lnTo>
                      <a:pt x="52" y="1262"/>
                    </a:lnTo>
                    <a:lnTo>
                      <a:pt x="40" y="1274"/>
                    </a:lnTo>
                    <a:lnTo>
                      <a:pt x="30" y="1288"/>
                    </a:lnTo>
                    <a:lnTo>
                      <a:pt x="22" y="1302"/>
                    </a:lnTo>
                    <a:lnTo>
                      <a:pt x="14" y="1318"/>
                    </a:lnTo>
                    <a:lnTo>
                      <a:pt x="8" y="1334"/>
                    </a:lnTo>
                    <a:lnTo>
                      <a:pt x="4" y="1352"/>
                    </a:lnTo>
                    <a:lnTo>
                      <a:pt x="0" y="1368"/>
                    </a:lnTo>
                    <a:lnTo>
                      <a:pt x="0" y="1386"/>
                    </a:lnTo>
                    <a:lnTo>
                      <a:pt x="0" y="1386"/>
                    </a:lnTo>
                    <a:lnTo>
                      <a:pt x="0" y="1404"/>
                    </a:lnTo>
                    <a:lnTo>
                      <a:pt x="4" y="1422"/>
                    </a:lnTo>
                    <a:lnTo>
                      <a:pt x="8" y="1438"/>
                    </a:lnTo>
                    <a:lnTo>
                      <a:pt x="14" y="1454"/>
                    </a:lnTo>
                    <a:lnTo>
                      <a:pt x="22" y="1470"/>
                    </a:lnTo>
                    <a:lnTo>
                      <a:pt x="30" y="1484"/>
                    </a:lnTo>
                    <a:lnTo>
                      <a:pt x="40" y="1498"/>
                    </a:lnTo>
                    <a:lnTo>
                      <a:pt x="52" y="1510"/>
                    </a:lnTo>
                    <a:lnTo>
                      <a:pt x="64" y="1522"/>
                    </a:lnTo>
                    <a:lnTo>
                      <a:pt x="78" y="1532"/>
                    </a:lnTo>
                    <a:lnTo>
                      <a:pt x="92" y="1540"/>
                    </a:lnTo>
                    <a:lnTo>
                      <a:pt x="108" y="1548"/>
                    </a:lnTo>
                    <a:lnTo>
                      <a:pt x="124" y="1554"/>
                    </a:lnTo>
                    <a:lnTo>
                      <a:pt x="140" y="1558"/>
                    </a:lnTo>
                    <a:lnTo>
                      <a:pt x="158" y="1560"/>
                    </a:lnTo>
                    <a:lnTo>
                      <a:pt x="176" y="1562"/>
                    </a:lnTo>
                    <a:lnTo>
                      <a:pt x="176" y="1562"/>
                    </a:lnTo>
                    <a:close/>
                    <a:moveTo>
                      <a:pt x="2058" y="996"/>
                    </a:moveTo>
                    <a:lnTo>
                      <a:pt x="2058" y="996"/>
                    </a:lnTo>
                    <a:lnTo>
                      <a:pt x="2072" y="998"/>
                    </a:lnTo>
                    <a:lnTo>
                      <a:pt x="2084" y="1002"/>
                    </a:lnTo>
                    <a:lnTo>
                      <a:pt x="2096" y="1008"/>
                    </a:lnTo>
                    <a:lnTo>
                      <a:pt x="2108" y="1016"/>
                    </a:lnTo>
                    <a:lnTo>
                      <a:pt x="2116" y="1026"/>
                    </a:lnTo>
                    <a:lnTo>
                      <a:pt x="2122" y="1038"/>
                    </a:lnTo>
                    <a:lnTo>
                      <a:pt x="2126" y="1052"/>
                    </a:lnTo>
                    <a:lnTo>
                      <a:pt x="2128" y="1066"/>
                    </a:lnTo>
                    <a:lnTo>
                      <a:pt x="2128" y="1066"/>
                    </a:lnTo>
                    <a:lnTo>
                      <a:pt x="2126" y="1080"/>
                    </a:lnTo>
                    <a:lnTo>
                      <a:pt x="2122" y="1094"/>
                    </a:lnTo>
                    <a:lnTo>
                      <a:pt x="2116" y="1106"/>
                    </a:lnTo>
                    <a:lnTo>
                      <a:pt x="2108" y="1116"/>
                    </a:lnTo>
                    <a:lnTo>
                      <a:pt x="2096" y="1124"/>
                    </a:lnTo>
                    <a:lnTo>
                      <a:pt x="2084" y="1132"/>
                    </a:lnTo>
                    <a:lnTo>
                      <a:pt x="2072" y="1136"/>
                    </a:lnTo>
                    <a:lnTo>
                      <a:pt x="2058" y="1136"/>
                    </a:lnTo>
                    <a:lnTo>
                      <a:pt x="2058" y="1136"/>
                    </a:lnTo>
                    <a:lnTo>
                      <a:pt x="2044" y="1136"/>
                    </a:lnTo>
                    <a:lnTo>
                      <a:pt x="2030" y="1132"/>
                    </a:lnTo>
                    <a:lnTo>
                      <a:pt x="2018" y="1124"/>
                    </a:lnTo>
                    <a:lnTo>
                      <a:pt x="2008" y="1116"/>
                    </a:lnTo>
                    <a:lnTo>
                      <a:pt x="1998" y="1106"/>
                    </a:lnTo>
                    <a:lnTo>
                      <a:pt x="1992" y="1094"/>
                    </a:lnTo>
                    <a:lnTo>
                      <a:pt x="1988" y="1080"/>
                    </a:lnTo>
                    <a:lnTo>
                      <a:pt x="1986" y="1066"/>
                    </a:lnTo>
                    <a:lnTo>
                      <a:pt x="1986" y="1066"/>
                    </a:lnTo>
                    <a:lnTo>
                      <a:pt x="1988" y="1052"/>
                    </a:lnTo>
                    <a:lnTo>
                      <a:pt x="1992" y="1038"/>
                    </a:lnTo>
                    <a:lnTo>
                      <a:pt x="1998" y="1026"/>
                    </a:lnTo>
                    <a:lnTo>
                      <a:pt x="2008" y="1016"/>
                    </a:lnTo>
                    <a:lnTo>
                      <a:pt x="2018" y="1008"/>
                    </a:lnTo>
                    <a:lnTo>
                      <a:pt x="2030" y="1002"/>
                    </a:lnTo>
                    <a:lnTo>
                      <a:pt x="2044" y="998"/>
                    </a:lnTo>
                    <a:lnTo>
                      <a:pt x="2058" y="996"/>
                    </a:lnTo>
                    <a:lnTo>
                      <a:pt x="2058" y="996"/>
                    </a:lnTo>
                    <a:close/>
                    <a:moveTo>
                      <a:pt x="1430" y="1134"/>
                    </a:moveTo>
                    <a:lnTo>
                      <a:pt x="1430" y="1134"/>
                    </a:lnTo>
                    <a:lnTo>
                      <a:pt x="1444" y="1136"/>
                    </a:lnTo>
                    <a:lnTo>
                      <a:pt x="1458" y="1140"/>
                    </a:lnTo>
                    <a:lnTo>
                      <a:pt x="1470" y="1146"/>
                    </a:lnTo>
                    <a:lnTo>
                      <a:pt x="1480" y="1154"/>
                    </a:lnTo>
                    <a:lnTo>
                      <a:pt x="1488" y="1164"/>
                    </a:lnTo>
                    <a:lnTo>
                      <a:pt x="1496" y="1176"/>
                    </a:lnTo>
                    <a:lnTo>
                      <a:pt x="1500" y="1190"/>
                    </a:lnTo>
                    <a:lnTo>
                      <a:pt x="1500" y="1204"/>
                    </a:lnTo>
                    <a:lnTo>
                      <a:pt x="1500" y="1204"/>
                    </a:lnTo>
                    <a:lnTo>
                      <a:pt x="1500" y="1218"/>
                    </a:lnTo>
                    <a:lnTo>
                      <a:pt x="1496" y="1232"/>
                    </a:lnTo>
                    <a:lnTo>
                      <a:pt x="1488" y="1244"/>
                    </a:lnTo>
                    <a:lnTo>
                      <a:pt x="1480" y="1254"/>
                    </a:lnTo>
                    <a:lnTo>
                      <a:pt x="1470" y="1262"/>
                    </a:lnTo>
                    <a:lnTo>
                      <a:pt x="1458" y="1270"/>
                    </a:lnTo>
                    <a:lnTo>
                      <a:pt x="1444" y="1274"/>
                    </a:lnTo>
                    <a:lnTo>
                      <a:pt x="1430" y="1274"/>
                    </a:lnTo>
                    <a:lnTo>
                      <a:pt x="1430" y="1274"/>
                    </a:lnTo>
                    <a:lnTo>
                      <a:pt x="1416" y="1274"/>
                    </a:lnTo>
                    <a:lnTo>
                      <a:pt x="1402" y="1270"/>
                    </a:lnTo>
                    <a:lnTo>
                      <a:pt x="1390" y="1262"/>
                    </a:lnTo>
                    <a:lnTo>
                      <a:pt x="1380" y="1254"/>
                    </a:lnTo>
                    <a:lnTo>
                      <a:pt x="1372" y="1244"/>
                    </a:lnTo>
                    <a:lnTo>
                      <a:pt x="1364" y="1232"/>
                    </a:lnTo>
                    <a:lnTo>
                      <a:pt x="1360" y="1218"/>
                    </a:lnTo>
                    <a:lnTo>
                      <a:pt x="1360" y="1204"/>
                    </a:lnTo>
                    <a:lnTo>
                      <a:pt x="1360" y="1204"/>
                    </a:lnTo>
                    <a:lnTo>
                      <a:pt x="1360" y="1190"/>
                    </a:lnTo>
                    <a:lnTo>
                      <a:pt x="1364" y="1176"/>
                    </a:lnTo>
                    <a:lnTo>
                      <a:pt x="1372" y="1164"/>
                    </a:lnTo>
                    <a:lnTo>
                      <a:pt x="1380" y="1154"/>
                    </a:lnTo>
                    <a:lnTo>
                      <a:pt x="1390" y="1146"/>
                    </a:lnTo>
                    <a:lnTo>
                      <a:pt x="1402" y="1140"/>
                    </a:lnTo>
                    <a:lnTo>
                      <a:pt x="1416" y="1136"/>
                    </a:lnTo>
                    <a:lnTo>
                      <a:pt x="1430" y="1134"/>
                    </a:lnTo>
                    <a:lnTo>
                      <a:pt x="1430" y="1134"/>
                    </a:lnTo>
                    <a:close/>
                    <a:moveTo>
                      <a:pt x="802" y="996"/>
                    </a:moveTo>
                    <a:lnTo>
                      <a:pt x="802" y="996"/>
                    </a:lnTo>
                    <a:lnTo>
                      <a:pt x="816" y="998"/>
                    </a:lnTo>
                    <a:lnTo>
                      <a:pt x="830" y="1002"/>
                    </a:lnTo>
                    <a:lnTo>
                      <a:pt x="842" y="1008"/>
                    </a:lnTo>
                    <a:lnTo>
                      <a:pt x="852" y="1016"/>
                    </a:lnTo>
                    <a:lnTo>
                      <a:pt x="862" y="1026"/>
                    </a:lnTo>
                    <a:lnTo>
                      <a:pt x="868" y="1038"/>
                    </a:lnTo>
                    <a:lnTo>
                      <a:pt x="872" y="1052"/>
                    </a:lnTo>
                    <a:lnTo>
                      <a:pt x="874" y="1066"/>
                    </a:lnTo>
                    <a:lnTo>
                      <a:pt x="874" y="1066"/>
                    </a:lnTo>
                    <a:lnTo>
                      <a:pt x="872" y="1080"/>
                    </a:lnTo>
                    <a:lnTo>
                      <a:pt x="868" y="1094"/>
                    </a:lnTo>
                    <a:lnTo>
                      <a:pt x="862" y="1106"/>
                    </a:lnTo>
                    <a:lnTo>
                      <a:pt x="852" y="1116"/>
                    </a:lnTo>
                    <a:lnTo>
                      <a:pt x="842" y="1124"/>
                    </a:lnTo>
                    <a:lnTo>
                      <a:pt x="830" y="1132"/>
                    </a:lnTo>
                    <a:lnTo>
                      <a:pt x="816" y="1136"/>
                    </a:lnTo>
                    <a:lnTo>
                      <a:pt x="802" y="1136"/>
                    </a:lnTo>
                    <a:lnTo>
                      <a:pt x="802" y="1136"/>
                    </a:lnTo>
                    <a:lnTo>
                      <a:pt x="788" y="1136"/>
                    </a:lnTo>
                    <a:lnTo>
                      <a:pt x="776" y="1132"/>
                    </a:lnTo>
                    <a:lnTo>
                      <a:pt x="764" y="1124"/>
                    </a:lnTo>
                    <a:lnTo>
                      <a:pt x="752" y="1116"/>
                    </a:lnTo>
                    <a:lnTo>
                      <a:pt x="744" y="1106"/>
                    </a:lnTo>
                    <a:lnTo>
                      <a:pt x="738" y="1094"/>
                    </a:lnTo>
                    <a:lnTo>
                      <a:pt x="734" y="1080"/>
                    </a:lnTo>
                    <a:lnTo>
                      <a:pt x="732" y="1066"/>
                    </a:lnTo>
                    <a:lnTo>
                      <a:pt x="732" y="1066"/>
                    </a:lnTo>
                    <a:lnTo>
                      <a:pt x="734" y="1052"/>
                    </a:lnTo>
                    <a:lnTo>
                      <a:pt x="738" y="1038"/>
                    </a:lnTo>
                    <a:lnTo>
                      <a:pt x="744" y="1026"/>
                    </a:lnTo>
                    <a:lnTo>
                      <a:pt x="752" y="1016"/>
                    </a:lnTo>
                    <a:lnTo>
                      <a:pt x="764" y="1008"/>
                    </a:lnTo>
                    <a:lnTo>
                      <a:pt x="776" y="1002"/>
                    </a:lnTo>
                    <a:lnTo>
                      <a:pt x="788" y="998"/>
                    </a:lnTo>
                    <a:lnTo>
                      <a:pt x="802" y="996"/>
                    </a:lnTo>
                    <a:lnTo>
                      <a:pt x="802" y="996"/>
                    </a:lnTo>
                    <a:close/>
                    <a:moveTo>
                      <a:pt x="2192" y="1774"/>
                    </a:moveTo>
                    <a:lnTo>
                      <a:pt x="2192" y="1774"/>
                    </a:lnTo>
                    <a:lnTo>
                      <a:pt x="2190" y="1786"/>
                    </a:lnTo>
                    <a:lnTo>
                      <a:pt x="2186" y="1798"/>
                    </a:lnTo>
                    <a:lnTo>
                      <a:pt x="2180" y="1810"/>
                    </a:lnTo>
                    <a:lnTo>
                      <a:pt x="2172" y="1820"/>
                    </a:lnTo>
                    <a:lnTo>
                      <a:pt x="2162" y="1828"/>
                    </a:lnTo>
                    <a:lnTo>
                      <a:pt x="2152" y="1834"/>
                    </a:lnTo>
                    <a:lnTo>
                      <a:pt x="2140" y="1838"/>
                    </a:lnTo>
                    <a:lnTo>
                      <a:pt x="2126" y="1838"/>
                    </a:lnTo>
                    <a:lnTo>
                      <a:pt x="106" y="1838"/>
                    </a:lnTo>
                    <a:lnTo>
                      <a:pt x="106" y="1838"/>
                    </a:lnTo>
                    <a:lnTo>
                      <a:pt x="94" y="1838"/>
                    </a:lnTo>
                    <a:lnTo>
                      <a:pt x="80" y="1834"/>
                    </a:lnTo>
                    <a:lnTo>
                      <a:pt x="70" y="1828"/>
                    </a:lnTo>
                    <a:lnTo>
                      <a:pt x="60" y="1820"/>
                    </a:lnTo>
                    <a:lnTo>
                      <a:pt x="52" y="1810"/>
                    </a:lnTo>
                    <a:lnTo>
                      <a:pt x="46" y="1798"/>
                    </a:lnTo>
                    <a:lnTo>
                      <a:pt x="42" y="1786"/>
                    </a:lnTo>
                    <a:lnTo>
                      <a:pt x="40" y="1774"/>
                    </a:lnTo>
                    <a:lnTo>
                      <a:pt x="40" y="1774"/>
                    </a:lnTo>
                    <a:lnTo>
                      <a:pt x="42" y="1760"/>
                    </a:lnTo>
                    <a:lnTo>
                      <a:pt x="46" y="1748"/>
                    </a:lnTo>
                    <a:lnTo>
                      <a:pt x="52" y="1736"/>
                    </a:lnTo>
                    <a:lnTo>
                      <a:pt x="60" y="1728"/>
                    </a:lnTo>
                    <a:lnTo>
                      <a:pt x="70" y="1720"/>
                    </a:lnTo>
                    <a:lnTo>
                      <a:pt x="80" y="1714"/>
                    </a:lnTo>
                    <a:lnTo>
                      <a:pt x="94" y="1710"/>
                    </a:lnTo>
                    <a:lnTo>
                      <a:pt x="106" y="1708"/>
                    </a:lnTo>
                    <a:lnTo>
                      <a:pt x="2126" y="1708"/>
                    </a:lnTo>
                    <a:lnTo>
                      <a:pt x="2126" y="1708"/>
                    </a:lnTo>
                    <a:lnTo>
                      <a:pt x="2140" y="1710"/>
                    </a:lnTo>
                    <a:lnTo>
                      <a:pt x="2152" y="1714"/>
                    </a:lnTo>
                    <a:lnTo>
                      <a:pt x="2162" y="1720"/>
                    </a:lnTo>
                    <a:lnTo>
                      <a:pt x="2172" y="1728"/>
                    </a:lnTo>
                    <a:lnTo>
                      <a:pt x="2180" y="1736"/>
                    </a:lnTo>
                    <a:lnTo>
                      <a:pt x="2186" y="1748"/>
                    </a:lnTo>
                    <a:lnTo>
                      <a:pt x="2190" y="1760"/>
                    </a:lnTo>
                    <a:lnTo>
                      <a:pt x="2192" y="1774"/>
                    </a:lnTo>
                    <a:lnTo>
                      <a:pt x="2192" y="1774"/>
                    </a:lnTo>
                    <a:close/>
                  </a:path>
                </a:pathLst>
              </a:custGeom>
              <a:solidFill>
                <a:srgbClr val="968C6D"/>
              </a:solidFill>
              <a:ln>
                <a:noFill/>
              </a:ln>
              <a:extLst/>
            </p:spPr>
            <p:txBody>
              <a:bodyPr vert="horz" wrap="square" lIns="68564" tIns="34282" rIns="68564" bIns="34282" numCol="1" anchor="t" anchorCtr="0" compatLnSpc="1">
                <a:prstTxWarp prst="textNoShape">
                  <a:avLst/>
                </a:prstTxWarp>
              </a:bodyPr>
              <a:lstStyle/>
              <a:p>
                <a:pPr defTabSz="763914">
                  <a:defRPr/>
                </a:pPr>
                <a:endParaRPr lang="en-GB" sz="1500" kern="0" dirty="0">
                  <a:solidFill>
                    <a:srgbClr val="000000"/>
                  </a:solidFill>
                </a:endParaRPr>
              </a:p>
            </p:txBody>
          </p:sp>
        </p:grpSp>
        <p:sp>
          <p:nvSpPr>
            <p:cNvPr id="8" name="Rectangle 7">
              <a:extLst>
                <a:ext uri="{FF2B5EF4-FFF2-40B4-BE49-F238E27FC236}">
                  <a16:creationId xmlns:a16="http://schemas.microsoft.com/office/drawing/2014/main" id="{638FFB6D-FA74-41DE-8B1B-9E1D0B8637E2}"/>
                </a:ext>
              </a:extLst>
            </p:cNvPr>
            <p:cNvSpPr/>
            <p:nvPr/>
          </p:nvSpPr>
          <p:spPr bwMode="ltGray">
            <a:xfrm>
              <a:off x="5921796" y="7247238"/>
              <a:ext cx="4722498" cy="685464"/>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34"/>
              <a:endParaRPr lang="en-US" dirty="0">
                <a:solidFill>
                  <a:srgbClr val="FFFFFF"/>
                </a:solidFill>
                <a:latin typeface="Georgia" pitchFamily="18" charset="0"/>
              </a:endParaRPr>
            </a:p>
          </p:txBody>
        </p:sp>
      </p:grpSp>
    </p:spTree>
    <p:extLst>
      <p:ext uri="{BB962C8B-B14F-4D97-AF65-F5344CB8AC3E}">
        <p14:creationId xmlns:p14="http://schemas.microsoft.com/office/powerpoint/2010/main" val="374511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2200" dirty="0">
                <a:latin typeface="Verdana"/>
                <a:ea typeface="Verdana"/>
                <a:cs typeface="Verdana"/>
              </a:rPr>
              <a:t>KEY RECOMMENDATIONS</a:t>
            </a:r>
            <a:endParaRPr lang="en-NZ" sz="2200" dirty="0">
              <a:latin typeface="Verdana"/>
              <a:ea typeface="Verdana"/>
              <a:cs typeface="Verdana"/>
            </a:endParaRPr>
          </a:p>
        </p:txBody>
      </p:sp>
      <p:sp>
        <p:nvSpPr>
          <p:cNvPr id="4" name="Text Placeholder 3"/>
          <p:cNvSpPr>
            <a:spLocks noGrp="1"/>
          </p:cNvSpPr>
          <p:nvPr>
            <p:ph type="body" sz="quarter" idx="10"/>
          </p:nvPr>
        </p:nvSpPr>
        <p:spPr>
          <a:xfrm>
            <a:off x="457200" y="980728"/>
            <a:ext cx="6132773" cy="4392488"/>
          </a:xfrm>
        </p:spPr>
        <p:txBody>
          <a:bodyPr>
            <a:noAutofit/>
          </a:bodyPr>
          <a:lstStyle/>
          <a:p>
            <a:pPr marL="0" indent="0">
              <a:buNone/>
            </a:pPr>
            <a:r>
              <a:rPr lang="en-NZ" sz="1900" b="1" dirty="0">
                <a:cs typeface="Arial" panose="020B0604020202020204" pitchFamily="34" charset="0"/>
              </a:rPr>
              <a:t>Scope</a:t>
            </a:r>
          </a:p>
          <a:p>
            <a:r>
              <a:rPr lang="en-NZ" sz="1900" dirty="0">
                <a:cs typeface="Arial" panose="020B0604020202020204" pitchFamily="34" charset="0"/>
              </a:rPr>
              <a:t>Simple framework to describe each discipline (and interactions between them)</a:t>
            </a:r>
          </a:p>
          <a:p>
            <a:r>
              <a:rPr lang="en-NZ" sz="1900" dirty="0">
                <a:cs typeface="Arial" panose="020B0604020202020204" pitchFamily="34" charset="0"/>
              </a:rPr>
              <a:t>Tools/case studies for help business</a:t>
            </a:r>
          </a:p>
          <a:p>
            <a:r>
              <a:rPr lang="en-NZ" sz="1900" dirty="0">
                <a:cs typeface="Arial" panose="020B0604020202020204" pitchFamily="34" charset="0"/>
              </a:rPr>
              <a:t>Implement competency frameworks</a:t>
            </a:r>
            <a:endParaRPr lang="en-NZ" sz="400" dirty="0">
              <a:cs typeface="Arial" panose="020B0604020202020204" pitchFamily="34" charset="0"/>
            </a:endParaRPr>
          </a:p>
          <a:p>
            <a:endParaRPr lang="en-NZ" sz="400" dirty="0">
              <a:cs typeface="Arial" panose="020B0604020202020204" pitchFamily="34" charset="0"/>
            </a:endParaRPr>
          </a:p>
          <a:p>
            <a:pPr marL="0" indent="0">
              <a:buNone/>
            </a:pPr>
            <a:r>
              <a:rPr lang="en-NZ" sz="1900" b="1" dirty="0">
                <a:cs typeface="Arial" panose="020B0604020202020204" pitchFamily="34" charset="0"/>
              </a:rPr>
              <a:t>Education / Development Pathways</a:t>
            </a:r>
          </a:p>
          <a:p>
            <a:r>
              <a:rPr lang="en-NZ" sz="1900" dirty="0">
                <a:cs typeface="Arial" panose="020B0604020202020204" pitchFamily="34" charset="0"/>
              </a:rPr>
              <a:t>New programmes (potentially from overseas)</a:t>
            </a:r>
          </a:p>
          <a:p>
            <a:r>
              <a:rPr lang="en-NZ" sz="1900" dirty="0">
                <a:cs typeface="Arial" panose="020B0604020202020204" pitchFamily="34" charset="0"/>
              </a:rPr>
              <a:t>Vocationally based pathways</a:t>
            </a:r>
          </a:p>
          <a:p>
            <a:r>
              <a:rPr lang="en-NZ" sz="1900" dirty="0">
                <a:cs typeface="Arial" panose="020B0604020202020204" pitchFamily="34" charset="0"/>
              </a:rPr>
              <a:t>Accreditation of providers</a:t>
            </a:r>
          </a:p>
          <a:p>
            <a:endParaRPr lang="en-NZ" sz="400" dirty="0">
              <a:cs typeface="Arial" panose="020B0604020202020204" pitchFamily="34" charset="0"/>
            </a:endParaRPr>
          </a:p>
          <a:p>
            <a:pPr marL="0" indent="0">
              <a:buNone/>
            </a:pPr>
            <a:r>
              <a:rPr lang="en-NZ" sz="1900" b="1" dirty="0">
                <a:cs typeface="Arial" panose="020B0604020202020204" pitchFamily="34" charset="0"/>
              </a:rPr>
              <a:t>Skills Shortages / Future Demand</a:t>
            </a:r>
          </a:p>
          <a:p>
            <a:r>
              <a:rPr lang="en-NZ" sz="1900" dirty="0"/>
              <a:t>Attraction strategy</a:t>
            </a:r>
          </a:p>
          <a:p>
            <a:r>
              <a:rPr lang="en-NZ" sz="1900" dirty="0"/>
              <a:t>Guidance for business on hiring people</a:t>
            </a:r>
          </a:p>
          <a:p>
            <a:r>
              <a:rPr lang="en-NZ" sz="1900" dirty="0"/>
              <a:t>More support for mid-level professionals</a:t>
            </a:r>
          </a:p>
          <a:p>
            <a:endParaRPr lang="en-NZ" sz="800" dirty="0"/>
          </a:p>
        </p:txBody>
      </p:sp>
      <p:sp>
        <p:nvSpPr>
          <p:cNvPr id="6" name="Oval 5">
            <a:extLst>
              <a:ext uri="{FF2B5EF4-FFF2-40B4-BE49-F238E27FC236}">
                <a16:creationId xmlns:a16="http://schemas.microsoft.com/office/drawing/2014/main" id="{1CC43363-7C05-4759-9C99-70D27DA9C0C0}"/>
              </a:ext>
            </a:extLst>
          </p:cNvPr>
          <p:cNvSpPr/>
          <p:nvPr/>
        </p:nvSpPr>
        <p:spPr>
          <a:xfrm>
            <a:off x="5472608" y="1844824"/>
            <a:ext cx="3707904" cy="3524388"/>
          </a:xfrm>
          <a:prstGeom prst="ellipse">
            <a:avLst/>
          </a:prstGeom>
          <a:blipFill>
            <a:blip r:embed="rId3" cstate="print">
              <a:extLst>
                <a:ext uri="{28A0092B-C50C-407E-A947-70E740481C1C}">
                  <a14:useLocalDpi xmlns:a14="http://schemas.microsoft.com/office/drawing/2010/main" val="0"/>
                </a:ext>
              </a:extLst>
            </a:blip>
            <a:srcRect/>
            <a:stretch>
              <a:fillRect l="-15000" r="-15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64202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2200" dirty="0">
                <a:latin typeface="Verdana"/>
                <a:ea typeface="Verdana"/>
                <a:cs typeface="Verdana"/>
              </a:rPr>
              <a:t>What is means for you?</a:t>
            </a:r>
            <a:endParaRPr lang="en-NZ" sz="2200" dirty="0">
              <a:latin typeface="Verdana"/>
              <a:ea typeface="Verdana"/>
              <a:cs typeface="Verdana"/>
            </a:endParaRPr>
          </a:p>
        </p:txBody>
      </p:sp>
      <p:sp>
        <p:nvSpPr>
          <p:cNvPr id="4" name="Text Placeholder 3"/>
          <p:cNvSpPr>
            <a:spLocks noGrp="1"/>
          </p:cNvSpPr>
          <p:nvPr>
            <p:ph type="body" sz="quarter" idx="10"/>
          </p:nvPr>
        </p:nvSpPr>
        <p:spPr>
          <a:xfrm>
            <a:off x="385011" y="1124744"/>
            <a:ext cx="4762872" cy="4392488"/>
          </a:xfrm>
        </p:spPr>
        <p:txBody>
          <a:bodyPr>
            <a:noAutofit/>
          </a:bodyPr>
          <a:lstStyle/>
          <a:p>
            <a:r>
              <a:rPr lang="en-NZ" sz="1900" dirty="0">
                <a:cs typeface="Arial" panose="020B0604020202020204" pitchFamily="34" charset="0"/>
              </a:rPr>
              <a:t>We provide a direct line into WorkSafe and the Minister</a:t>
            </a:r>
          </a:p>
          <a:p>
            <a:r>
              <a:rPr lang="en-NZ" sz="1900" dirty="0">
                <a:cs typeface="Arial" panose="020B0604020202020204" pitchFamily="34" charset="0"/>
              </a:rPr>
              <a:t>A group focused on the overall system that is representing you</a:t>
            </a:r>
          </a:p>
          <a:p>
            <a:r>
              <a:rPr lang="en-NZ" sz="1900" dirty="0">
                <a:cs typeface="Arial" panose="020B0604020202020204" pitchFamily="34" charset="0"/>
              </a:rPr>
              <a:t>Initiatives to build the capacity and capability of the workforce</a:t>
            </a:r>
          </a:p>
          <a:p>
            <a:r>
              <a:rPr lang="en-NZ" sz="1900" dirty="0">
                <a:cs typeface="Arial" panose="020B0604020202020204" pitchFamily="34" charset="0"/>
              </a:rPr>
              <a:t>Growing and stimulating demand for qualified and skills H&amp;S people</a:t>
            </a:r>
          </a:p>
          <a:p>
            <a:r>
              <a:rPr lang="en-NZ" sz="1900" dirty="0">
                <a:cs typeface="Arial" panose="020B0604020202020204" pitchFamily="34" charset="0"/>
              </a:rPr>
              <a:t>Feed your ideas and intelligence into NZISM</a:t>
            </a:r>
          </a:p>
          <a:p>
            <a:r>
              <a:rPr lang="en-NZ" sz="1900" dirty="0">
                <a:cs typeface="Arial" panose="020B0604020202020204" pitchFamily="34" charset="0"/>
              </a:rPr>
              <a:t>Work with other associations/groups</a:t>
            </a:r>
          </a:p>
          <a:p>
            <a:endParaRPr lang="en-NZ" sz="1900" dirty="0">
              <a:cs typeface="Arial" panose="020B0604020202020204" pitchFamily="34" charset="0"/>
            </a:endParaRPr>
          </a:p>
          <a:p>
            <a:pPr marL="0" indent="0">
              <a:buNone/>
            </a:pPr>
            <a:endParaRPr lang="en-NZ" sz="1900" dirty="0">
              <a:cs typeface="Arial" panose="020B0604020202020204" pitchFamily="34" charset="0"/>
            </a:endParaRPr>
          </a:p>
        </p:txBody>
      </p:sp>
      <p:pic>
        <p:nvPicPr>
          <p:cNvPr id="5" name="Picture 4" descr="A picture containing indoor, building, person, man&#10;&#10;Description generated with very high confidence">
            <a:extLst>
              <a:ext uri="{FF2B5EF4-FFF2-40B4-BE49-F238E27FC236}">
                <a16:creationId xmlns:a16="http://schemas.microsoft.com/office/drawing/2014/main" id="{73397400-4140-4F75-84C6-68AE1427F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190" y="980728"/>
            <a:ext cx="3143250" cy="2091691"/>
          </a:xfrm>
          <a:prstGeom prst="rect">
            <a:avLst/>
          </a:prstGeom>
        </p:spPr>
      </p:pic>
      <p:pic>
        <p:nvPicPr>
          <p:cNvPr id="7" name="Picture 6" descr="A yellow truck is parked on the side of a dirt field&#10;&#10;Description generated with high confidence">
            <a:extLst>
              <a:ext uri="{FF2B5EF4-FFF2-40B4-BE49-F238E27FC236}">
                <a16:creationId xmlns:a16="http://schemas.microsoft.com/office/drawing/2014/main" id="{1171C741-908E-4AFF-8BCF-33BC78C07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9190" y="3102631"/>
            <a:ext cx="3143250" cy="2514600"/>
          </a:xfrm>
          <a:prstGeom prst="rect">
            <a:avLst/>
          </a:prstGeom>
        </p:spPr>
      </p:pic>
    </p:spTree>
    <p:extLst>
      <p:ext uri="{BB962C8B-B14F-4D97-AF65-F5344CB8AC3E}">
        <p14:creationId xmlns:p14="http://schemas.microsoft.com/office/powerpoint/2010/main" val="387996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D19C1-D4F9-4DA9-A3EE-DCB90C4BC9A9}"/>
              </a:ext>
            </a:extLst>
          </p:cNvPr>
          <p:cNvSpPr>
            <a:spLocks noGrp="1"/>
          </p:cNvSpPr>
          <p:nvPr>
            <p:ph type="title"/>
          </p:nvPr>
        </p:nvSpPr>
        <p:spPr/>
        <p:txBody>
          <a:bodyPr/>
          <a:lstStyle/>
          <a:p>
            <a:r>
              <a:rPr lang="en-NZ" dirty="0"/>
              <a:t>Contact Details</a:t>
            </a:r>
          </a:p>
        </p:txBody>
      </p:sp>
      <p:sp>
        <p:nvSpPr>
          <p:cNvPr id="3" name="Content Placeholder 2">
            <a:extLst>
              <a:ext uri="{FF2B5EF4-FFF2-40B4-BE49-F238E27FC236}">
                <a16:creationId xmlns:a16="http://schemas.microsoft.com/office/drawing/2014/main" id="{5D5245D8-1915-47BF-8F1D-5F10F9D10DA8}"/>
              </a:ext>
            </a:extLst>
          </p:cNvPr>
          <p:cNvSpPr>
            <a:spLocks noGrp="1"/>
          </p:cNvSpPr>
          <p:nvPr>
            <p:ph idx="1"/>
          </p:nvPr>
        </p:nvSpPr>
        <p:spPr>
          <a:xfrm>
            <a:off x="539552" y="1700808"/>
            <a:ext cx="8229600" cy="3733800"/>
          </a:xfrm>
        </p:spPr>
        <p:txBody>
          <a:bodyPr>
            <a:normAutofit fontScale="92500"/>
          </a:bodyPr>
          <a:lstStyle/>
          <a:p>
            <a:pPr marL="514350" lvl="1" indent="0">
              <a:buNone/>
            </a:pPr>
            <a:r>
              <a:rPr lang="en-GB" dirty="0">
                <a:hlinkClick r:id="rId2">
                  <a:extLst>
                    <a:ext uri="{A12FA001-AC4F-418D-AE19-62706E023703}">
                      <ahyp:hlinkClr xmlns:ahyp="http://schemas.microsoft.com/office/drawing/2018/hyperlinkcolor" val="tx"/>
                    </a:ext>
                  </a:extLst>
                </a:hlinkClick>
              </a:rPr>
              <a:t>Philip.Aldridge@hasanz.org.nz</a:t>
            </a:r>
            <a:br>
              <a:rPr lang="en-GB" dirty="0"/>
            </a:br>
            <a:r>
              <a:rPr lang="en-GB" dirty="0">
                <a:hlinkClick r:id="rId3">
                  <a:extLst>
                    <a:ext uri="{A12FA001-AC4F-418D-AE19-62706E023703}">
                      <ahyp:hlinkClr xmlns:ahyp="http://schemas.microsoft.com/office/drawing/2018/hyperlinkcolor" val="tx"/>
                    </a:ext>
                  </a:extLst>
                </a:hlinkClick>
              </a:rPr>
              <a:t>Lisa.Bridge@hasanz.org.nz</a:t>
            </a:r>
            <a:br>
              <a:rPr lang="en-GB" dirty="0"/>
            </a:br>
            <a:r>
              <a:rPr lang="en-GB" dirty="0">
                <a:hlinkClick r:id="rId4">
                  <a:extLst>
                    <a:ext uri="{A12FA001-AC4F-418D-AE19-62706E023703}">
                      <ahyp:hlinkClr xmlns:ahyp="http://schemas.microsoft.com/office/drawing/2018/hyperlinkcolor" val="tx"/>
                    </a:ext>
                  </a:extLst>
                </a:hlinkClick>
              </a:rPr>
              <a:t>Kathryn.Maloney@hasanz.org.nz</a:t>
            </a:r>
            <a:br>
              <a:rPr lang="en-GB" dirty="0"/>
            </a:br>
            <a:r>
              <a:rPr lang="en-GB" dirty="0">
                <a:hlinkClick r:id="rId5">
                  <a:extLst>
                    <a:ext uri="{A12FA001-AC4F-418D-AE19-62706E023703}">
                      <ahyp:hlinkClr xmlns:ahyp="http://schemas.microsoft.com/office/drawing/2018/hyperlinkcolor" val="tx"/>
                    </a:ext>
                  </a:extLst>
                </a:hlinkClick>
              </a:rPr>
              <a:t>Mia.Hradsky@hasanz.org.nz</a:t>
            </a:r>
            <a:br>
              <a:rPr lang="en-GB" dirty="0"/>
            </a:br>
            <a:br>
              <a:rPr lang="en-GB" dirty="0"/>
            </a:br>
            <a:endParaRPr lang="en-GB" sz="3600" dirty="0"/>
          </a:p>
          <a:p>
            <a:pPr marL="0" indent="0">
              <a:buNone/>
            </a:pPr>
            <a:r>
              <a:rPr lang="en-GB" sz="2200" dirty="0"/>
              <a:t>Please drop into </a:t>
            </a:r>
            <a:r>
              <a:rPr lang="en-GB" sz="2200" b="1" dirty="0"/>
              <a:t>BERL House, Level 6, 108 The Terrace</a:t>
            </a:r>
            <a:br>
              <a:rPr lang="en-GB" sz="2400" dirty="0"/>
            </a:br>
            <a:br>
              <a:rPr lang="en-GB" sz="2400" dirty="0"/>
            </a:br>
            <a:endParaRPr lang="en-NZ" sz="2400" dirty="0"/>
          </a:p>
        </p:txBody>
      </p:sp>
    </p:spTree>
    <p:extLst>
      <p:ext uri="{BB962C8B-B14F-4D97-AF65-F5344CB8AC3E}">
        <p14:creationId xmlns:p14="http://schemas.microsoft.com/office/powerpoint/2010/main" val="945400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ACE7-B895-4EDA-B4A8-94EE4A6D6EC2}"/>
              </a:ext>
            </a:extLst>
          </p:cNvPr>
          <p:cNvSpPr>
            <a:spLocks noGrp="1"/>
          </p:cNvSpPr>
          <p:nvPr>
            <p:ph type="ctrTitle"/>
          </p:nvPr>
        </p:nvSpPr>
        <p:spPr/>
        <p:txBody>
          <a:bodyPr/>
          <a:lstStyle/>
          <a:p>
            <a:endParaRPr lang="en-NZ" dirty="0"/>
          </a:p>
        </p:txBody>
      </p:sp>
    </p:spTree>
    <p:extLst>
      <p:ext uri="{BB962C8B-B14F-4D97-AF65-F5344CB8AC3E}">
        <p14:creationId xmlns:p14="http://schemas.microsoft.com/office/powerpoint/2010/main" val="127552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DB0B0A4-9952-403C-A649-66AD5FC4F2AF}" type="slidenum">
              <a:rPr lang="en-US"/>
              <a:pPr>
                <a:defRPr/>
              </a:pPr>
              <a:t>2</a:t>
            </a:fld>
            <a:endParaRPr lang="en-US" dirty="0"/>
          </a:p>
        </p:txBody>
      </p:sp>
      <p:sp>
        <p:nvSpPr>
          <p:cNvPr id="3" name="Title 2"/>
          <p:cNvSpPr>
            <a:spLocks noGrp="1"/>
          </p:cNvSpPr>
          <p:nvPr>
            <p:ph type="title"/>
          </p:nvPr>
        </p:nvSpPr>
        <p:spPr>
          <a:xfrm>
            <a:off x="457200" y="230188"/>
            <a:ext cx="8147050" cy="506412"/>
          </a:xfrm>
        </p:spPr>
        <p:txBody>
          <a:bodyPr/>
          <a:lstStyle/>
          <a:p>
            <a:pPr>
              <a:defRPr/>
            </a:pPr>
            <a:r>
              <a:rPr lang="en-NZ" b="1" cap="none" dirty="0">
                <a:latin typeface="Verdana" panose="020B0604030504040204" pitchFamily="34" charset="0"/>
                <a:ea typeface="Verdana" panose="020B0604030504040204" pitchFamily="34" charset="0"/>
                <a:cs typeface="Verdana" panose="020B0604030504040204" pitchFamily="34" charset="0"/>
              </a:rPr>
              <a:t>Taskforce’s findings about the H&amp;S workforce</a:t>
            </a:r>
          </a:p>
        </p:txBody>
      </p:sp>
      <p:pic>
        <p:nvPicPr>
          <p:cNvPr id="1536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992636"/>
            <a:ext cx="9144000" cy="486359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268760"/>
            <a:ext cx="2609850" cy="3139321"/>
          </a:xfrm>
          <a:prstGeom prst="rect">
            <a:avLst/>
          </a:prstGeom>
          <a:noFill/>
        </p:spPr>
        <p:txBody>
          <a:bodyPr>
            <a:spAutoFit/>
          </a:bodyPr>
          <a:lstStyle/>
          <a:p>
            <a:pPr>
              <a:defRPr/>
            </a:pPr>
            <a:r>
              <a:rPr lang="en-NZ" b="1" dirty="0">
                <a:latin typeface="Verdana" panose="020B0604030504040204" pitchFamily="34" charset="0"/>
                <a:ea typeface="Verdana" panose="020B0604030504040204" pitchFamily="34" charset="0"/>
                <a:cs typeface="Verdana" panose="020B0604030504040204" pitchFamily="34" charset="0"/>
              </a:rPr>
              <a:t>“Variable approaches to and quality of advice”</a:t>
            </a:r>
          </a:p>
          <a:p>
            <a:pPr>
              <a:defRPr/>
            </a:pPr>
            <a:endParaRPr lang="en-NZ" b="1" dirty="0">
              <a:latin typeface="Verdana" panose="020B0604030504040204" pitchFamily="34" charset="0"/>
              <a:ea typeface="Verdana" panose="020B0604030504040204" pitchFamily="34" charset="0"/>
              <a:cs typeface="Verdana" panose="020B0604030504040204" pitchFamily="34" charset="0"/>
            </a:endParaRPr>
          </a:p>
          <a:p>
            <a:pPr>
              <a:defRPr/>
            </a:pPr>
            <a:endParaRPr lang="en-NZ" b="1" dirty="0">
              <a:latin typeface="Verdana" panose="020B0604030504040204" pitchFamily="34" charset="0"/>
              <a:ea typeface="Verdana" panose="020B0604030504040204" pitchFamily="34" charset="0"/>
              <a:cs typeface="Verdana" panose="020B0604030504040204" pitchFamily="34" charset="0"/>
            </a:endParaRPr>
          </a:p>
          <a:p>
            <a:pPr>
              <a:defRPr/>
            </a:pPr>
            <a:endParaRPr lang="en-NZ" b="1" dirty="0">
              <a:latin typeface="Verdana" panose="020B0604030504040204" pitchFamily="34" charset="0"/>
              <a:ea typeface="Verdana" panose="020B0604030504040204" pitchFamily="34" charset="0"/>
              <a:cs typeface="Verdana" panose="020B0604030504040204" pitchFamily="34" charset="0"/>
            </a:endParaRPr>
          </a:p>
          <a:p>
            <a:pPr>
              <a:defRPr/>
            </a:pPr>
            <a:endParaRPr lang="en-NZ" b="1" dirty="0">
              <a:latin typeface="Verdana" panose="020B0604030504040204" pitchFamily="34" charset="0"/>
              <a:ea typeface="Verdana" panose="020B0604030504040204" pitchFamily="34" charset="0"/>
              <a:cs typeface="Verdana" panose="020B0604030504040204" pitchFamily="34" charset="0"/>
            </a:endParaRPr>
          </a:p>
          <a:p>
            <a:pPr>
              <a:defRPr/>
            </a:pPr>
            <a:r>
              <a:rPr lang="en-NZ" b="1" dirty="0">
                <a:latin typeface="Verdana" panose="020B0604030504040204" pitchFamily="34" charset="0"/>
                <a:ea typeface="Verdana" panose="020B0604030504040204" pitchFamily="34" charset="0"/>
                <a:cs typeface="Verdana" panose="020B0604030504040204" pitchFamily="34" charset="0"/>
              </a:rPr>
              <a:t>“….better accreditation standards are needed…”</a:t>
            </a:r>
          </a:p>
        </p:txBody>
      </p:sp>
      <p:sp>
        <p:nvSpPr>
          <p:cNvPr id="6" name="TextBox 5"/>
          <p:cNvSpPr txBox="1"/>
          <p:nvPr/>
        </p:nvSpPr>
        <p:spPr>
          <a:xfrm>
            <a:off x="6555576" y="1010692"/>
            <a:ext cx="2321818" cy="3416320"/>
          </a:xfrm>
          <a:prstGeom prst="rect">
            <a:avLst/>
          </a:prstGeom>
          <a:noFill/>
        </p:spPr>
        <p:txBody>
          <a:bodyPr wrap="square">
            <a:spAutoFit/>
          </a:bodyPr>
          <a:lstStyle/>
          <a:p>
            <a:pPr>
              <a:defRPr/>
            </a:pPr>
            <a:endParaRPr lang="en-NZ" b="1" dirty="0">
              <a:latin typeface="Verdana" panose="020B0604030504040204" pitchFamily="34" charset="0"/>
              <a:ea typeface="Verdana" panose="020B0604030504040204" pitchFamily="34" charset="0"/>
              <a:cs typeface="Verdana" panose="020B0604030504040204" pitchFamily="34" charset="0"/>
            </a:endParaRPr>
          </a:p>
          <a:p>
            <a:pPr>
              <a:defRPr/>
            </a:pPr>
            <a:r>
              <a:rPr lang="en-NZ" b="1" dirty="0">
                <a:latin typeface="Verdana" panose="020B0604030504040204" pitchFamily="34" charset="0"/>
                <a:ea typeface="Verdana" panose="020B0604030504040204" pitchFamily="34" charset="0"/>
                <a:cs typeface="Verdana" panose="020B0604030504040204" pitchFamily="34" charset="0"/>
              </a:rPr>
              <a:t>“Limited availability of expert advice”</a:t>
            </a:r>
          </a:p>
          <a:p>
            <a:pPr>
              <a:defRPr/>
            </a:pPr>
            <a:endParaRPr lang="en-NZ" b="1" dirty="0">
              <a:latin typeface="Verdana" panose="020B0604030504040204" pitchFamily="34" charset="0"/>
              <a:ea typeface="Verdana" panose="020B0604030504040204" pitchFamily="34" charset="0"/>
              <a:cs typeface="Verdana" panose="020B0604030504040204" pitchFamily="34" charset="0"/>
            </a:endParaRPr>
          </a:p>
          <a:p>
            <a:pPr>
              <a:defRPr/>
            </a:pPr>
            <a:endParaRPr lang="en-NZ" b="1" dirty="0">
              <a:latin typeface="Verdana" panose="020B0604030504040204" pitchFamily="34" charset="0"/>
              <a:ea typeface="Verdana" panose="020B0604030504040204" pitchFamily="34" charset="0"/>
              <a:cs typeface="Verdana" panose="020B0604030504040204" pitchFamily="34" charset="0"/>
            </a:endParaRPr>
          </a:p>
          <a:p>
            <a:pPr>
              <a:defRPr/>
            </a:pPr>
            <a:r>
              <a:rPr lang="en-NZ" b="1" dirty="0">
                <a:latin typeface="Verdana" panose="020B0604030504040204" pitchFamily="34" charset="0"/>
                <a:ea typeface="Verdana" panose="020B0604030504040204" pitchFamily="34" charset="0"/>
                <a:cs typeface="Verdana" panose="020B0604030504040204" pitchFamily="34" charset="0"/>
              </a:rPr>
              <a:t>“Lack of standard competence or qualification levels a key contributor”</a:t>
            </a:r>
          </a:p>
        </p:txBody>
      </p:sp>
    </p:spTree>
    <p:extLst>
      <p:ext uri="{BB962C8B-B14F-4D97-AF65-F5344CB8AC3E}">
        <p14:creationId xmlns:p14="http://schemas.microsoft.com/office/powerpoint/2010/main" val="309093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372" y="260648"/>
            <a:ext cx="8219256" cy="365522"/>
          </a:xfrm>
        </p:spPr>
        <p:txBody>
          <a:bodyPr>
            <a:noAutofit/>
          </a:bodyPr>
          <a:lstStyle/>
          <a:p>
            <a:r>
              <a:rPr lang="en-US" sz="2100" dirty="0"/>
              <a:t>HOW WE WERE AS A PROFESSION</a:t>
            </a:r>
          </a:p>
        </p:txBody>
      </p:sp>
      <p:sp>
        <p:nvSpPr>
          <p:cNvPr id="3" name="Content Placeholder 2"/>
          <p:cNvSpPr>
            <a:spLocks noGrp="1"/>
          </p:cNvSpPr>
          <p:nvPr>
            <p:ph idx="1"/>
          </p:nvPr>
        </p:nvSpPr>
        <p:spPr>
          <a:xfrm>
            <a:off x="1485900" y="4553253"/>
            <a:ext cx="6272454" cy="418798"/>
          </a:xfrm>
        </p:spPr>
        <p:txBody>
          <a:bodyPr>
            <a:normAutofit/>
          </a:bodyPr>
          <a:lstStyle/>
          <a:p>
            <a:endParaRPr lang="en-NZ" dirty="0"/>
          </a:p>
          <a:p>
            <a:pPr>
              <a:buNone/>
            </a:pPr>
            <a:endParaRPr lang="en-US" dirty="0"/>
          </a:p>
        </p:txBody>
      </p:sp>
      <p:pic>
        <p:nvPicPr>
          <p:cNvPr id="6" name="Picture 5">
            <a:extLst>
              <a:ext uri="{FF2B5EF4-FFF2-40B4-BE49-F238E27FC236}">
                <a16:creationId xmlns:a16="http://schemas.microsoft.com/office/drawing/2014/main" id="{B01B7523-E08D-4FC2-940D-5736A2D7E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23" y="908720"/>
            <a:ext cx="8697927" cy="4896544"/>
          </a:xfrm>
          <a:prstGeom prst="rect">
            <a:avLst/>
          </a:prstGeom>
        </p:spPr>
      </p:pic>
    </p:spTree>
    <p:extLst>
      <p:ext uri="{BB962C8B-B14F-4D97-AF65-F5344CB8AC3E}">
        <p14:creationId xmlns:p14="http://schemas.microsoft.com/office/powerpoint/2010/main" val="266652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24" y="290082"/>
            <a:ext cx="7190556" cy="365522"/>
          </a:xfrm>
        </p:spPr>
        <p:txBody>
          <a:bodyPr>
            <a:noAutofit/>
          </a:bodyPr>
          <a:lstStyle/>
          <a:p>
            <a:r>
              <a:rPr lang="en-US" sz="2100" dirty="0"/>
              <a:t>SPEAKING WITH A SINGLE VOICE</a:t>
            </a:r>
          </a:p>
        </p:txBody>
      </p:sp>
      <p:pic>
        <p:nvPicPr>
          <p:cNvPr id="4" name="Picture 3">
            <a:extLst>
              <a:ext uri="{FF2B5EF4-FFF2-40B4-BE49-F238E27FC236}">
                <a16:creationId xmlns:a16="http://schemas.microsoft.com/office/drawing/2014/main" id="{DDD40327-CDB4-423E-B9EA-DBBDF78E5246}"/>
              </a:ext>
            </a:extLst>
          </p:cNvPr>
          <p:cNvPicPr>
            <a:picLocks noChangeAspect="1"/>
          </p:cNvPicPr>
          <p:nvPr/>
        </p:nvPicPr>
        <p:blipFill rotWithShape="1">
          <a:blip r:embed="rId3">
            <a:extLst>
              <a:ext uri="{28A0092B-C50C-407E-A947-70E740481C1C}">
                <a14:useLocalDpi xmlns:a14="http://schemas.microsoft.com/office/drawing/2010/main" val="0"/>
              </a:ext>
            </a:extLst>
          </a:blip>
          <a:srcRect l="8146" t="7404" r="7818" b="7284"/>
          <a:stretch/>
        </p:blipFill>
        <p:spPr>
          <a:xfrm>
            <a:off x="298542" y="1550720"/>
            <a:ext cx="2448416" cy="848705"/>
          </a:xfrm>
          <a:prstGeom prst="rect">
            <a:avLst/>
          </a:prstGeom>
        </p:spPr>
      </p:pic>
      <p:pic>
        <p:nvPicPr>
          <p:cNvPr id="5" name="Picture 4">
            <a:extLst>
              <a:ext uri="{FF2B5EF4-FFF2-40B4-BE49-F238E27FC236}">
                <a16:creationId xmlns:a16="http://schemas.microsoft.com/office/drawing/2014/main" id="{8C8308D8-96A7-43F8-BB34-08E283C1D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9831" y="1505063"/>
            <a:ext cx="1972602" cy="1043661"/>
          </a:xfrm>
          <a:prstGeom prst="rect">
            <a:avLst/>
          </a:prstGeom>
        </p:spPr>
      </p:pic>
      <p:pic>
        <p:nvPicPr>
          <p:cNvPr id="6" name="Picture 7">
            <a:extLst>
              <a:ext uri="{FF2B5EF4-FFF2-40B4-BE49-F238E27FC236}">
                <a16:creationId xmlns:a16="http://schemas.microsoft.com/office/drawing/2014/main" id="{B1BDF971-8B23-4FE4-9B48-7A4A8C5E58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6368" y="4338956"/>
            <a:ext cx="2751263" cy="97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54FE285-9125-4719-AE76-0DA34076DD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3444" y="3065870"/>
            <a:ext cx="2448416" cy="1110744"/>
          </a:xfrm>
          <a:prstGeom prst="rect">
            <a:avLst/>
          </a:prstGeom>
        </p:spPr>
      </p:pic>
      <p:pic>
        <p:nvPicPr>
          <p:cNvPr id="8" name="Picture 2">
            <a:extLst>
              <a:ext uri="{FF2B5EF4-FFF2-40B4-BE49-F238E27FC236}">
                <a16:creationId xmlns:a16="http://schemas.microsoft.com/office/drawing/2014/main" id="{3CADC8D3-81FF-4372-A358-C7766A2FA0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0173" y="2713267"/>
            <a:ext cx="1527264" cy="11916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a:extLst>
              <a:ext uri="{FF2B5EF4-FFF2-40B4-BE49-F238E27FC236}">
                <a16:creationId xmlns:a16="http://schemas.microsoft.com/office/drawing/2014/main" id="{E0F67AA2-DD56-4B3C-8210-2EB031FD526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4368" r="11877"/>
          <a:stretch/>
        </p:blipFill>
        <p:spPr bwMode="auto">
          <a:xfrm>
            <a:off x="3639013" y="3012815"/>
            <a:ext cx="1623328" cy="1043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264FFE32-F5AD-4D54-B536-609CC80BB3B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442" r="8463" b="38191"/>
          <a:stretch/>
        </p:blipFill>
        <p:spPr bwMode="auto">
          <a:xfrm>
            <a:off x="374077" y="4666249"/>
            <a:ext cx="2372881" cy="87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0AEDAFC-2D56-4583-AD3A-C7D4344FD21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768" t="37" r="17105" b="14892"/>
          <a:stretch/>
        </p:blipFill>
        <p:spPr bwMode="auto">
          <a:xfrm>
            <a:off x="6371678" y="1550720"/>
            <a:ext cx="2009383" cy="1110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13">
            <a:extLst>
              <a:ext uri="{FF2B5EF4-FFF2-40B4-BE49-F238E27FC236}">
                <a16:creationId xmlns:a16="http://schemas.microsoft.com/office/drawing/2014/main" id="{29632B3E-63D8-45CF-9407-AB50B1736110}"/>
              </a:ext>
            </a:extLst>
          </p:cNvPr>
          <p:cNvPicPr>
            <a:picLocks noGrp="1" noChangeAspect="1"/>
          </p:cNvPicPr>
          <p:nvPr>
            <p:ph idx="1"/>
          </p:nvPr>
        </p:nvPicPr>
        <p:blipFill>
          <a:blip r:embed="rId11"/>
          <a:stretch>
            <a:fillRect/>
          </a:stretch>
        </p:blipFill>
        <p:spPr>
          <a:xfrm>
            <a:off x="6483937" y="4078643"/>
            <a:ext cx="1333500" cy="1314450"/>
          </a:xfrm>
          <a:prstGeom prst="rect">
            <a:avLst/>
          </a:prstGeom>
        </p:spPr>
      </p:pic>
    </p:spTree>
    <p:extLst>
      <p:ext uri="{BB962C8B-B14F-4D97-AF65-F5344CB8AC3E}">
        <p14:creationId xmlns:p14="http://schemas.microsoft.com/office/powerpoint/2010/main" val="1926408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KEY THEMES</a:t>
            </a:r>
            <a:endParaRPr lang="en-NZ" dirty="0"/>
          </a:p>
        </p:txBody>
      </p:sp>
      <p:pic>
        <p:nvPicPr>
          <p:cNvPr id="5" name="Picture 4">
            <a:extLst>
              <a:ext uri="{FF2B5EF4-FFF2-40B4-BE49-F238E27FC236}">
                <a16:creationId xmlns:a16="http://schemas.microsoft.com/office/drawing/2014/main" id="{A56E50AE-6A68-43CE-9B6B-628B212D9D32}"/>
              </a:ext>
            </a:extLst>
          </p:cNvPr>
          <p:cNvPicPr>
            <a:picLocks noChangeAspect="1"/>
          </p:cNvPicPr>
          <p:nvPr/>
        </p:nvPicPr>
        <p:blipFill>
          <a:blip r:embed="rId3"/>
          <a:stretch>
            <a:fillRect/>
          </a:stretch>
        </p:blipFill>
        <p:spPr>
          <a:xfrm>
            <a:off x="1331640" y="859319"/>
            <a:ext cx="6192688" cy="4910945"/>
          </a:xfrm>
          <a:prstGeom prst="rect">
            <a:avLst/>
          </a:prstGeom>
        </p:spPr>
      </p:pic>
    </p:spTree>
    <p:extLst>
      <p:ext uri="{BB962C8B-B14F-4D97-AF65-F5344CB8AC3E}">
        <p14:creationId xmlns:p14="http://schemas.microsoft.com/office/powerpoint/2010/main" val="2026692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GB" sz="2200" dirty="0">
                <a:latin typeface="Verdana"/>
                <a:ea typeface="Verdana"/>
                <a:cs typeface="Verdana"/>
              </a:rPr>
              <a:t>KEY AREAS</a:t>
            </a:r>
            <a:endParaRPr lang="en-NZ" sz="2200" dirty="0">
              <a:latin typeface="Verdana"/>
              <a:ea typeface="Verdana"/>
              <a:cs typeface="Verdana"/>
            </a:endParaRPr>
          </a:p>
        </p:txBody>
      </p:sp>
      <p:sp>
        <p:nvSpPr>
          <p:cNvPr id="4" name="Text Placeholder 3"/>
          <p:cNvSpPr>
            <a:spLocks noGrp="1"/>
          </p:cNvSpPr>
          <p:nvPr>
            <p:ph type="body" sz="quarter" idx="10"/>
          </p:nvPr>
        </p:nvSpPr>
        <p:spPr>
          <a:xfrm>
            <a:off x="457200" y="1052736"/>
            <a:ext cx="5338935" cy="4392488"/>
          </a:xfrm>
        </p:spPr>
        <p:txBody>
          <a:bodyPr>
            <a:noAutofit/>
          </a:bodyPr>
          <a:lstStyle/>
          <a:p>
            <a:pPr marL="0" indent="0">
              <a:buNone/>
            </a:pPr>
            <a:r>
              <a:rPr lang="en-NZ" sz="2200" dirty="0">
                <a:cs typeface="Arial" panose="020B0604020202020204" pitchFamily="34" charset="0"/>
              </a:rPr>
              <a:t>Grow business knowledge</a:t>
            </a:r>
          </a:p>
          <a:p>
            <a:r>
              <a:rPr lang="en-NZ" sz="2200" dirty="0"/>
              <a:t>Educating and stimulating the market</a:t>
            </a:r>
          </a:p>
          <a:p>
            <a:pPr marL="0" indent="0">
              <a:buNone/>
            </a:pPr>
            <a:endParaRPr lang="en-NZ" sz="2200" dirty="0">
              <a:cs typeface="Arial" panose="020B0604020202020204" pitchFamily="34" charset="0"/>
            </a:endParaRPr>
          </a:p>
          <a:p>
            <a:pPr marL="0" indent="0">
              <a:buNone/>
            </a:pPr>
            <a:r>
              <a:rPr lang="en-NZ" sz="2200" dirty="0">
                <a:cs typeface="Arial" panose="020B0604020202020204" pitchFamily="34" charset="0"/>
              </a:rPr>
              <a:t>Voice into Government and the Minister</a:t>
            </a:r>
          </a:p>
          <a:p>
            <a:r>
              <a:rPr lang="en-NZ" sz="2200" dirty="0">
                <a:cs typeface="Arial" panose="020B0604020202020204" pitchFamily="34" charset="0"/>
              </a:rPr>
              <a:t>Advocacy and work on policy/direction</a:t>
            </a:r>
          </a:p>
          <a:p>
            <a:pPr marL="0" indent="0">
              <a:buNone/>
            </a:pPr>
            <a:endParaRPr lang="en-NZ" sz="2200" dirty="0">
              <a:cs typeface="Arial" panose="020B0604020202020204" pitchFamily="34" charset="0"/>
            </a:endParaRPr>
          </a:p>
          <a:p>
            <a:pPr marL="0" indent="0">
              <a:buNone/>
            </a:pPr>
            <a:r>
              <a:rPr lang="en-NZ" sz="2200" dirty="0">
                <a:cs typeface="Arial" panose="020B0604020202020204" pitchFamily="34" charset="0"/>
              </a:rPr>
              <a:t>Workforce Development</a:t>
            </a:r>
          </a:p>
          <a:p>
            <a:r>
              <a:rPr lang="en-NZ" sz="2200" dirty="0">
                <a:cs typeface="Arial" panose="020B0604020202020204" pitchFamily="34" charset="0"/>
              </a:rPr>
              <a:t>Building capacity and capability</a:t>
            </a:r>
          </a:p>
          <a:p>
            <a:endParaRPr lang="en-NZ" sz="2200" dirty="0">
              <a:cs typeface="Arial" panose="020B0604020202020204" pitchFamily="34" charset="0"/>
            </a:endParaRPr>
          </a:p>
          <a:p>
            <a:pPr marL="0" indent="0">
              <a:buNone/>
            </a:pPr>
            <a:r>
              <a:rPr lang="en-NZ" sz="2200" dirty="0">
                <a:cs typeface="Arial" panose="020B0604020202020204" pitchFamily="34" charset="0"/>
              </a:rPr>
              <a:t>Utilising partnerships </a:t>
            </a:r>
          </a:p>
          <a:p>
            <a:r>
              <a:rPr lang="en-NZ" sz="2200" dirty="0">
                <a:cs typeface="Arial" panose="020B0604020202020204" pitchFamily="34" charset="0"/>
              </a:rPr>
              <a:t> PWC, Duncan Cotterill, Bus Leaders &amp; Insurers</a:t>
            </a:r>
          </a:p>
          <a:p>
            <a:pPr marL="0" indent="0">
              <a:buNone/>
            </a:pPr>
            <a:endParaRPr lang="en-NZ" sz="2200" dirty="0">
              <a:cs typeface="Arial" panose="020B0604020202020204" pitchFamily="34" charset="0"/>
            </a:endParaRPr>
          </a:p>
          <a:p>
            <a:pPr marL="0" indent="0">
              <a:buNone/>
            </a:pPr>
            <a:endParaRPr lang="en-NZ" sz="2200" dirty="0">
              <a:cs typeface="Arial" panose="020B0604020202020204" pitchFamily="34" charset="0"/>
            </a:endParaRPr>
          </a:p>
          <a:p>
            <a:endParaRPr lang="en-NZ" sz="2200" dirty="0">
              <a:cs typeface="Arial" panose="020B0604020202020204" pitchFamily="34" charset="0"/>
            </a:endParaRPr>
          </a:p>
          <a:p>
            <a:pPr marL="457200" indent="-457200">
              <a:lnSpc>
                <a:spcPct val="120000"/>
              </a:lnSpc>
              <a:spcBef>
                <a:spcPts val="0"/>
              </a:spcBef>
              <a:spcAft>
                <a:spcPts val="600"/>
              </a:spcAft>
              <a:buFont typeface="+mj-lt"/>
              <a:buAutoNum type="arabicPeriod"/>
            </a:pPr>
            <a:endParaRPr lang="en-NZ" sz="2200" dirty="0">
              <a:cs typeface="Arial" panose="020B0604020202020204" pitchFamily="34" charset="0"/>
            </a:endParaRPr>
          </a:p>
        </p:txBody>
      </p:sp>
      <p:pic>
        <p:nvPicPr>
          <p:cNvPr id="6" name="Picture 5" descr="A person standing next to a car&#10;&#10;Description automatically generated">
            <a:extLst>
              <a:ext uri="{FF2B5EF4-FFF2-40B4-BE49-F238E27FC236}">
                <a16:creationId xmlns:a16="http://schemas.microsoft.com/office/drawing/2014/main" id="{1BFBB1C8-45C4-41A4-8B6C-9FFFAA761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008" y="925835"/>
            <a:ext cx="2143125" cy="2143125"/>
          </a:xfrm>
          <a:prstGeom prst="rect">
            <a:avLst/>
          </a:prstGeom>
        </p:spPr>
      </p:pic>
      <p:pic>
        <p:nvPicPr>
          <p:cNvPr id="157" name="Picture 156" descr="A hand holding a cellphone&#10;&#10;Description automatically generated">
            <a:extLst>
              <a:ext uri="{FF2B5EF4-FFF2-40B4-BE49-F238E27FC236}">
                <a16:creationId xmlns:a16="http://schemas.microsoft.com/office/drawing/2014/main" id="{2392BD63-6DE2-48B5-BA1C-F822E59667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008" y="2924944"/>
            <a:ext cx="2117792" cy="2827361"/>
          </a:xfrm>
          <a:prstGeom prst="rect">
            <a:avLst/>
          </a:prstGeom>
        </p:spPr>
      </p:pic>
    </p:spTree>
    <p:extLst>
      <p:ext uri="{BB962C8B-B14F-4D97-AF65-F5344CB8AC3E}">
        <p14:creationId xmlns:p14="http://schemas.microsoft.com/office/powerpoint/2010/main" val="335805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altLang="en-US" dirty="0"/>
              <a:t>A register for workplace H&amp;S professionals</a:t>
            </a:r>
            <a:endParaRPr lang="en-NZ" dirty="0"/>
          </a:p>
        </p:txBody>
      </p:sp>
      <p:sp>
        <p:nvSpPr>
          <p:cNvPr id="4" name="Text Placeholder 3"/>
          <p:cNvSpPr>
            <a:spLocks noGrp="1"/>
          </p:cNvSpPr>
          <p:nvPr>
            <p:ph type="body" sz="quarter" idx="10"/>
          </p:nvPr>
        </p:nvSpPr>
        <p:spPr>
          <a:xfrm>
            <a:off x="311435" y="944724"/>
            <a:ext cx="4879014" cy="4392488"/>
          </a:xfrm>
        </p:spPr>
        <p:txBody>
          <a:bodyPr>
            <a:noAutofit/>
          </a:bodyPr>
          <a:lstStyle/>
          <a:p>
            <a:pPr>
              <a:lnSpc>
                <a:spcPct val="120000"/>
              </a:lnSpc>
              <a:spcBef>
                <a:spcPts val="0"/>
              </a:spcBef>
              <a:spcAft>
                <a:spcPts val="600"/>
              </a:spcAft>
            </a:pPr>
            <a:r>
              <a:rPr lang="en-NZ" altLang="en-US" sz="2200" dirty="0">
                <a:ea typeface="Verdana" panose="020B0604030504040204" pitchFamily="34" charset="0"/>
                <a:cs typeface="Verdana" panose="020B0604030504040204" pitchFamily="34" charset="0"/>
              </a:rPr>
              <a:t>Improve the quality of Health and Safety advice to business</a:t>
            </a:r>
          </a:p>
          <a:p>
            <a:r>
              <a:rPr lang="en-NZ" sz="2200" dirty="0">
                <a:ea typeface="Verdana" panose="020B0604030504040204" pitchFamily="34" charset="0"/>
              </a:rPr>
              <a:t>Over 160 people on the register. Another 40 in the pipeline</a:t>
            </a:r>
          </a:p>
          <a:p>
            <a:r>
              <a:rPr lang="en-NZ" sz="2200" dirty="0">
                <a:ea typeface="Verdana" panose="020B0604030504040204" pitchFamily="34" charset="0"/>
              </a:rPr>
              <a:t>Over 100 categories covering areas like noise, manual handling, fatigue, mental health, slips/falls &amp; stress</a:t>
            </a:r>
          </a:p>
          <a:p>
            <a:r>
              <a:rPr lang="en-NZ" sz="2200" dirty="0">
                <a:ea typeface="Verdana" panose="020B0604030504040204" pitchFamily="34" charset="0"/>
              </a:rPr>
              <a:t>Professional recognition of individuals (like engineers)</a:t>
            </a:r>
          </a:p>
          <a:p>
            <a:r>
              <a:rPr lang="en-NZ" sz="2200" dirty="0">
                <a:ea typeface="Verdana" panose="020B0604030504040204" pitchFamily="34" charset="0"/>
              </a:rPr>
              <a:t>Backed by a code of ethics, insurance and complaints procedures</a:t>
            </a:r>
          </a:p>
          <a:p>
            <a:pPr>
              <a:lnSpc>
                <a:spcPct val="120000"/>
              </a:lnSpc>
              <a:spcBef>
                <a:spcPts val="0"/>
              </a:spcBef>
              <a:spcAft>
                <a:spcPts val="600"/>
              </a:spcAft>
            </a:pPr>
            <a:r>
              <a:rPr lang="en-NZ" altLang="en-US" sz="2200" dirty="0">
                <a:ea typeface="Verdana" panose="020B0604030504040204" pitchFamily="34" charset="0"/>
                <a:cs typeface="Verdana" panose="020B0604030504040204" pitchFamily="34" charset="0"/>
                <a:hlinkClick r:id="rId3"/>
              </a:rPr>
              <a:t>https://register.hasanz.org.nz</a:t>
            </a:r>
            <a:endParaRPr lang="en-NZ" sz="2200" dirty="0"/>
          </a:p>
        </p:txBody>
      </p:sp>
      <p:pic>
        <p:nvPicPr>
          <p:cNvPr id="7" name="Picture 2" descr="38832fa4-3b17-47ce-9af9-218006d48a5e@apcprd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191" y="1093904"/>
            <a:ext cx="1473169" cy="197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0141" y="3140968"/>
            <a:ext cx="3540331" cy="2520280"/>
          </a:xfrm>
          <a:prstGeom prst="rect">
            <a:avLst/>
          </a:prstGeom>
        </p:spPr>
      </p:pic>
    </p:spTree>
    <p:extLst>
      <p:ext uri="{BB962C8B-B14F-4D97-AF65-F5344CB8AC3E}">
        <p14:creationId xmlns:p14="http://schemas.microsoft.com/office/powerpoint/2010/main" val="214079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538" y="1063228"/>
            <a:ext cx="8273262" cy="365522"/>
          </a:xfrm>
        </p:spPr>
        <p:txBody>
          <a:bodyPr>
            <a:noAutofit/>
          </a:bodyPr>
          <a:lstStyle/>
          <a:p>
            <a:r>
              <a:rPr lang="en-US" sz="2100" dirty="0"/>
              <a:t>DEVELOPING A PIPELINE</a:t>
            </a:r>
          </a:p>
        </p:txBody>
      </p:sp>
      <p:pic>
        <p:nvPicPr>
          <p:cNvPr id="5" name="Picture 4" descr="A screenshot of a cell phone&#10;&#10;Description automatically generated">
            <a:extLst>
              <a:ext uri="{FF2B5EF4-FFF2-40B4-BE49-F238E27FC236}">
                <a16:creationId xmlns:a16="http://schemas.microsoft.com/office/drawing/2014/main" id="{23DCC556-90E3-4563-8BDA-32F0F55F3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925578"/>
            <a:ext cx="8555885" cy="4807678"/>
          </a:xfrm>
          <a:prstGeom prst="rect">
            <a:avLst/>
          </a:prstGeom>
        </p:spPr>
      </p:pic>
      <p:sp>
        <p:nvSpPr>
          <p:cNvPr id="6" name="Rectangle 12">
            <a:extLst>
              <a:ext uri="{FF2B5EF4-FFF2-40B4-BE49-F238E27FC236}">
                <a16:creationId xmlns:a16="http://schemas.microsoft.com/office/drawing/2014/main" id="{BD4FC4DC-2E4F-403F-BF3E-E86BD72454A2}"/>
              </a:ext>
            </a:extLst>
          </p:cNvPr>
          <p:cNvSpPr>
            <a:spLocks noChangeArrowheads="1"/>
          </p:cNvSpPr>
          <p:nvPr/>
        </p:nvSpPr>
        <p:spPr bwMode="auto">
          <a:xfrm>
            <a:off x="395536" y="289588"/>
            <a:ext cx="457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b="1" dirty="0">
                <a:solidFill>
                  <a:srgbClr val="F5871F"/>
                </a:solidFill>
                <a:latin typeface="Verdana" pitchFamily="34" charset="0"/>
              </a:rPr>
              <a:t>DEVELOPING A PIPELINE</a:t>
            </a:r>
          </a:p>
        </p:txBody>
      </p:sp>
    </p:spTree>
    <p:extLst>
      <p:ext uri="{BB962C8B-B14F-4D97-AF65-F5344CB8AC3E}">
        <p14:creationId xmlns:p14="http://schemas.microsoft.com/office/powerpoint/2010/main" val="405965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8"/>
          <p:cNvSpPr>
            <a:spLocks noGrp="1"/>
          </p:cNvSpPr>
          <p:nvPr>
            <p:ph type="title"/>
          </p:nvPr>
        </p:nvSpPr>
        <p:spPr/>
        <p:txBody>
          <a:bodyPr>
            <a:normAutofit fontScale="90000"/>
          </a:bodyPr>
          <a:lstStyle/>
          <a:p>
            <a:r>
              <a:rPr lang="en-GB" altLang="en-US" dirty="0"/>
              <a:t>Scholarship, Occ Hygienist and Haz Substances</a:t>
            </a:r>
            <a:endParaRPr lang="en-NZ" altLang="en-US" dirty="0"/>
          </a:p>
        </p:txBody>
      </p:sp>
      <p:sp>
        <p:nvSpPr>
          <p:cNvPr id="6" name="Text Placeholder 10"/>
          <p:cNvSpPr txBox="1">
            <a:spLocks/>
          </p:cNvSpPr>
          <p:nvPr/>
        </p:nvSpPr>
        <p:spPr bwMode="auto">
          <a:xfrm>
            <a:off x="385440" y="108874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Tx/>
              <a:buNone/>
              <a:defRPr sz="1800" b="1" kern="1200">
                <a:solidFill>
                  <a:schemeClr val="tx1"/>
                </a:solidFill>
                <a:latin typeface="Verdana" pitchFamily="34" charset="0"/>
                <a:ea typeface="Verdana" pitchFamily="34" charset="0"/>
                <a:cs typeface="Verdana" pitchFamily="34" charset="0"/>
              </a:defRPr>
            </a:lvl1pPr>
            <a:lvl2pPr marL="742950" indent="-285750" algn="l" rtl="0" eaLnBrk="0" fontAlgn="base" hangingPunct="0">
              <a:spcBef>
                <a:spcPct val="20000"/>
              </a:spcBef>
              <a:spcAft>
                <a:spcPct val="0"/>
              </a:spcAft>
              <a:buFontTx/>
              <a:buNone/>
              <a:defRPr sz="1800" b="1" kern="1200">
                <a:solidFill>
                  <a:schemeClr val="tx1"/>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FontTx/>
              <a:buNone/>
              <a:defRPr sz="1800" b="1" kern="1200">
                <a:solidFill>
                  <a:schemeClr val="tx1"/>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FontTx/>
              <a:buNone/>
              <a:defRPr sz="1800" b="1" kern="1200">
                <a:solidFill>
                  <a:schemeClr val="tx1"/>
                </a:solidFill>
                <a:latin typeface="Verdana" pitchFamily="34" charset="0"/>
                <a:ea typeface="Verdana" pitchFamily="34" charset="0"/>
                <a:cs typeface="Verdana" pitchFamily="34" charset="0"/>
              </a:defRPr>
            </a:lvl4pPr>
            <a:lvl5pPr marL="2057400" indent="-228600" algn="l" rtl="0" eaLnBrk="0" fontAlgn="base" hangingPunct="0">
              <a:spcBef>
                <a:spcPct val="20000"/>
              </a:spcBef>
              <a:spcAft>
                <a:spcPct val="0"/>
              </a:spcAft>
              <a:buFontTx/>
              <a:buNone/>
              <a:defRPr sz="1800" b="1"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altLang="en-US" dirty="0"/>
              <a:t> </a:t>
            </a:r>
          </a:p>
        </p:txBody>
      </p:sp>
      <p:sp>
        <p:nvSpPr>
          <p:cNvPr id="17" name="Text Placeholder 3">
            <a:extLst>
              <a:ext uri="{FF2B5EF4-FFF2-40B4-BE49-F238E27FC236}">
                <a16:creationId xmlns:a16="http://schemas.microsoft.com/office/drawing/2014/main" id="{5586D0D2-DCD5-4201-9C0F-E6334C27057A}"/>
              </a:ext>
            </a:extLst>
          </p:cNvPr>
          <p:cNvSpPr txBox="1">
            <a:spLocks/>
          </p:cNvSpPr>
          <p:nvPr/>
        </p:nvSpPr>
        <p:spPr bwMode="auto">
          <a:xfrm>
            <a:off x="467544" y="1041256"/>
            <a:ext cx="4895877" cy="447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spcAft>
                <a:spcPts val="600"/>
              </a:spcAft>
              <a:buNone/>
            </a:pPr>
            <a:r>
              <a:rPr lang="en-US" sz="2000" b="1" dirty="0">
                <a:ea typeface="Verdana" panose="020B0604030504040204" pitchFamily="34" charset="0"/>
              </a:rPr>
              <a:t>Scholarship</a:t>
            </a:r>
            <a:endParaRPr lang="en-US" sz="2000" dirty="0">
              <a:ea typeface="Verdana" panose="020B0604030504040204" pitchFamily="34" charset="0"/>
            </a:endParaRPr>
          </a:p>
          <a:p>
            <a:pPr>
              <a:lnSpc>
                <a:spcPct val="120000"/>
              </a:lnSpc>
              <a:spcBef>
                <a:spcPts val="0"/>
              </a:spcBef>
              <a:spcAft>
                <a:spcPts val="600"/>
              </a:spcAft>
            </a:pPr>
            <a:r>
              <a:rPr lang="en-US" sz="2000" dirty="0">
                <a:ea typeface="Verdana" panose="020B0604030504040204" pitchFamily="34" charset="0"/>
              </a:rPr>
              <a:t>1</a:t>
            </a:r>
            <a:r>
              <a:rPr lang="en-US" sz="2000" baseline="30000" dirty="0">
                <a:ea typeface="Verdana" panose="020B0604030504040204" pitchFamily="34" charset="0"/>
              </a:rPr>
              <a:t>st</a:t>
            </a:r>
            <a:r>
              <a:rPr lang="en-US" sz="2000" dirty="0">
                <a:ea typeface="Verdana" panose="020B0604030504040204" pitchFamily="34" charset="0"/>
              </a:rPr>
              <a:t> Year we awarded 19 scholarships</a:t>
            </a:r>
          </a:p>
          <a:p>
            <a:pPr>
              <a:lnSpc>
                <a:spcPct val="120000"/>
              </a:lnSpc>
              <a:spcBef>
                <a:spcPts val="0"/>
              </a:spcBef>
              <a:spcAft>
                <a:spcPts val="600"/>
              </a:spcAft>
            </a:pPr>
            <a:r>
              <a:rPr lang="en-US" sz="2000" dirty="0">
                <a:ea typeface="Verdana" panose="020B0604030504040204" pitchFamily="34" charset="0"/>
              </a:rPr>
              <a:t>General, post grad &amp; Occ Hygienists, applied research and Maori</a:t>
            </a:r>
          </a:p>
          <a:p>
            <a:pPr>
              <a:lnSpc>
                <a:spcPct val="120000"/>
              </a:lnSpc>
              <a:spcBef>
                <a:spcPts val="0"/>
              </a:spcBef>
              <a:spcAft>
                <a:spcPts val="600"/>
              </a:spcAft>
            </a:pPr>
            <a:r>
              <a:rPr lang="en-US" sz="2000" dirty="0">
                <a:ea typeface="Verdana" panose="020B0604030504040204" pitchFamily="34" charset="0"/>
              </a:rPr>
              <a:t>Applications open now (close 3 Sept)</a:t>
            </a:r>
          </a:p>
          <a:p>
            <a:pPr marL="0" indent="0">
              <a:lnSpc>
                <a:spcPct val="120000"/>
              </a:lnSpc>
              <a:spcBef>
                <a:spcPts val="0"/>
              </a:spcBef>
              <a:spcAft>
                <a:spcPts val="600"/>
              </a:spcAft>
              <a:buNone/>
            </a:pPr>
            <a:endParaRPr lang="en-US" sz="2000" b="1" dirty="0">
              <a:ea typeface="Verdana" panose="020B0604030504040204" pitchFamily="34" charset="0"/>
            </a:endParaRPr>
          </a:p>
          <a:p>
            <a:pPr marL="0" indent="0">
              <a:lnSpc>
                <a:spcPct val="120000"/>
              </a:lnSpc>
              <a:spcBef>
                <a:spcPts val="0"/>
              </a:spcBef>
              <a:spcAft>
                <a:spcPts val="600"/>
              </a:spcAft>
              <a:buNone/>
            </a:pPr>
            <a:r>
              <a:rPr lang="en-US" sz="2000" b="1" dirty="0">
                <a:ea typeface="Verdana" panose="020B0604030504040204" pitchFamily="34" charset="0"/>
              </a:rPr>
              <a:t>Specific Sector Related Projects</a:t>
            </a:r>
          </a:p>
          <a:p>
            <a:pPr>
              <a:lnSpc>
                <a:spcPct val="120000"/>
              </a:lnSpc>
              <a:spcBef>
                <a:spcPts val="0"/>
              </a:spcBef>
              <a:spcAft>
                <a:spcPts val="600"/>
              </a:spcAft>
            </a:pPr>
            <a:r>
              <a:rPr lang="en-US" sz="2000" dirty="0">
                <a:ea typeface="Verdana" panose="020B0604030504040204" pitchFamily="34" charset="0"/>
              </a:rPr>
              <a:t>Growing the number of Occ Hygienists</a:t>
            </a:r>
          </a:p>
          <a:p>
            <a:pPr>
              <a:lnSpc>
                <a:spcPct val="120000"/>
              </a:lnSpc>
              <a:spcBef>
                <a:spcPts val="0"/>
              </a:spcBef>
              <a:spcAft>
                <a:spcPts val="600"/>
              </a:spcAft>
            </a:pPr>
            <a:r>
              <a:rPr lang="en-US" sz="2000" dirty="0">
                <a:ea typeface="Verdana" panose="020B0604030504040204" pitchFamily="34" charset="0"/>
              </a:rPr>
              <a:t>Building the number of Hazardous Substances professions</a:t>
            </a:r>
          </a:p>
          <a:p>
            <a:pPr>
              <a:lnSpc>
                <a:spcPct val="120000"/>
              </a:lnSpc>
              <a:spcBef>
                <a:spcPts val="0"/>
              </a:spcBef>
              <a:spcAft>
                <a:spcPts val="600"/>
              </a:spcAft>
            </a:pPr>
            <a:endParaRPr lang="en-NZ" altLang="en-US" dirty="0">
              <a:ea typeface="Verdana" panose="020B0604030504040204" pitchFamily="34" charset="0"/>
              <a:cs typeface="Verdana" panose="020B0604030504040204" pitchFamily="34" charset="0"/>
            </a:endParaRPr>
          </a:p>
        </p:txBody>
      </p:sp>
      <p:pic>
        <p:nvPicPr>
          <p:cNvPr id="157" name="Picture 156">
            <a:extLst>
              <a:ext uri="{FF2B5EF4-FFF2-40B4-BE49-F238E27FC236}">
                <a16:creationId xmlns:a16="http://schemas.microsoft.com/office/drawing/2014/main" id="{77150FDF-83F4-43A2-8E0E-7DB0C30676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336" y="833009"/>
            <a:ext cx="936819" cy="936819"/>
          </a:xfrm>
          <a:prstGeom prst="rect">
            <a:avLst/>
          </a:prstGeom>
        </p:spPr>
      </p:pic>
      <p:pic>
        <p:nvPicPr>
          <p:cNvPr id="158" name="Picture 157">
            <a:extLst>
              <a:ext uri="{FF2B5EF4-FFF2-40B4-BE49-F238E27FC236}">
                <a16:creationId xmlns:a16="http://schemas.microsoft.com/office/drawing/2014/main" id="{8428EB0B-32CF-4CCE-B1FB-B557AB5969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0217" y="1010270"/>
            <a:ext cx="1528468" cy="558846"/>
          </a:xfrm>
          <a:prstGeom prst="rect">
            <a:avLst/>
          </a:prstGeom>
        </p:spPr>
      </p:pic>
      <p:pic>
        <p:nvPicPr>
          <p:cNvPr id="159" name="Picture 158">
            <a:extLst>
              <a:ext uri="{FF2B5EF4-FFF2-40B4-BE49-F238E27FC236}">
                <a16:creationId xmlns:a16="http://schemas.microsoft.com/office/drawing/2014/main" id="{C93E298C-A6CC-4713-96E4-8B8FADE733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0085" y="602009"/>
            <a:ext cx="1370578" cy="1159509"/>
          </a:xfrm>
          <a:prstGeom prst="rect">
            <a:avLst/>
          </a:prstGeom>
        </p:spPr>
      </p:pic>
      <p:pic>
        <p:nvPicPr>
          <p:cNvPr id="160" name="Picture 159">
            <a:extLst>
              <a:ext uri="{FF2B5EF4-FFF2-40B4-BE49-F238E27FC236}">
                <a16:creationId xmlns:a16="http://schemas.microsoft.com/office/drawing/2014/main" id="{CF125B27-3E83-4675-98B9-4D403DB3DF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7676" y="1709078"/>
            <a:ext cx="1653308" cy="342826"/>
          </a:xfrm>
          <a:prstGeom prst="rect">
            <a:avLst/>
          </a:prstGeom>
        </p:spPr>
      </p:pic>
      <p:pic>
        <p:nvPicPr>
          <p:cNvPr id="161" name="Picture 160">
            <a:extLst>
              <a:ext uri="{FF2B5EF4-FFF2-40B4-BE49-F238E27FC236}">
                <a16:creationId xmlns:a16="http://schemas.microsoft.com/office/drawing/2014/main" id="{D2177147-528C-444C-A05A-3891DB07AE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8102" y="1901982"/>
            <a:ext cx="816867" cy="816867"/>
          </a:xfrm>
          <a:prstGeom prst="rect">
            <a:avLst/>
          </a:prstGeom>
        </p:spPr>
      </p:pic>
      <p:pic>
        <p:nvPicPr>
          <p:cNvPr id="162" name="Picture 161">
            <a:extLst>
              <a:ext uri="{FF2B5EF4-FFF2-40B4-BE49-F238E27FC236}">
                <a16:creationId xmlns:a16="http://schemas.microsoft.com/office/drawing/2014/main" id="{049D5502-B636-4918-87E2-7970077B474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7452" y="2060848"/>
            <a:ext cx="1040480" cy="342827"/>
          </a:xfrm>
          <a:prstGeom prst="rect">
            <a:avLst/>
          </a:prstGeom>
        </p:spPr>
      </p:pic>
      <p:pic>
        <p:nvPicPr>
          <p:cNvPr id="163" name="Picture 162">
            <a:extLst>
              <a:ext uri="{FF2B5EF4-FFF2-40B4-BE49-F238E27FC236}">
                <a16:creationId xmlns:a16="http://schemas.microsoft.com/office/drawing/2014/main" id="{E2334DD8-20EE-4F73-99F6-9961F8CCBA1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6104" y="1916832"/>
            <a:ext cx="972400" cy="729300"/>
          </a:xfrm>
          <a:prstGeom prst="rect">
            <a:avLst/>
          </a:prstGeom>
        </p:spPr>
      </p:pic>
      <p:pic>
        <p:nvPicPr>
          <p:cNvPr id="164" name="Picture 163">
            <a:extLst>
              <a:ext uri="{FF2B5EF4-FFF2-40B4-BE49-F238E27FC236}">
                <a16:creationId xmlns:a16="http://schemas.microsoft.com/office/drawing/2014/main" id="{F1438917-E5BA-466B-AD9C-6CC19F7CEFA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80312" y="1524306"/>
            <a:ext cx="1175982" cy="536542"/>
          </a:xfrm>
          <a:prstGeom prst="rect">
            <a:avLst/>
          </a:prstGeom>
        </p:spPr>
      </p:pic>
      <p:pic>
        <p:nvPicPr>
          <p:cNvPr id="13" name="Picture 12">
            <a:extLst>
              <a:ext uri="{FF2B5EF4-FFF2-40B4-BE49-F238E27FC236}">
                <a16:creationId xmlns:a16="http://schemas.microsoft.com/office/drawing/2014/main" id="{B749E775-0DC0-4897-9163-36BF13433606}"/>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5836775" y="3256150"/>
            <a:ext cx="2448416" cy="1316819"/>
          </a:xfrm>
          <a:prstGeom prst="rect">
            <a:avLst/>
          </a:prstGeom>
          <a:noFill/>
        </p:spPr>
      </p:pic>
      <p:pic>
        <p:nvPicPr>
          <p:cNvPr id="14" name="Picture 13">
            <a:extLst>
              <a:ext uri="{FF2B5EF4-FFF2-40B4-BE49-F238E27FC236}">
                <a16:creationId xmlns:a16="http://schemas.microsoft.com/office/drawing/2014/main" id="{34EE8B38-C5E8-4ECD-AD3F-A6A6BDFEBEE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27452" y="4662049"/>
            <a:ext cx="2584588" cy="1172520"/>
          </a:xfrm>
          <a:prstGeom prst="rect">
            <a:avLst/>
          </a:prstGeom>
        </p:spPr>
      </p:pic>
    </p:spTree>
    <p:extLst>
      <p:ext uri="{BB962C8B-B14F-4D97-AF65-F5344CB8AC3E}">
        <p14:creationId xmlns:p14="http://schemas.microsoft.com/office/powerpoint/2010/main" val="3595892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4506B014D6554D882460043CA7C727" ma:contentTypeVersion="10" ma:contentTypeDescription="Create a new document." ma:contentTypeScope="" ma:versionID="aa97168b9e8170f52e7fba2a1e9192dd">
  <xsd:schema xmlns:xsd="http://www.w3.org/2001/XMLSchema" xmlns:xs="http://www.w3.org/2001/XMLSchema" xmlns:p="http://schemas.microsoft.com/office/2006/metadata/properties" xmlns:ns2="8a059319-58c6-4436-967f-ecef2a90720f" xmlns:ns3="0b498f0f-aafe-4693-917d-b442cf78feff" targetNamespace="http://schemas.microsoft.com/office/2006/metadata/properties" ma:root="true" ma:fieldsID="9bf28083c2ffd526ff776c427484d7d7" ns2:_="" ns3:_="">
    <xsd:import namespace="8a059319-58c6-4436-967f-ecef2a90720f"/>
    <xsd:import namespace="0b498f0f-aafe-4693-917d-b442cf78fe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59319-58c6-4436-967f-ecef2a9072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498f0f-aafe-4693-917d-b442cf78fef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CA8A07-FD44-4E23-8CD3-27B4A55E5B73}">
  <ds:schemaRefs>
    <ds:schemaRef ds:uri="http://schemas.microsoft.com/sharepoint/v3/contenttype/forms"/>
  </ds:schemaRefs>
</ds:datastoreItem>
</file>

<file path=customXml/itemProps2.xml><?xml version="1.0" encoding="utf-8"?>
<ds:datastoreItem xmlns:ds="http://schemas.openxmlformats.org/officeDocument/2006/customXml" ds:itemID="{076287F1-F82A-4B76-97F7-A8C9C48532B4}">
  <ds:schemaRefs>
    <ds:schemaRef ds:uri="8a059319-58c6-4436-967f-ecef2a90720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b498f0f-aafe-4693-917d-b442cf78feff"/>
    <ds:schemaRef ds:uri="http://www.w3.org/XML/1998/namespace"/>
    <ds:schemaRef ds:uri="http://purl.org/dc/dcmitype/"/>
  </ds:schemaRefs>
</ds:datastoreItem>
</file>

<file path=customXml/itemProps3.xml><?xml version="1.0" encoding="utf-8"?>
<ds:datastoreItem xmlns:ds="http://schemas.openxmlformats.org/officeDocument/2006/customXml" ds:itemID="{6D06DF68-B033-4DDD-A0CF-99A5D4CD58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59319-58c6-4436-967f-ecef2a90720f"/>
    <ds:schemaRef ds:uri="0b498f0f-aafe-4693-917d-b442cf78fe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17888</TotalTime>
  <Words>2318</Words>
  <Application>Microsoft Office PowerPoint</Application>
  <PresentationFormat>On-screen Show (4:3)</PresentationFormat>
  <Paragraphs>256</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Georgia</vt:lpstr>
      <vt:lpstr>Verdana</vt:lpstr>
      <vt:lpstr>Office Theme</vt:lpstr>
      <vt:lpstr>NZISM  August 2019 Philip Aldridge</vt:lpstr>
      <vt:lpstr>Taskforce’s findings about the H&amp;S workforce</vt:lpstr>
      <vt:lpstr>HOW WE WERE AS A PROFESSION</vt:lpstr>
      <vt:lpstr>SPEAKING WITH A SINGLE VOICE</vt:lpstr>
      <vt:lpstr>THREE KEY THEMES</vt:lpstr>
      <vt:lpstr>KEY AREAS</vt:lpstr>
      <vt:lpstr>A register for workplace H&amp;S professionals</vt:lpstr>
      <vt:lpstr>DEVELOPING A PIPELINE</vt:lpstr>
      <vt:lpstr>Scholarship, Occ Hygienist and Haz Substances</vt:lpstr>
      <vt:lpstr>STOCKTAKE/PIPELINE PROJECT FINDINGS</vt:lpstr>
      <vt:lpstr>KEY RECOMMENDATIONS</vt:lpstr>
      <vt:lpstr>What is means for you?</vt:lpstr>
      <vt:lpstr>Contact Details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Madeesha</dc:creator>
  <cp:lastModifiedBy>Philip Aldridge</cp:lastModifiedBy>
  <cp:revision>631</cp:revision>
  <cp:lastPrinted>2019-08-05T20:58:20Z</cp:lastPrinted>
  <dcterms:created xsi:type="dcterms:W3CDTF">2014-08-25T21:08:27Z</dcterms:created>
  <dcterms:modified xsi:type="dcterms:W3CDTF">2019-08-06T21:53:01Z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0x010100424506B014D6554D882460043CA7C727</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AuthorIds_UIVersion_12800">
    <vt:lpwstr>11</vt:lpwstr>
  </property>
  <property fmtid="{D5CDD505-2E9C-101B-9397-08002B2CF9AE}" pid="8" name="AuthorIds_UIVersion_1024">
    <vt:lpwstr>11</vt:lpwstr>
  </property>
</Properties>
</file>